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5"/>
  </p:notesMasterIdLst>
  <p:sldIdLst>
    <p:sldId id="256" r:id="rId2"/>
    <p:sldId id="277" r:id="rId3"/>
    <p:sldId id="278" r:id="rId4"/>
    <p:sldId id="261" r:id="rId5"/>
    <p:sldId id="262" r:id="rId6"/>
    <p:sldId id="263" r:id="rId7"/>
    <p:sldId id="264" r:id="rId8"/>
    <p:sldId id="257" r:id="rId9"/>
    <p:sldId id="265" r:id="rId10"/>
    <p:sldId id="268" r:id="rId11"/>
    <p:sldId id="266" r:id="rId12"/>
    <p:sldId id="276" r:id="rId13"/>
    <p:sldId id="267" r:id="rId14"/>
    <p:sldId id="271" r:id="rId15"/>
    <p:sldId id="270" r:id="rId16"/>
    <p:sldId id="269" r:id="rId17"/>
    <p:sldId id="272" r:id="rId18"/>
    <p:sldId id="274" r:id="rId19"/>
    <p:sldId id="273" r:id="rId20"/>
    <p:sldId id="275" r:id="rId21"/>
    <p:sldId id="258" r:id="rId22"/>
    <p:sldId id="259" r:id="rId23"/>
    <p:sldId id="260" r:id="rId24"/>
    <p:sldId id="301" r:id="rId25"/>
    <p:sldId id="302" r:id="rId26"/>
    <p:sldId id="303" r:id="rId27"/>
    <p:sldId id="340" r:id="rId28"/>
    <p:sldId id="304" r:id="rId29"/>
    <p:sldId id="305" r:id="rId30"/>
    <p:sldId id="306" r:id="rId31"/>
    <p:sldId id="341" r:id="rId32"/>
    <p:sldId id="342" r:id="rId33"/>
    <p:sldId id="307" r:id="rId34"/>
    <p:sldId id="343" r:id="rId35"/>
    <p:sldId id="344" r:id="rId36"/>
    <p:sldId id="345" r:id="rId37"/>
    <p:sldId id="346" r:id="rId38"/>
    <p:sldId id="386" r:id="rId39"/>
    <p:sldId id="387" r:id="rId40"/>
    <p:sldId id="388" r:id="rId41"/>
    <p:sldId id="389" r:id="rId42"/>
    <p:sldId id="390" r:id="rId43"/>
    <p:sldId id="391" r:id="rId44"/>
    <p:sldId id="392" r:id="rId45"/>
    <p:sldId id="393" r:id="rId46"/>
    <p:sldId id="394" r:id="rId47"/>
    <p:sldId id="395" r:id="rId48"/>
    <p:sldId id="396" r:id="rId49"/>
    <p:sldId id="378" r:id="rId50"/>
    <p:sldId id="397" r:id="rId51"/>
    <p:sldId id="398" r:id="rId52"/>
    <p:sldId id="399" r:id="rId53"/>
    <p:sldId id="400" r:id="rId54"/>
    <p:sldId id="401" r:id="rId55"/>
    <p:sldId id="402" r:id="rId56"/>
    <p:sldId id="403" r:id="rId57"/>
    <p:sldId id="333" r:id="rId58"/>
    <p:sldId id="404" r:id="rId59"/>
    <p:sldId id="405" r:id="rId60"/>
    <p:sldId id="406" r:id="rId61"/>
    <p:sldId id="407" r:id="rId62"/>
    <p:sldId id="408" r:id="rId63"/>
    <p:sldId id="334" r:id="rId64"/>
    <p:sldId id="409" r:id="rId65"/>
    <p:sldId id="410" r:id="rId66"/>
    <p:sldId id="411" r:id="rId67"/>
    <p:sldId id="412" r:id="rId68"/>
    <p:sldId id="413" r:id="rId69"/>
    <p:sldId id="335" r:id="rId70"/>
    <p:sldId id="298" r:id="rId71"/>
    <p:sldId id="383" r:id="rId72"/>
    <p:sldId id="384" r:id="rId73"/>
    <p:sldId id="385" r:id="rId74"/>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470"/>
    <p:restoredTop sz="94762"/>
  </p:normalViewPr>
  <p:slideViewPr>
    <p:cSldViewPr snapToGrid="0" snapToObjects="1">
      <p:cViewPr varScale="1">
        <p:scale>
          <a:sx n="111" d="100"/>
          <a:sy n="111" d="100"/>
        </p:scale>
        <p:origin x="110" y="23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153D5A5-FB22-7941-8D02-94AC65ABF642}" type="datetimeFigureOut">
              <a:t>11/1/2019</a:t>
            </a:fld>
            <a:endParaRPr lang="en-US"/>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FB979A7-5070-9F4D-A032-5C89409D20B3}" type="slidenum">
              <a:t>‹Nr.›</a:t>
            </a:fld>
            <a:endParaRPr lang="en-US"/>
          </a:p>
        </p:txBody>
      </p:sp>
    </p:spTree>
    <p:extLst>
      <p:ext uri="{BB962C8B-B14F-4D97-AF65-F5344CB8AC3E}">
        <p14:creationId xmlns:p14="http://schemas.microsoft.com/office/powerpoint/2010/main" val="20048537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Explain how to train an encoder decoder network in the sense how well chopping is done and how well cooking is done. </a:t>
            </a:r>
            <a:endParaRPr lang="de-DE" dirty="0"/>
          </a:p>
        </p:txBody>
      </p:sp>
      <p:sp>
        <p:nvSpPr>
          <p:cNvPr id="4" name="Foliennummernplatzhalter 3"/>
          <p:cNvSpPr>
            <a:spLocks noGrp="1"/>
          </p:cNvSpPr>
          <p:nvPr>
            <p:ph type="sldNum" sz="quarter" idx="5"/>
          </p:nvPr>
        </p:nvSpPr>
        <p:spPr/>
        <p:txBody>
          <a:bodyPr/>
          <a:lstStyle/>
          <a:p>
            <a:fld id="{9FB979A7-5070-9F4D-A032-5C89409D20B3}" type="slidenum">
              <a:rPr lang="de-DE" smtClean="0"/>
              <a:t>7</a:t>
            </a:fld>
            <a:endParaRPr lang="de-DE"/>
          </a:p>
        </p:txBody>
      </p:sp>
    </p:spTree>
    <p:extLst>
      <p:ext uri="{BB962C8B-B14F-4D97-AF65-F5344CB8AC3E}">
        <p14:creationId xmlns:p14="http://schemas.microsoft.com/office/powerpoint/2010/main" val="10604340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7"/>
        <p:cNvGrpSpPr/>
        <p:nvPr/>
      </p:nvGrpSpPr>
      <p:grpSpPr>
        <a:xfrm>
          <a:off x="0" y="0"/>
          <a:ext cx="0" cy="0"/>
          <a:chOff x="0" y="0"/>
          <a:chExt cx="0" cy="0"/>
        </a:xfrm>
      </p:grpSpPr>
      <p:sp>
        <p:nvSpPr>
          <p:cNvPr id="1208" name="Google Shape;1208;g4d5eeef14b_2_26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9" name="Google Shape;1209;g4d5eeef14b_2_264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10" name="Google Shape;1210;g4d5eeef14b_2_264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32</a:t>
            </a:fld>
            <a:endParaRPr/>
          </a:p>
        </p:txBody>
      </p:sp>
    </p:spTree>
    <p:extLst>
      <p:ext uri="{BB962C8B-B14F-4D97-AF65-F5344CB8AC3E}">
        <p14:creationId xmlns:p14="http://schemas.microsoft.com/office/powerpoint/2010/main" val="15028067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9"/>
        <p:cNvGrpSpPr/>
        <p:nvPr/>
      </p:nvGrpSpPr>
      <p:grpSpPr>
        <a:xfrm>
          <a:off x="0" y="0"/>
          <a:ext cx="0" cy="0"/>
          <a:chOff x="0" y="0"/>
          <a:chExt cx="0" cy="0"/>
        </a:xfrm>
      </p:grpSpPr>
      <p:sp>
        <p:nvSpPr>
          <p:cNvPr id="1250" name="Google Shape;1250;g4d5eeef14b_2_24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1" name="Google Shape;1251;g4d5eeef14b_2_242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Dilution of information in the hidden state. Encoding a whole thing into a context vector, ..., diluted, lost, messy encoding, when you're generating the sequence, you further update the context vector, and this adds to the dilution. Complex dependencies involving information from multiple words makes it even harder to reconstruct meanings. </a:t>
            </a:r>
            <a:endParaRPr/>
          </a:p>
          <a:p>
            <a:pPr marL="0" lvl="0" indent="0" algn="l" rtl="0">
              <a:spcBef>
                <a:spcPts val="0"/>
              </a:spcBef>
              <a:spcAft>
                <a:spcPts val="0"/>
              </a:spcAft>
              <a:buNone/>
            </a:pPr>
            <a:endParaRPr/>
          </a:p>
          <a:p>
            <a:pPr marL="0" lvl="0" indent="0" algn="l" rtl="0">
              <a:spcBef>
                <a:spcPts val="0"/>
              </a:spcBef>
              <a:spcAft>
                <a:spcPts val="0"/>
              </a:spcAft>
              <a:buNone/>
            </a:pPr>
            <a:r>
              <a:rPr lang="en-US"/>
              <a:t>Bengio Bidirectional -- As clearly visible from Fig. 2 the proposed model (RNNsearch) is much better than the conventional model (RNNencdec) at translating long sentences. This is likely due to the fact that the RNNsearch does not require encoding a long sentence into a fixed-length vector perfectly, but only accurately encoding the parts of the input sentence that surround a particular word.</a:t>
            </a:r>
            <a:endParaRPr/>
          </a:p>
          <a:p>
            <a:pPr marL="0" lvl="0" indent="0" algn="l" rtl="0">
              <a:spcBef>
                <a:spcPts val="0"/>
              </a:spcBef>
              <a:spcAft>
                <a:spcPts val="0"/>
              </a:spcAft>
              <a:buNone/>
            </a:pPr>
            <a:endParaRPr/>
          </a:p>
          <a:p>
            <a:pPr marL="0" lvl="0" indent="0" algn="l" rtl="0">
              <a:spcBef>
                <a:spcPts val="0"/>
              </a:spcBef>
              <a:spcAft>
                <a:spcPts val="0"/>
              </a:spcAft>
              <a:buNone/>
            </a:pPr>
            <a:r>
              <a:rPr lang="en-US"/>
              <a:t>Entity-Relation-Properties, -- combinatorial space is large -- hard to encode</a:t>
            </a:r>
            <a:endParaRPr/>
          </a:p>
          <a:p>
            <a:pPr marL="0" lvl="0" indent="0" algn="l" rtl="0">
              <a:spcBef>
                <a:spcPts val="0"/>
              </a:spcBef>
              <a:spcAft>
                <a:spcPts val="0"/>
              </a:spcAft>
              <a:buNone/>
            </a:pPr>
            <a:endParaRPr/>
          </a:p>
          <a:p>
            <a:pPr marL="0" lvl="0" indent="0" algn="l" rtl="0">
              <a:spcBef>
                <a:spcPts val="0"/>
              </a:spcBef>
              <a:spcAft>
                <a:spcPts val="0"/>
              </a:spcAft>
              <a:buNone/>
            </a:pPr>
            <a:r>
              <a:rPr lang="en-US"/>
              <a:t>Attention -- go back to the original sentence to find what's needed -- only encode relationships</a:t>
            </a:r>
            <a:endParaRPr/>
          </a:p>
        </p:txBody>
      </p:sp>
      <p:sp>
        <p:nvSpPr>
          <p:cNvPr id="1252" name="Google Shape;1252;g4d5eeef14b_2_242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33</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p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Review Seq2Seq model. Revisit how it works. </a:t>
            </a:r>
            <a:endParaRPr/>
          </a:p>
        </p:txBody>
      </p:sp>
      <p:sp>
        <p:nvSpPr>
          <p:cNvPr id="85" name="Google Shape;85;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5813377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p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en-US"/>
              <a:t>Dilution of information in the hidden state. Encoding a whole thing into a context vector, ..., diluted, lost, messy encoding, when you're generating the sequence, you further update the context vector, and this adds to the dilution. Complex dependencies involving information from multiple words makes it even harder to reconstruct meanings. </a:t>
            </a:r>
            <a:endParaRPr/>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Clr>
                <a:schemeClr val="dk1"/>
              </a:buClr>
              <a:buSzPts val="1100"/>
              <a:buFont typeface="Arial"/>
              <a:buNone/>
            </a:pPr>
            <a:r>
              <a:rPr lang="en-US"/>
              <a:t>Bengio Bidirectional -- As clearly visible from Fig. 2 the proposed model (RNNsearch) is much better than the conventional model (RNNencdec) at translating long sentences. This is likely due to the fact that the RNNsearch does not require encoding a long sentence into a fixed-length vector perfectly, but only accurately encoding the parts of the input sentence that surround a particular word.</a:t>
            </a:r>
            <a:endParaRPr/>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Clr>
                <a:schemeClr val="dk1"/>
              </a:buClr>
              <a:buSzPts val="1100"/>
              <a:buFont typeface="Arial"/>
              <a:buNone/>
            </a:pPr>
            <a:r>
              <a:rPr lang="en-US"/>
              <a:t>Entity-Relation-Properties, -- combinatorial space is large -- hard to encode</a:t>
            </a:r>
            <a:endParaRPr/>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Clr>
                <a:schemeClr val="dk1"/>
              </a:buClr>
              <a:buSzPts val="1100"/>
              <a:buFont typeface="Arial"/>
              <a:buNone/>
            </a:pPr>
            <a:r>
              <a:rPr lang="en-US"/>
              <a:t>Attention -- go back to the original sentence to find what's needed -- only encode relationships</a:t>
            </a:r>
            <a:endParaRPr/>
          </a:p>
          <a:p>
            <a:pPr marL="0" lvl="0" indent="0" algn="l" rtl="0">
              <a:lnSpc>
                <a:spcPct val="100000"/>
              </a:lnSpc>
              <a:spcBef>
                <a:spcPts val="0"/>
              </a:spcBef>
              <a:spcAft>
                <a:spcPts val="0"/>
              </a:spcAft>
              <a:buSzPts val="1400"/>
              <a:buNone/>
            </a:pPr>
            <a:endParaRPr/>
          </a:p>
        </p:txBody>
      </p:sp>
      <p:sp>
        <p:nvSpPr>
          <p:cNvPr id="99" name="Google Shape;99;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1303703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en-US"/>
              <a:t>Dilution of information in the hidden state. Encoding a whole thing into a context vector, ..., diluted, lost, messy encoding, when you're generating the sequence, you further update the context vector, and this adds to the dilution. Complex dependencies involving information from multiple words makes it even harder to reconstruct meanings. </a:t>
            </a:r>
            <a:endParaRPr/>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Clr>
                <a:schemeClr val="dk1"/>
              </a:buClr>
              <a:buSzPts val="1100"/>
              <a:buFont typeface="Arial"/>
              <a:buNone/>
            </a:pPr>
            <a:r>
              <a:rPr lang="en-US"/>
              <a:t>Bengio Bidirectional -- As clearly visible from Fig. 2 the proposed model (RNNsearch) is much better than the conventional model (RNNencdec) at translating long sentences. This is likely due to the fact that the RNNsearch does not require encoding a long sentence into a fixed-length vector perfectly, but only accurately encoding the parts of the input sentence that surround a particular word.</a:t>
            </a:r>
            <a:endParaRPr/>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Clr>
                <a:schemeClr val="dk1"/>
              </a:buClr>
              <a:buSzPts val="1100"/>
              <a:buFont typeface="Arial"/>
              <a:buNone/>
            </a:pPr>
            <a:r>
              <a:rPr lang="en-US"/>
              <a:t>Entity-Relation-Properties, -- combinatorial space is large -- hard to encode</a:t>
            </a:r>
            <a:endParaRPr/>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Clr>
                <a:schemeClr val="dk1"/>
              </a:buClr>
              <a:buSzPts val="1100"/>
              <a:buFont typeface="Arial"/>
              <a:buNone/>
            </a:pPr>
            <a:r>
              <a:rPr lang="en-US"/>
              <a:t>Attention -- go back to the original sentence to find what's needed -- only encode relationships</a:t>
            </a:r>
            <a:endParaRPr/>
          </a:p>
          <a:p>
            <a:pPr marL="0" lvl="0" indent="0" algn="l" rtl="0">
              <a:lnSpc>
                <a:spcPct val="100000"/>
              </a:lnSpc>
              <a:spcBef>
                <a:spcPts val="0"/>
              </a:spcBef>
              <a:spcAft>
                <a:spcPts val="0"/>
              </a:spcAft>
              <a:buSzPts val="1400"/>
              <a:buNone/>
            </a:pPr>
            <a:endParaRPr/>
          </a:p>
        </p:txBody>
      </p:sp>
      <p:sp>
        <p:nvSpPr>
          <p:cNvPr id="114" name="Google Shape;114;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4609096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p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Better Idea (than seq2seq):</a:t>
            </a:r>
            <a:endParaRPr/>
          </a:p>
          <a:p>
            <a:pPr marL="0" lvl="0" indent="0" algn="l" rtl="0">
              <a:lnSpc>
                <a:spcPct val="100000"/>
              </a:lnSpc>
              <a:spcBef>
                <a:spcPts val="0"/>
              </a:spcBef>
              <a:spcAft>
                <a:spcPts val="0"/>
              </a:spcAft>
              <a:buSzPts val="1400"/>
              <a:buNone/>
            </a:pPr>
            <a:r>
              <a:rPr lang="en-US"/>
              <a:t>Draw information from the original sentence when translating</a:t>
            </a:r>
            <a:endParaRPr/>
          </a:p>
        </p:txBody>
      </p:sp>
      <p:sp>
        <p:nvSpPr>
          <p:cNvPr id="130" name="Google Shape;130;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5892811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5"/>
        <p:cNvGrpSpPr/>
        <p:nvPr/>
      </p:nvGrpSpPr>
      <p:grpSpPr>
        <a:xfrm>
          <a:off x="0" y="0"/>
          <a:ext cx="0" cy="0"/>
          <a:chOff x="0" y="0"/>
          <a:chExt cx="0" cy="0"/>
        </a:xfrm>
      </p:grpSpPr>
      <p:sp>
        <p:nvSpPr>
          <p:cNvPr id="1636" name="Google Shape;1636;g4d9ca9bfb6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Better Idea (than seq2seq):</a:t>
            </a:r>
            <a:endParaRPr/>
          </a:p>
          <a:p>
            <a:pPr marL="0" lvl="0" indent="0" algn="l" rtl="0">
              <a:lnSpc>
                <a:spcPct val="100000"/>
              </a:lnSpc>
              <a:spcBef>
                <a:spcPts val="0"/>
              </a:spcBef>
              <a:spcAft>
                <a:spcPts val="0"/>
              </a:spcAft>
              <a:buSzPts val="1400"/>
              <a:buNone/>
            </a:pPr>
            <a:r>
              <a:rPr lang="en-US"/>
              <a:t>Draw information from the original sentence when translating</a:t>
            </a:r>
            <a:endParaRPr/>
          </a:p>
        </p:txBody>
      </p:sp>
      <p:sp>
        <p:nvSpPr>
          <p:cNvPr id="1637" name="Google Shape;1637;g4d9ca9bfb6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2896662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5"/>
        <p:cNvGrpSpPr/>
        <p:nvPr/>
      </p:nvGrpSpPr>
      <p:grpSpPr>
        <a:xfrm>
          <a:off x="0" y="0"/>
          <a:ext cx="0" cy="0"/>
          <a:chOff x="0" y="0"/>
          <a:chExt cx="0" cy="0"/>
        </a:xfrm>
      </p:grpSpPr>
      <p:sp>
        <p:nvSpPr>
          <p:cNvPr id="1636" name="Google Shape;1636;g4d9ca9bfb6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Better Idea (than seq2seq):</a:t>
            </a:r>
            <a:endParaRPr/>
          </a:p>
          <a:p>
            <a:pPr marL="0" lvl="0" indent="0" algn="l" rtl="0">
              <a:lnSpc>
                <a:spcPct val="100000"/>
              </a:lnSpc>
              <a:spcBef>
                <a:spcPts val="0"/>
              </a:spcBef>
              <a:spcAft>
                <a:spcPts val="0"/>
              </a:spcAft>
              <a:buSzPts val="1400"/>
              <a:buNone/>
            </a:pPr>
            <a:r>
              <a:rPr lang="en-US"/>
              <a:t>Draw information from the original sentence when translating</a:t>
            </a:r>
            <a:endParaRPr/>
          </a:p>
        </p:txBody>
      </p:sp>
      <p:sp>
        <p:nvSpPr>
          <p:cNvPr id="1637" name="Google Shape;1637;g4d9ca9bfb6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6425086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6"/>
        <p:cNvGrpSpPr/>
        <p:nvPr/>
      </p:nvGrpSpPr>
      <p:grpSpPr>
        <a:xfrm>
          <a:off x="0" y="0"/>
          <a:ext cx="0" cy="0"/>
          <a:chOff x="0" y="0"/>
          <a:chExt cx="0" cy="0"/>
        </a:xfrm>
      </p:grpSpPr>
      <p:sp>
        <p:nvSpPr>
          <p:cNvPr id="1977" name="Google Shape;1977;g4d9ca9bfb6_3_1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Better Idea (than seq2seq):</a:t>
            </a:r>
            <a:endParaRPr dirty="0"/>
          </a:p>
          <a:p>
            <a:pPr marL="0" lvl="0" indent="0" algn="l" rtl="0">
              <a:lnSpc>
                <a:spcPct val="100000"/>
              </a:lnSpc>
              <a:spcBef>
                <a:spcPts val="0"/>
              </a:spcBef>
              <a:spcAft>
                <a:spcPts val="0"/>
              </a:spcAft>
              <a:buSzPts val="1400"/>
              <a:buNone/>
            </a:pPr>
            <a:r>
              <a:rPr lang="en-US" dirty="0"/>
              <a:t>Draw information from the original sentence when translating</a:t>
            </a:r>
            <a:endParaRPr dirty="0"/>
          </a:p>
        </p:txBody>
      </p:sp>
      <p:sp>
        <p:nvSpPr>
          <p:cNvPr id="1978" name="Google Shape;1978;g4d9ca9bfb6_3_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1607563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5"/>
        <p:cNvGrpSpPr/>
        <p:nvPr/>
      </p:nvGrpSpPr>
      <p:grpSpPr>
        <a:xfrm>
          <a:off x="0" y="0"/>
          <a:ext cx="0" cy="0"/>
          <a:chOff x="0" y="0"/>
          <a:chExt cx="0" cy="0"/>
        </a:xfrm>
      </p:grpSpPr>
      <p:sp>
        <p:nvSpPr>
          <p:cNvPr id="1716" name="Google Shape;1716;g4d9ca9bfb6_3_38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Better Idea (than seq2seq):</a:t>
            </a:r>
            <a:endParaRPr/>
          </a:p>
          <a:p>
            <a:pPr marL="0" lvl="0" indent="0" algn="l" rtl="0">
              <a:lnSpc>
                <a:spcPct val="100000"/>
              </a:lnSpc>
              <a:spcBef>
                <a:spcPts val="0"/>
              </a:spcBef>
              <a:spcAft>
                <a:spcPts val="0"/>
              </a:spcAft>
              <a:buSzPts val="1400"/>
              <a:buNone/>
            </a:pPr>
            <a:r>
              <a:rPr lang="en-US"/>
              <a:t>Draw information from the original sentence when translating</a:t>
            </a:r>
            <a:endParaRPr/>
          </a:p>
        </p:txBody>
      </p:sp>
      <p:sp>
        <p:nvSpPr>
          <p:cNvPr id="1717" name="Google Shape;1717;g4d9ca9bfb6_3_38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9399931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4"/>
        <p:cNvGrpSpPr/>
        <p:nvPr/>
      </p:nvGrpSpPr>
      <p:grpSpPr>
        <a:xfrm>
          <a:off x="0" y="0"/>
          <a:ext cx="0" cy="0"/>
          <a:chOff x="0" y="0"/>
          <a:chExt cx="0" cy="0"/>
        </a:xfrm>
      </p:grpSpPr>
      <p:sp>
        <p:nvSpPr>
          <p:cNvPr id="1065" name="Google Shape;1065;g4d5eeef14b_2_236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6" name="Google Shape;1066;g4d5eeef14b_2_236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457200" lvl="0" indent="-317500" algn="l" rtl="0">
              <a:spcBef>
                <a:spcPts val="0"/>
              </a:spcBef>
              <a:spcAft>
                <a:spcPts val="0"/>
              </a:spcAft>
              <a:buSzPts val="1400"/>
              <a:buAutoNum type="arabicPeriod"/>
            </a:pPr>
            <a:r>
              <a:rPr lang="en-US"/>
              <a:t>It remembers and forgets part of the information from the past. </a:t>
            </a:r>
            <a:endParaRPr/>
          </a:p>
        </p:txBody>
      </p:sp>
      <p:sp>
        <p:nvSpPr>
          <p:cNvPr id="1067" name="Google Shape;1067;g4d5eeef14b_2_236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24</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5"/>
        <p:cNvGrpSpPr/>
        <p:nvPr/>
      </p:nvGrpSpPr>
      <p:grpSpPr>
        <a:xfrm>
          <a:off x="0" y="0"/>
          <a:ext cx="0" cy="0"/>
          <a:chOff x="0" y="0"/>
          <a:chExt cx="0" cy="0"/>
        </a:xfrm>
      </p:grpSpPr>
      <p:sp>
        <p:nvSpPr>
          <p:cNvPr id="1716" name="Google Shape;1716;g4d9ca9bfb6_3_38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Better Idea (than seq2seq):</a:t>
            </a:r>
            <a:endParaRPr/>
          </a:p>
          <a:p>
            <a:pPr marL="0" lvl="0" indent="0" algn="l" rtl="0">
              <a:lnSpc>
                <a:spcPct val="100000"/>
              </a:lnSpc>
              <a:spcBef>
                <a:spcPts val="0"/>
              </a:spcBef>
              <a:spcAft>
                <a:spcPts val="0"/>
              </a:spcAft>
              <a:buSzPts val="1400"/>
              <a:buNone/>
            </a:pPr>
            <a:r>
              <a:rPr lang="en-US"/>
              <a:t>Draw information from the original sentence when translating</a:t>
            </a:r>
            <a:endParaRPr/>
          </a:p>
        </p:txBody>
      </p:sp>
      <p:sp>
        <p:nvSpPr>
          <p:cNvPr id="1717" name="Google Shape;1717;g4d9ca9bfb6_3_38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087017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5"/>
        <p:cNvGrpSpPr/>
        <p:nvPr/>
      </p:nvGrpSpPr>
      <p:grpSpPr>
        <a:xfrm>
          <a:off x="0" y="0"/>
          <a:ext cx="0" cy="0"/>
          <a:chOff x="0" y="0"/>
          <a:chExt cx="0" cy="0"/>
        </a:xfrm>
      </p:grpSpPr>
      <p:sp>
        <p:nvSpPr>
          <p:cNvPr id="1716" name="Google Shape;1716;g4d9ca9bfb6_3_38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Better Idea (than seq2seq):</a:t>
            </a:r>
            <a:endParaRPr/>
          </a:p>
          <a:p>
            <a:pPr marL="0" lvl="0" indent="0" algn="l" rtl="0">
              <a:lnSpc>
                <a:spcPct val="100000"/>
              </a:lnSpc>
              <a:spcBef>
                <a:spcPts val="0"/>
              </a:spcBef>
              <a:spcAft>
                <a:spcPts val="0"/>
              </a:spcAft>
              <a:buSzPts val="1400"/>
              <a:buNone/>
            </a:pPr>
            <a:r>
              <a:rPr lang="en-US"/>
              <a:t>Draw information from the original sentence when translating</a:t>
            </a:r>
            <a:endParaRPr/>
          </a:p>
        </p:txBody>
      </p:sp>
      <p:sp>
        <p:nvSpPr>
          <p:cNvPr id="1717" name="Google Shape;1717;g4d9ca9bfb6_3_38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91196226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5"/>
        <p:cNvGrpSpPr/>
        <p:nvPr/>
      </p:nvGrpSpPr>
      <p:grpSpPr>
        <a:xfrm>
          <a:off x="0" y="0"/>
          <a:ext cx="0" cy="0"/>
          <a:chOff x="0" y="0"/>
          <a:chExt cx="0" cy="0"/>
        </a:xfrm>
      </p:grpSpPr>
      <p:sp>
        <p:nvSpPr>
          <p:cNvPr id="1716" name="Google Shape;1716;g4d9ca9bfb6_3_38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Better Idea (than seq2seq):</a:t>
            </a:r>
            <a:endParaRPr/>
          </a:p>
          <a:p>
            <a:pPr marL="0" lvl="0" indent="0" algn="l" rtl="0">
              <a:lnSpc>
                <a:spcPct val="100000"/>
              </a:lnSpc>
              <a:spcBef>
                <a:spcPts val="0"/>
              </a:spcBef>
              <a:spcAft>
                <a:spcPts val="0"/>
              </a:spcAft>
              <a:buSzPts val="1400"/>
              <a:buNone/>
            </a:pPr>
            <a:r>
              <a:rPr lang="en-US"/>
              <a:t>Draw information from the original sentence when translating</a:t>
            </a:r>
            <a:endParaRPr/>
          </a:p>
        </p:txBody>
      </p:sp>
      <p:sp>
        <p:nvSpPr>
          <p:cNvPr id="1717" name="Google Shape;1717;g4d9ca9bfb6_3_38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3390164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6"/>
        <p:cNvGrpSpPr/>
        <p:nvPr/>
      </p:nvGrpSpPr>
      <p:grpSpPr>
        <a:xfrm>
          <a:off x="0" y="0"/>
          <a:ext cx="0" cy="0"/>
          <a:chOff x="0" y="0"/>
          <a:chExt cx="0" cy="0"/>
        </a:xfrm>
      </p:grpSpPr>
      <p:sp>
        <p:nvSpPr>
          <p:cNvPr id="1977" name="Google Shape;1977;g4d9ca9bfb6_3_1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Better Idea (than seq2seq):</a:t>
            </a:r>
            <a:endParaRPr/>
          </a:p>
          <a:p>
            <a:pPr marL="0" lvl="0" indent="0" algn="l" rtl="0">
              <a:lnSpc>
                <a:spcPct val="100000"/>
              </a:lnSpc>
              <a:spcBef>
                <a:spcPts val="0"/>
              </a:spcBef>
              <a:spcAft>
                <a:spcPts val="0"/>
              </a:spcAft>
              <a:buSzPts val="1400"/>
              <a:buNone/>
            </a:pPr>
            <a:r>
              <a:rPr lang="en-US"/>
              <a:t>Draw information from the original sentence when translating</a:t>
            </a:r>
            <a:endParaRPr/>
          </a:p>
        </p:txBody>
      </p:sp>
      <p:sp>
        <p:nvSpPr>
          <p:cNvPr id="1978" name="Google Shape;1978;g4d9ca9bfb6_3_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99083841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6"/>
        <p:cNvGrpSpPr/>
        <p:nvPr/>
      </p:nvGrpSpPr>
      <p:grpSpPr>
        <a:xfrm>
          <a:off x="0" y="0"/>
          <a:ext cx="0" cy="0"/>
          <a:chOff x="0" y="0"/>
          <a:chExt cx="0" cy="0"/>
        </a:xfrm>
      </p:grpSpPr>
      <p:sp>
        <p:nvSpPr>
          <p:cNvPr id="1977" name="Google Shape;1977;g4d9ca9bfb6_3_1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Better Idea (than seq2seq):</a:t>
            </a:r>
            <a:endParaRPr/>
          </a:p>
          <a:p>
            <a:pPr marL="0" lvl="0" indent="0" algn="l" rtl="0">
              <a:lnSpc>
                <a:spcPct val="100000"/>
              </a:lnSpc>
              <a:spcBef>
                <a:spcPts val="0"/>
              </a:spcBef>
              <a:spcAft>
                <a:spcPts val="0"/>
              </a:spcAft>
              <a:buSzPts val="1400"/>
              <a:buNone/>
            </a:pPr>
            <a:r>
              <a:rPr lang="en-US"/>
              <a:t>Draw information from the original sentence when translating</a:t>
            </a:r>
            <a:endParaRPr/>
          </a:p>
        </p:txBody>
      </p:sp>
      <p:sp>
        <p:nvSpPr>
          <p:cNvPr id="1978" name="Google Shape;1978;g4d9ca9bfb6_3_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05107879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6"/>
        <p:cNvGrpSpPr/>
        <p:nvPr/>
      </p:nvGrpSpPr>
      <p:grpSpPr>
        <a:xfrm>
          <a:off x="0" y="0"/>
          <a:ext cx="0" cy="0"/>
          <a:chOff x="0" y="0"/>
          <a:chExt cx="0" cy="0"/>
        </a:xfrm>
      </p:grpSpPr>
      <p:sp>
        <p:nvSpPr>
          <p:cNvPr id="1977" name="Google Shape;1977;g4d9ca9bfb6_3_1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Better Idea (than seq2seq):</a:t>
            </a:r>
            <a:endParaRPr/>
          </a:p>
          <a:p>
            <a:pPr marL="0" lvl="0" indent="0" algn="l" rtl="0">
              <a:lnSpc>
                <a:spcPct val="100000"/>
              </a:lnSpc>
              <a:spcBef>
                <a:spcPts val="0"/>
              </a:spcBef>
              <a:spcAft>
                <a:spcPts val="0"/>
              </a:spcAft>
              <a:buSzPts val="1400"/>
              <a:buNone/>
            </a:pPr>
            <a:r>
              <a:rPr lang="en-US"/>
              <a:t>Draw information from the original sentence when translating</a:t>
            </a:r>
            <a:endParaRPr/>
          </a:p>
        </p:txBody>
      </p:sp>
      <p:sp>
        <p:nvSpPr>
          <p:cNvPr id="1978" name="Google Shape;1978;g4d9ca9bfb6_3_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6103171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Here is a high level diagram that illustrates how attention can help with the seq2seq model. </a:t>
            </a:r>
            <a:endParaRPr/>
          </a:p>
        </p:txBody>
      </p:sp>
      <p:sp>
        <p:nvSpPr>
          <p:cNvPr id="185" name="Google Shape;185;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4205457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5" name="Google Shape;195;p1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This model is called transformer, proposed by Google. </a:t>
            </a:r>
            <a:endParaRPr/>
          </a:p>
        </p:txBody>
      </p:sp>
      <p:sp>
        <p:nvSpPr>
          <p:cNvPr id="196" name="Google Shape;196;p1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49</a:t>
            </a:fld>
            <a:endParaRPr/>
          </a:p>
        </p:txBody>
      </p:sp>
    </p:spTree>
    <p:extLst>
      <p:ext uri="{BB962C8B-B14F-4D97-AF65-F5344CB8AC3E}">
        <p14:creationId xmlns:p14="http://schemas.microsoft.com/office/powerpoint/2010/main" val="275690604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3" name="Google Shape;203;p1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If you see transformer as a black box, the way it works in field of translation is quite simple. You give it a sentence is some source language, here English, and it gives you the corresponding sentence in the target language, here Chinese. Just like that. </a:t>
            </a:r>
            <a:endParaRPr/>
          </a:p>
          <a:p>
            <a:pPr marL="0" lvl="0" indent="0" algn="l" rtl="0">
              <a:lnSpc>
                <a:spcPct val="100000"/>
              </a:lnSpc>
              <a:spcBef>
                <a:spcPts val="0"/>
              </a:spcBef>
              <a:spcAft>
                <a:spcPts val="0"/>
              </a:spcAft>
              <a:buSzPts val="1400"/>
              <a:buNone/>
            </a:pPr>
            <a:r>
              <a:rPr lang="en-US"/>
              <a:t>However, there is more to be shown such as what happens in the black box. What we try to do in this presentation is to unveil the magic that happens in the box!</a:t>
            </a:r>
            <a:endParaRPr/>
          </a:p>
        </p:txBody>
      </p:sp>
      <p:sp>
        <p:nvSpPr>
          <p:cNvPr id="204" name="Google Shape;204;p1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50</a:t>
            </a:fld>
            <a:endParaRPr/>
          </a:p>
        </p:txBody>
      </p:sp>
    </p:spTree>
    <p:extLst>
      <p:ext uri="{BB962C8B-B14F-4D97-AF65-F5344CB8AC3E}">
        <p14:creationId xmlns:p14="http://schemas.microsoft.com/office/powerpoint/2010/main" val="370341542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5" name="Google Shape;215;p1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As you can see here, there also are an encoder and a decoder. What the arrow in the middle does is simply to pass the interlingua, or you can say some sort of representation of the English sentence, to the decoder, which will use this representation to generate the corresponding Chinese sentence. Think of it as how our brain functions. </a:t>
            </a:r>
            <a:endParaRPr/>
          </a:p>
        </p:txBody>
      </p:sp>
      <p:sp>
        <p:nvSpPr>
          <p:cNvPr id="216" name="Google Shape;216;p1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51</a:t>
            </a:fld>
            <a:endParaRPr/>
          </a:p>
        </p:txBody>
      </p:sp>
    </p:spTree>
    <p:extLst>
      <p:ext uri="{BB962C8B-B14F-4D97-AF65-F5344CB8AC3E}">
        <p14:creationId xmlns:p14="http://schemas.microsoft.com/office/powerpoint/2010/main" val="25771687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6"/>
        <p:cNvGrpSpPr/>
        <p:nvPr/>
      </p:nvGrpSpPr>
      <p:grpSpPr>
        <a:xfrm>
          <a:off x="0" y="0"/>
          <a:ext cx="0" cy="0"/>
          <a:chOff x="0" y="0"/>
          <a:chExt cx="0" cy="0"/>
        </a:xfrm>
      </p:grpSpPr>
      <p:sp>
        <p:nvSpPr>
          <p:cNvPr id="1107" name="Google Shape;1107;g4d5eeef14b_2_24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8" name="Google Shape;1108;g4d5eeef14b_2_241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09" name="Google Shape;1109;g4d5eeef14b_2_241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25</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4e633f359b_0_110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1" name="Google Shape;231;g4e633f359b_0_110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Higher level layers </a:t>
            </a:r>
            <a:endParaRPr/>
          </a:p>
          <a:p>
            <a:pPr marL="0" lvl="0" indent="0" algn="l" rtl="0">
              <a:lnSpc>
                <a:spcPct val="100000"/>
              </a:lnSpc>
              <a:spcBef>
                <a:spcPts val="0"/>
              </a:spcBef>
              <a:spcAft>
                <a:spcPts val="0"/>
              </a:spcAft>
              <a:buSzPts val="1400"/>
              <a:buNone/>
            </a:pPr>
            <a:r>
              <a:rPr lang="en-US"/>
              <a:t>After multiple layers of abstraction, positional information is lost</a:t>
            </a:r>
            <a:endParaRPr/>
          </a:p>
          <a:p>
            <a:pPr marL="0" lvl="0" indent="0" algn="l" rtl="0">
              <a:lnSpc>
                <a:spcPct val="100000"/>
              </a:lnSpc>
              <a:spcBef>
                <a:spcPts val="0"/>
              </a:spcBef>
              <a:spcAft>
                <a:spcPts val="0"/>
              </a:spcAft>
              <a:buSzPts val="1400"/>
              <a:buNone/>
            </a:pPr>
            <a:r>
              <a:rPr lang="en-US"/>
              <a:t>Positional Encoding -- Pin the position information to the vector</a:t>
            </a:r>
            <a:endParaRPr/>
          </a:p>
        </p:txBody>
      </p:sp>
      <p:sp>
        <p:nvSpPr>
          <p:cNvPr id="232" name="Google Shape;232;g4e633f359b_0_110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52</a:t>
            </a:fld>
            <a:endParaRPr/>
          </a:p>
        </p:txBody>
      </p:sp>
    </p:spTree>
    <p:extLst>
      <p:ext uri="{BB962C8B-B14F-4D97-AF65-F5344CB8AC3E}">
        <p14:creationId xmlns:p14="http://schemas.microsoft.com/office/powerpoint/2010/main" val="169426568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4e633f359b_0_119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5" name="Google Shape;275;g4e633f359b_0_119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Higher level layers </a:t>
            </a:r>
            <a:endParaRPr/>
          </a:p>
          <a:p>
            <a:pPr marL="0" lvl="0" indent="0" algn="l" rtl="0">
              <a:lnSpc>
                <a:spcPct val="100000"/>
              </a:lnSpc>
              <a:spcBef>
                <a:spcPts val="0"/>
              </a:spcBef>
              <a:spcAft>
                <a:spcPts val="0"/>
              </a:spcAft>
              <a:buSzPts val="1400"/>
              <a:buNone/>
            </a:pPr>
            <a:r>
              <a:rPr lang="en-US"/>
              <a:t>After multiple layers of abstraction, positional information is lost</a:t>
            </a:r>
            <a:endParaRPr/>
          </a:p>
          <a:p>
            <a:pPr marL="0" lvl="0" indent="0" algn="l" rtl="0">
              <a:lnSpc>
                <a:spcPct val="100000"/>
              </a:lnSpc>
              <a:spcBef>
                <a:spcPts val="0"/>
              </a:spcBef>
              <a:spcAft>
                <a:spcPts val="0"/>
              </a:spcAft>
              <a:buSzPts val="1400"/>
              <a:buNone/>
            </a:pPr>
            <a:r>
              <a:rPr lang="en-US"/>
              <a:t>Positional Encoding -- Pin the position information to the vector</a:t>
            </a:r>
            <a:endParaRPr/>
          </a:p>
        </p:txBody>
      </p:sp>
      <p:sp>
        <p:nvSpPr>
          <p:cNvPr id="276" name="Google Shape;276;g4e633f359b_0_119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53</a:t>
            </a:fld>
            <a:endParaRPr/>
          </a:p>
        </p:txBody>
      </p:sp>
    </p:spTree>
    <p:extLst>
      <p:ext uri="{BB962C8B-B14F-4D97-AF65-F5344CB8AC3E}">
        <p14:creationId xmlns:p14="http://schemas.microsoft.com/office/powerpoint/2010/main" val="24641316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0" name="Google Shape;340;p2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The output of the encoder, or the understood sentence, is given to the decoder to convey the meaning to be </a:t>
            </a:r>
            <a:r>
              <a:rPr lang="en-US" dirty="0" err="1"/>
              <a:t>deocded</a:t>
            </a:r>
            <a:r>
              <a:rPr lang="en-US" dirty="0"/>
              <a:t>. </a:t>
            </a:r>
            <a:endParaRPr dirty="0"/>
          </a:p>
        </p:txBody>
      </p:sp>
      <p:sp>
        <p:nvSpPr>
          <p:cNvPr id="341" name="Google Shape;341;p2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54</a:t>
            </a:fld>
            <a:endParaRPr/>
          </a:p>
        </p:txBody>
      </p:sp>
    </p:spTree>
    <p:extLst>
      <p:ext uri="{BB962C8B-B14F-4D97-AF65-F5344CB8AC3E}">
        <p14:creationId xmlns:p14="http://schemas.microsoft.com/office/powerpoint/2010/main" val="273051589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g4e633f359b_0_140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5" name="Google Shape;385;g4e633f359b_0_140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The output of the encoder, or the understood sentence, is given to the decoder to convey the meaning to be deocded. </a:t>
            </a:r>
            <a:endParaRPr/>
          </a:p>
        </p:txBody>
      </p:sp>
      <p:sp>
        <p:nvSpPr>
          <p:cNvPr id="386" name="Google Shape;386;g4e633f359b_0_140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55</a:t>
            </a:fld>
            <a:endParaRPr/>
          </a:p>
        </p:txBody>
      </p:sp>
    </p:spTree>
    <p:extLst>
      <p:ext uri="{BB962C8B-B14F-4D97-AF65-F5344CB8AC3E}">
        <p14:creationId xmlns:p14="http://schemas.microsoft.com/office/powerpoint/2010/main" val="54717775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
        <p:cNvGrpSpPr/>
        <p:nvPr/>
      </p:nvGrpSpPr>
      <p:grpSpPr>
        <a:xfrm>
          <a:off x="0" y="0"/>
          <a:ext cx="0" cy="0"/>
          <a:chOff x="0" y="0"/>
          <a:chExt cx="0" cy="0"/>
        </a:xfrm>
      </p:grpSpPr>
      <p:sp>
        <p:nvSpPr>
          <p:cNvPr id="458" name="Google Shape;458;g4ca5c26d84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9" name="Google Shape;459;g4ca5c26d84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The attention mechanism has been discussed before. But the purpose of the discussed attention mechanism is to highlight the useful information in the result of the encoder so that the decoder can most effectively do the translation task. However, in the multi-head attention, there seems to be only one input, either the embeddings of a sentence, or a matrix produced by the previous encoder or decoder layer. It can be confusing. In fact, multi-head attention is built upon a more fundamental variation of attention mechanism, self-attention, which will be discussed next.</a:t>
            </a:r>
            <a:endParaRPr/>
          </a:p>
        </p:txBody>
      </p:sp>
      <p:sp>
        <p:nvSpPr>
          <p:cNvPr id="460" name="Google Shape;460;g4ca5c26d84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56</a:t>
            </a:fld>
            <a:endParaRPr/>
          </a:p>
        </p:txBody>
      </p:sp>
    </p:spTree>
    <p:extLst>
      <p:ext uri="{BB962C8B-B14F-4D97-AF65-F5344CB8AC3E}">
        <p14:creationId xmlns:p14="http://schemas.microsoft.com/office/powerpoint/2010/main" val="271224609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4e633f359b_0_119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5" name="Google Shape;275;g4e633f359b_0_119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Higher level layers </a:t>
            </a:r>
            <a:endParaRPr/>
          </a:p>
          <a:p>
            <a:pPr marL="0" lvl="0" indent="0" algn="l" rtl="0">
              <a:lnSpc>
                <a:spcPct val="100000"/>
              </a:lnSpc>
              <a:spcBef>
                <a:spcPts val="0"/>
              </a:spcBef>
              <a:spcAft>
                <a:spcPts val="0"/>
              </a:spcAft>
              <a:buSzPts val="1400"/>
              <a:buNone/>
            </a:pPr>
            <a:r>
              <a:rPr lang="en-US"/>
              <a:t>After multiple layers of abstraction, positional information is lost</a:t>
            </a:r>
            <a:endParaRPr/>
          </a:p>
          <a:p>
            <a:pPr marL="0" lvl="0" indent="0" algn="l" rtl="0">
              <a:lnSpc>
                <a:spcPct val="100000"/>
              </a:lnSpc>
              <a:spcBef>
                <a:spcPts val="0"/>
              </a:spcBef>
              <a:spcAft>
                <a:spcPts val="0"/>
              </a:spcAft>
              <a:buSzPts val="1400"/>
              <a:buNone/>
            </a:pPr>
            <a:r>
              <a:rPr lang="en-US"/>
              <a:t>Positional Encoding -- Pin the position information to the vector</a:t>
            </a:r>
            <a:endParaRPr/>
          </a:p>
        </p:txBody>
      </p:sp>
      <p:sp>
        <p:nvSpPr>
          <p:cNvPr id="276" name="Google Shape;276;g4e633f359b_0_119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57</a:t>
            </a:fld>
            <a:endParaRPr/>
          </a:p>
        </p:txBody>
      </p:sp>
    </p:spTree>
    <p:extLst>
      <p:ext uri="{BB962C8B-B14F-4D97-AF65-F5344CB8AC3E}">
        <p14:creationId xmlns:p14="http://schemas.microsoft.com/office/powerpoint/2010/main" val="110649905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
        <p:cNvGrpSpPr/>
        <p:nvPr/>
      </p:nvGrpSpPr>
      <p:grpSpPr>
        <a:xfrm>
          <a:off x="0" y="0"/>
          <a:ext cx="0" cy="0"/>
          <a:chOff x="0" y="0"/>
          <a:chExt cx="0" cy="0"/>
        </a:xfrm>
      </p:grpSpPr>
      <p:sp>
        <p:nvSpPr>
          <p:cNvPr id="531" name="Google Shape;531;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32" name="Google Shape;532;p2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The attention mechanism has been discussed before. But the purpose of the discussed attention mechanism is to highlight the useful information in the result of the encoder so that the decoder can most effectively do the translation task. However, in the multi-head attention, there seems to be only one input, either the embeddings of a sentence, or a matrix produced by the previous encoder or decoder layer. It can be confusing. In fact, multi-head attention is built upon a more fundamental variation of attention mechanism, self-attention, which will be discussed next.</a:t>
            </a:r>
            <a:endParaRPr/>
          </a:p>
        </p:txBody>
      </p:sp>
      <p:sp>
        <p:nvSpPr>
          <p:cNvPr id="533" name="Google Shape;533;p2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58</a:t>
            </a:fld>
            <a:endParaRPr/>
          </a:p>
        </p:txBody>
      </p:sp>
    </p:spTree>
    <p:extLst>
      <p:ext uri="{BB962C8B-B14F-4D97-AF65-F5344CB8AC3E}">
        <p14:creationId xmlns:p14="http://schemas.microsoft.com/office/powerpoint/2010/main" val="338434545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1"/>
        <p:cNvGrpSpPr/>
        <p:nvPr/>
      </p:nvGrpSpPr>
      <p:grpSpPr>
        <a:xfrm>
          <a:off x="0" y="0"/>
          <a:ext cx="0" cy="0"/>
          <a:chOff x="0" y="0"/>
          <a:chExt cx="0" cy="0"/>
        </a:xfrm>
      </p:grpSpPr>
      <p:sp>
        <p:nvSpPr>
          <p:cNvPr id="542" name="Google Shape;542;g4e336a6dc7_0_146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Better Idea (than seq2seq):</a:t>
            </a:r>
            <a:endParaRPr/>
          </a:p>
          <a:p>
            <a:pPr marL="0" lvl="0" indent="0" algn="l" rtl="0">
              <a:lnSpc>
                <a:spcPct val="100000"/>
              </a:lnSpc>
              <a:spcBef>
                <a:spcPts val="0"/>
              </a:spcBef>
              <a:spcAft>
                <a:spcPts val="0"/>
              </a:spcAft>
              <a:buSzPts val="1400"/>
              <a:buNone/>
            </a:pPr>
            <a:r>
              <a:rPr lang="en-US"/>
              <a:t>Draw information from the original sentence when translating</a:t>
            </a:r>
            <a:endParaRPr/>
          </a:p>
        </p:txBody>
      </p:sp>
      <p:sp>
        <p:nvSpPr>
          <p:cNvPr id="543" name="Google Shape;543;g4e336a6dc7_0_146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19882045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3"/>
        <p:cNvGrpSpPr/>
        <p:nvPr/>
      </p:nvGrpSpPr>
      <p:grpSpPr>
        <a:xfrm>
          <a:off x="0" y="0"/>
          <a:ext cx="0" cy="0"/>
          <a:chOff x="0" y="0"/>
          <a:chExt cx="0" cy="0"/>
        </a:xfrm>
      </p:grpSpPr>
      <p:sp>
        <p:nvSpPr>
          <p:cNvPr id="574" name="Google Shape;574;g4e336a6dc7_0_149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75" name="Google Shape;575;g4e336a6dc7_0_149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Basically given a sentence, the self attention is helping the computer to understand it word by word. The way it understands a word is to look at all words and find the ones that are most contributive to understanding this word. </a:t>
            </a:r>
            <a:endParaRPr/>
          </a:p>
        </p:txBody>
      </p:sp>
      <p:sp>
        <p:nvSpPr>
          <p:cNvPr id="576" name="Google Shape;576;g4e336a6dc7_0_149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60</a:t>
            </a:fld>
            <a:endParaRPr/>
          </a:p>
        </p:txBody>
      </p:sp>
    </p:spTree>
    <p:extLst>
      <p:ext uri="{BB962C8B-B14F-4D97-AF65-F5344CB8AC3E}">
        <p14:creationId xmlns:p14="http://schemas.microsoft.com/office/powerpoint/2010/main" val="39536701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6"/>
        <p:cNvGrpSpPr/>
        <p:nvPr/>
      </p:nvGrpSpPr>
      <p:grpSpPr>
        <a:xfrm>
          <a:off x="0" y="0"/>
          <a:ext cx="0" cy="0"/>
          <a:chOff x="0" y="0"/>
          <a:chExt cx="0" cy="0"/>
        </a:xfrm>
      </p:grpSpPr>
      <p:sp>
        <p:nvSpPr>
          <p:cNvPr id="1977" name="Google Shape;1977;g4d9ca9bfb6_3_1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Better Idea (than seq2seq):</a:t>
            </a:r>
            <a:endParaRPr dirty="0"/>
          </a:p>
          <a:p>
            <a:pPr marL="0" lvl="0" indent="0" algn="l" rtl="0">
              <a:lnSpc>
                <a:spcPct val="100000"/>
              </a:lnSpc>
              <a:spcBef>
                <a:spcPts val="0"/>
              </a:spcBef>
              <a:spcAft>
                <a:spcPts val="0"/>
              </a:spcAft>
              <a:buSzPts val="1400"/>
              <a:buNone/>
            </a:pPr>
            <a:r>
              <a:rPr lang="en-US" dirty="0"/>
              <a:t>Draw information from the original sentence when translating</a:t>
            </a:r>
            <a:endParaRPr dirty="0"/>
          </a:p>
        </p:txBody>
      </p:sp>
      <p:sp>
        <p:nvSpPr>
          <p:cNvPr id="1978" name="Google Shape;1978;g4d9ca9bfb6_3_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4096761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4"/>
        <p:cNvGrpSpPr/>
        <p:nvPr/>
      </p:nvGrpSpPr>
      <p:grpSpPr>
        <a:xfrm>
          <a:off x="0" y="0"/>
          <a:ext cx="0" cy="0"/>
          <a:chOff x="0" y="0"/>
          <a:chExt cx="0" cy="0"/>
        </a:xfrm>
      </p:grpSpPr>
      <p:sp>
        <p:nvSpPr>
          <p:cNvPr id="1125" name="Google Shape;1125;g4d5eeef14b_2_255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6" name="Google Shape;1126;g4d5eeef14b_2_255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27" name="Google Shape;1127;g4d5eeef14b_2_255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26</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6"/>
        <p:cNvGrpSpPr/>
        <p:nvPr/>
      </p:nvGrpSpPr>
      <p:grpSpPr>
        <a:xfrm>
          <a:off x="0" y="0"/>
          <a:ext cx="0" cy="0"/>
          <a:chOff x="0" y="0"/>
          <a:chExt cx="0" cy="0"/>
        </a:xfrm>
      </p:grpSpPr>
      <p:sp>
        <p:nvSpPr>
          <p:cNvPr id="1977" name="Google Shape;1977;g4d9ca9bfb6_3_1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Better Idea (than seq2seq):</a:t>
            </a:r>
            <a:endParaRPr dirty="0"/>
          </a:p>
          <a:p>
            <a:pPr marL="0" lvl="0" indent="0" algn="l" rtl="0">
              <a:lnSpc>
                <a:spcPct val="100000"/>
              </a:lnSpc>
              <a:spcBef>
                <a:spcPts val="0"/>
              </a:spcBef>
              <a:spcAft>
                <a:spcPts val="0"/>
              </a:spcAft>
              <a:buSzPts val="1400"/>
              <a:buNone/>
            </a:pPr>
            <a:r>
              <a:rPr lang="en-US" dirty="0"/>
              <a:t>Draw information from the original sentence when translating</a:t>
            </a:r>
            <a:endParaRPr dirty="0"/>
          </a:p>
        </p:txBody>
      </p:sp>
      <p:sp>
        <p:nvSpPr>
          <p:cNvPr id="1978" name="Google Shape;1978;g4d9ca9bfb6_3_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01886854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4e633f359b_0_119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5" name="Google Shape;275;g4e633f359b_0_119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Higher level layers </a:t>
            </a:r>
            <a:endParaRPr/>
          </a:p>
          <a:p>
            <a:pPr marL="0" lvl="0" indent="0" algn="l" rtl="0">
              <a:lnSpc>
                <a:spcPct val="100000"/>
              </a:lnSpc>
              <a:spcBef>
                <a:spcPts val="0"/>
              </a:spcBef>
              <a:spcAft>
                <a:spcPts val="0"/>
              </a:spcAft>
              <a:buSzPts val="1400"/>
              <a:buNone/>
            </a:pPr>
            <a:r>
              <a:rPr lang="en-US"/>
              <a:t>After multiple layers of abstraction, positional information is lost</a:t>
            </a:r>
            <a:endParaRPr/>
          </a:p>
          <a:p>
            <a:pPr marL="0" lvl="0" indent="0" algn="l" rtl="0">
              <a:lnSpc>
                <a:spcPct val="100000"/>
              </a:lnSpc>
              <a:spcBef>
                <a:spcPts val="0"/>
              </a:spcBef>
              <a:spcAft>
                <a:spcPts val="0"/>
              </a:spcAft>
              <a:buSzPts val="1400"/>
              <a:buNone/>
            </a:pPr>
            <a:r>
              <a:rPr lang="en-US"/>
              <a:t>Positional Encoding -- Pin the position information to the vector</a:t>
            </a:r>
            <a:endParaRPr/>
          </a:p>
        </p:txBody>
      </p:sp>
      <p:sp>
        <p:nvSpPr>
          <p:cNvPr id="276" name="Google Shape;276;g4e633f359b_0_119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63</a:t>
            </a:fld>
            <a:endParaRPr/>
          </a:p>
        </p:txBody>
      </p:sp>
    </p:spTree>
    <p:extLst>
      <p:ext uri="{BB962C8B-B14F-4D97-AF65-F5344CB8AC3E}">
        <p14:creationId xmlns:p14="http://schemas.microsoft.com/office/powerpoint/2010/main" val="132179109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5"/>
        <p:cNvGrpSpPr/>
        <p:nvPr/>
      </p:nvGrpSpPr>
      <p:grpSpPr>
        <a:xfrm>
          <a:off x="0" y="0"/>
          <a:ext cx="0" cy="0"/>
          <a:chOff x="0" y="0"/>
          <a:chExt cx="0" cy="0"/>
        </a:xfrm>
      </p:grpSpPr>
      <p:sp>
        <p:nvSpPr>
          <p:cNvPr id="1076" name="Google Shape;1076;g4e336a6dc7_0_15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77" name="Google Shape;1077;g4e336a6dc7_0_153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That is basically the idea of a multi-head attention. I don’t really understand why they call it multi-head… Honestly it would be clearer to me if they simply say self-attention many times. But well they have to make it look fancy… </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Basically here there are three heads or three self attention layer working together. Each of them takes the same input, but they use distinct weight matrices to obtain distinct query, key and value for different layers. In the end, all the information obtained from the three layers are concatenated and passed through a linear transformation to get the final representation of the input. </a:t>
            </a:r>
            <a:endParaRPr/>
          </a:p>
        </p:txBody>
      </p:sp>
      <p:sp>
        <p:nvSpPr>
          <p:cNvPr id="1078" name="Google Shape;1078;g4e336a6dc7_0_153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64</a:t>
            </a:fld>
            <a:endParaRPr/>
          </a:p>
        </p:txBody>
      </p:sp>
    </p:spTree>
    <p:extLst>
      <p:ext uri="{BB962C8B-B14F-4D97-AF65-F5344CB8AC3E}">
        <p14:creationId xmlns:p14="http://schemas.microsoft.com/office/powerpoint/2010/main" val="345459120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2"/>
        <p:cNvGrpSpPr/>
        <p:nvPr/>
      </p:nvGrpSpPr>
      <p:grpSpPr>
        <a:xfrm>
          <a:off x="0" y="0"/>
          <a:ext cx="0" cy="0"/>
          <a:chOff x="0" y="0"/>
          <a:chExt cx="0" cy="0"/>
        </a:xfrm>
      </p:grpSpPr>
      <p:sp>
        <p:nvSpPr>
          <p:cNvPr id="1153" name="Google Shape;1153;g4e336a6dc7_0_249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54" name="Google Shape;1154;g4e336a6dc7_0_249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The decoder first get the meaning of the already translated part of the sentence, </a:t>
            </a:r>
            <a:endParaRPr/>
          </a:p>
        </p:txBody>
      </p:sp>
      <p:sp>
        <p:nvSpPr>
          <p:cNvPr id="1155" name="Google Shape;1155;g4e336a6dc7_0_249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65</a:t>
            </a:fld>
            <a:endParaRPr/>
          </a:p>
        </p:txBody>
      </p:sp>
    </p:spTree>
    <p:extLst>
      <p:ext uri="{BB962C8B-B14F-4D97-AF65-F5344CB8AC3E}">
        <p14:creationId xmlns:p14="http://schemas.microsoft.com/office/powerpoint/2010/main" val="9727469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4"/>
        <p:cNvGrpSpPr/>
        <p:nvPr/>
      </p:nvGrpSpPr>
      <p:grpSpPr>
        <a:xfrm>
          <a:off x="0" y="0"/>
          <a:ext cx="0" cy="0"/>
          <a:chOff x="0" y="0"/>
          <a:chExt cx="0" cy="0"/>
        </a:xfrm>
      </p:grpSpPr>
      <p:sp>
        <p:nvSpPr>
          <p:cNvPr id="1275" name="Google Shape;1275;g4e336a6dc7_0_23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6" name="Google Shape;1276;g4e336a6dc7_0_234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77" name="Google Shape;1277;g4e336a6dc7_0_234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66</a:t>
            </a:fld>
            <a:endParaRPr/>
          </a:p>
        </p:txBody>
      </p:sp>
    </p:spTree>
    <p:extLst>
      <p:ext uri="{BB962C8B-B14F-4D97-AF65-F5344CB8AC3E}">
        <p14:creationId xmlns:p14="http://schemas.microsoft.com/office/powerpoint/2010/main" val="17406067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6"/>
        <p:cNvGrpSpPr/>
        <p:nvPr/>
      </p:nvGrpSpPr>
      <p:grpSpPr>
        <a:xfrm>
          <a:off x="0" y="0"/>
          <a:ext cx="0" cy="0"/>
          <a:chOff x="0" y="0"/>
          <a:chExt cx="0" cy="0"/>
        </a:xfrm>
      </p:grpSpPr>
      <p:sp>
        <p:nvSpPr>
          <p:cNvPr id="1977" name="Google Shape;1977;g4d9ca9bfb6_3_1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Better Idea (than seq2seq):</a:t>
            </a:r>
            <a:endParaRPr dirty="0"/>
          </a:p>
          <a:p>
            <a:pPr marL="0" lvl="0" indent="0" algn="l" rtl="0">
              <a:lnSpc>
                <a:spcPct val="100000"/>
              </a:lnSpc>
              <a:spcBef>
                <a:spcPts val="0"/>
              </a:spcBef>
              <a:spcAft>
                <a:spcPts val="0"/>
              </a:spcAft>
              <a:buSzPts val="1400"/>
              <a:buNone/>
            </a:pPr>
            <a:r>
              <a:rPr lang="en-US" dirty="0"/>
              <a:t>Draw information from the original sentence when translating</a:t>
            </a:r>
            <a:endParaRPr dirty="0"/>
          </a:p>
        </p:txBody>
      </p:sp>
      <p:sp>
        <p:nvSpPr>
          <p:cNvPr id="1978" name="Google Shape;1978;g4d9ca9bfb6_3_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1592502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6"/>
        <p:cNvGrpSpPr/>
        <p:nvPr/>
      </p:nvGrpSpPr>
      <p:grpSpPr>
        <a:xfrm>
          <a:off x="0" y="0"/>
          <a:ext cx="0" cy="0"/>
          <a:chOff x="0" y="0"/>
          <a:chExt cx="0" cy="0"/>
        </a:xfrm>
      </p:grpSpPr>
      <p:sp>
        <p:nvSpPr>
          <p:cNvPr id="1977" name="Google Shape;1977;g4d9ca9bfb6_3_1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Better Idea (than seq2seq):</a:t>
            </a:r>
            <a:endParaRPr dirty="0"/>
          </a:p>
          <a:p>
            <a:pPr marL="0" lvl="0" indent="0" algn="l" rtl="0">
              <a:lnSpc>
                <a:spcPct val="100000"/>
              </a:lnSpc>
              <a:spcBef>
                <a:spcPts val="0"/>
              </a:spcBef>
              <a:spcAft>
                <a:spcPts val="0"/>
              </a:spcAft>
              <a:buSzPts val="1400"/>
              <a:buNone/>
            </a:pPr>
            <a:r>
              <a:rPr lang="en-US" dirty="0"/>
              <a:t>Draw information from the original sentence when translating</a:t>
            </a:r>
            <a:endParaRPr dirty="0"/>
          </a:p>
        </p:txBody>
      </p:sp>
      <p:sp>
        <p:nvSpPr>
          <p:cNvPr id="1978" name="Google Shape;1978;g4d9ca9bfb6_3_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45372476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g4e633f359b_0_140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5" name="Google Shape;385;g4e633f359b_0_140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The output of the encoder, or the understood sentence, is given to the decoder to convey the meaning to be deocded. </a:t>
            </a:r>
            <a:endParaRPr/>
          </a:p>
        </p:txBody>
      </p:sp>
      <p:sp>
        <p:nvSpPr>
          <p:cNvPr id="386" name="Google Shape;386;g4e633f359b_0_140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69</a:t>
            </a:fld>
            <a:endParaRPr/>
          </a:p>
        </p:txBody>
      </p:sp>
    </p:spTree>
    <p:extLst>
      <p:ext uri="{BB962C8B-B14F-4D97-AF65-F5344CB8AC3E}">
        <p14:creationId xmlns:p14="http://schemas.microsoft.com/office/powerpoint/2010/main" val="222493000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0"/>
        <p:cNvGrpSpPr/>
        <p:nvPr/>
      </p:nvGrpSpPr>
      <p:grpSpPr>
        <a:xfrm>
          <a:off x="0" y="0"/>
          <a:ext cx="0" cy="0"/>
          <a:chOff x="0" y="0"/>
          <a:chExt cx="0" cy="0"/>
        </a:xfrm>
      </p:grpSpPr>
      <p:sp>
        <p:nvSpPr>
          <p:cNvPr id="1501" name="Google Shape;1501;g4e336a6dc7_0_19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02" name="Google Shape;1502;g4e336a6dc7_0_195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That is basically the idea of a multi-head attention. I don’t really understand why they call it multi-head… Honestly it would be clearer to me if they simply say self-attention many times. But well they have to make it look fancy… </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Basically here there are three heads or three self attention layer working together. Each of them takes the same input, but they use distinct weight matrices to obtain distinct query, key and value for different layers. In the end, all the information obtained from the three layers are concatenated and passed through a linear transformation to get the final representation of the input. </a:t>
            </a:r>
            <a:endParaRPr/>
          </a:p>
        </p:txBody>
      </p:sp>
      <p:sp>
        <p:nvSpPr>
          <p:cNvPr id="1503" name="Google Shape;1503;g4e336a6dc7_0_195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70</a:t>
            </a:fld>
            <a:endParaRPr/>
          </a:p>
        </p:txBody>
      </p:sp>
    </p:spTree>
    <p:extLst>
      <p:ext uri="{BB962C8B-B14F-4D97-AF65-F5344CB8AC3E}">
        <p14:creationId xmlns:p14="http://schemas.microsoft.com/office/powerpoint/2010/main" val="268085483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5" name="Google Shape;195;p1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This model is called transformer, proposed by Google. </a:t>
            </a:r>
            <a:endParaRPr/>
          </a:p>
        </p:txBody>
      </p:sp>
      <p:sp>
        <p:nvSpPr>
          <p:cNvPr id="196" name="Google Shape;196;p1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72</a:t>
            </a:fld>
            <a:endParaRPr/>
          </a:p>
        </p:txBody>
      </p:sp>
    </p:spTree>
    <p:extLst>
      <p:ext uri="{BB962C8B-B14F-4D97-AF65-F5344CB8AC3E}">
        <p14:creationId xmlns:p14="http://schemas.microsoft.com/office/powerpoint/2010/main" val="36743878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6"/>
        <p:cNvGrpSpPr/>
        <p:nvPr/>
      </p:nvGrpSpPr>
      <p:grpSpPr>
        <a:xfrm>
          <a:off x="0" y="0"/>
          <a:ext cx="0" cy="0"/>
          <a:chOff x="0" y="0"/>
          <a:chExt cx="0" cy="0"/>
        </a:xfrm>
      </p:grpSpPr>
      <p:sp>
        <p:nvSpPr>
          <p:cNvPr id="1147" name="Google Shape;1147;g4d5eeef14b_2_257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8" name="Google Shape;1148;g4d5eeef14b_2_257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49" name="Google Shape;1149;g4d5eeef14b_2_257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27</a:t>
            </a:fld>
            <a:endParaRPr/>
          </a:p>
        </p:txBody>
      </p:sp>
    </p:spTree>
    <p:extLst>
      <p:ext uri="{BB962C8B-B14F-4D97-AF65-F5344CB8AC3E}">
        <p14:creationId xmlns:p14="http://schemas.microsoft.com/office/powerpoint/2010/main" val="32349122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6"/>
        <p:cNvGrpSpPr/>
        <p:nvPr/>
      </p:nvGrpSpPr>
      <p:grpSpPr>
        <a:xfrm>
          <a:off x="0" y="0"/>
          <a:ext cx="0" cy="0"/>
          <a:chOff x="0" y="0"/>
          <a:chExt cx="0" cy="0"/>
        </a:xfrm>
      </p:grpSpPr>
      <p:sp>
        <p:nvSpPr>
          <p:cNvPr id="1147" name="Google Shape;1147;g4d5eeef14b_2_257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8" name="Google Shape;1148;g4d5eeef14b_2_257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49" name="Google Shape;1149;g4d5eeef14b_2_257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28</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5"/>
        <p:cNvGrpSpPr/>
        <p:nvPr/>
      </p:nvGrpSpPr>
      <p:grpSpPr>
        <a:xfrm>
          <a:off x="0" y="0"/>
          <a:ext cx="0" cy="0"/>
          <a:chOff x="0" y="0"/>
          <a:chExt cx="0" cy="0"/>
        </a:xfrm>
      </p:grpSpPr>
      <p:sp>
        <p:nvSpPr>
          <p:cNvPr id="1176" name="Google Shape;1176;g4d5eeef14b_2_260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7" name="Google Shape;1177;g4d5eeef14b_2_260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78" name="Google Shape;1178;g4d5eeef14b_2_260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29</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7"/>
        <p:cNvGrpSpPr/>
        <p:nvPr/>
      </p:nvGrpSpPr>
      <p:grpSpPr>
        <a:xfrm>
          <a:off x="0" y="0"/>
          <a:ext cx="0" cy="0"/>
          <a:chOff x="0" y="0"/>
          <a:chExt cx="0" cy="0"/>
        </a:xfrm>
      </p:grpSpPr>
      <p:sp>
        <p:nvSpPr>
          <p:cNvPr id="1208" name="Google Shape;1208;g4d5eeef14b_2_26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9" name="Google Shape;1209;g4d5eeef14b_2_264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10" name="Google Shape;1210;g4d5eeef14b_2_264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30</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7"/>
        <p:cNvGrpSpPr/>
        <p:nvPr/>
      </p:nvGrpSpPr>
      <p:grpSpPr>
        <a:xfrm>
          <a:off x="0" y="0"/>
          <a:ext cx="0" cy="0"/>
          <a:chOff x="0" y="0"/>
          <a:chExt cx="0" cy="0"/>
        </a:xfrm>
      </p:grpSpPr>
      <p:sp>
        <p:nvSpPr>
          <p:cNvPr id="1208" name="Google Shape;1208;g4d5eeef14b_2_26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9" name="Google Shape;1209;g4d5eeef14b_2_264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10" name="Google Shape;1210;g4d5eeef14b_2_264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31</a:t>
            </a:fld>
            <a:endParaRPr/>
          </a:p>
        </p:txBody>
      </p:sp>
    </p:spTree>
    <p:extLst>
      <p:ext uri="{BB962C8B-B14F-4D97-AF65-F5344CB8AC3E}">
        <p14:creationId xmlns:p14="http://schemas.microsoft.com/office/powerpoint/2010/main" val="24709304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13B8C50-34EB-0B41-B9C1-24FF12C8569D}"/>
              </a:ext>
            </a:extLst>
          </p:cNvPr>
          <p:cNvSpPr>
            <a:spLocks noGrp="1"/>
          </p:cNvSpPr>
          <p:nvPr>
            <p:ph type="ctrTitle"/>
          </p:nvPr>
        </p:nvSpPr>
        <p:spPr>
          <a:xfrm>
            <a:off x="1524000" y="1122363"/>
            <a:ext cx="9144000" cy="2387600"/>
          </a:xfrm>
        </p:spPr>
        <p:txBody>
          <a:bodyPr anchor="b"/>
          <a:lstStyle>
            <a:lvl1pPr algn="ctr">
              <a:defRPr sz="6000"/>
            </a:lvl1pPr>
          </a:lstStyle>
          <a:p>
            <a:r>
              <a:rPr lang="de-DE"/>
              <a:t>Mastertitelformat bearbeiten</a:t>
            </a:r>
            <a:endParaRPr lang="en-US"/>
          </a:p>
        </p:txBody>
      </p:sp>
      <p:sp>
        <p:nvSpPr>
          <p:cNvPr id="3" name="Untertitel 2">
            <a:extLst>
              <a:ext uri="{FF2B5EF4-FFF2-40B4-BE49-F238E27FC236}">
                <a16:creationId xmlns:a16="http://schemas.microsoft.com/office/drawing/2014/main" id="{6F1AA508-02C4-D842-923A-07BD9683FAB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en-US"/>
          </a:p>
        </p:txBody>
      </p:sp>
      <p:sp>
        <p:nvSpPr>
          <p:cNvPr id="4" name="Datumsplatzhalter 3">
            <a:extLst>
              <a:ext uri="{FF2B5EF4-FFF2-40B4-BE49-F238E27FC236}">
                <a16:creationId xmlns:a16="http://schemas.microsoft.com/office/drawing/2014/main" id="{BBDF1335-2339-7447-8CDE-8241EC030296}"/>
              </a:ext>
            </a:extLst>
          </p:cNvPr>
          <p:cNvSpPr>
            <a:spLocks noGrp="1"/>
          </p:cNvSpPr>
          <p:nvPr>
            <p:ph type="dt" sz="half" idx="10"/>
          </p:nvPr>
        </p:nvSpPr>
        <p:spPr/>
        <p:txBody>
          <a:bodyPr/>
          <a:lstStyle/>
          <a:p>
            <a:fld id="{45FC2967-6950-AA49-86C1-00BB5D222EA9}" type="datetimeFigureOut">
              <a:t>11/1/2019</a:t>
            </a:fld>
            <a:endParaRPr lang="en-US"/>
          </a:p>
        </p:txBody>
      </p:sp>
      <p:sp>
        <p:nvSpPr>
          <p:cNvPr id="5" name="Fußzeilenplatzhalter 4">
            <a:extLst>
              <a:ext uri="{FF2B5EF4-FFF2-40B4-BE49-F238E27FC236}">
                <a16:creationId xmlns:a16="http://schemas.microsoft.com/office/drawing/2014/main" id="{BB402E37-6C8A-4E40-AED7-90D08B82B07A}"/>
              </a:ext>
            </a:extLst>
          </p:cNvPr>
          <p:cNvSpPr>
            <a:spLocks noGrp="1"/>
          </p:cNvSpPr>
          <p:nvPr>
            <p:ph type="ftr" sz="quarter" idx="11"/>
          </p:nvPr>
        </p:nvSpPr>
        <p:spPr/>
        <p:txBody>
          <a:bodyPr/>
          <a:lstStyle/>
          <a:p>
            <a:endParaRPr lang="en-US"/>
          </a:p>
        </p:txBody>
      </p:sp>
      <p:sp>
        <p:nvSpPr>
          <p:cNvPr id="6" name="Foliennummernplatzhalter 5">
            <a:extLst>
              <a:ext uri="{FF2B5EF4-FFF2-40B4-BE49-F238E27FC236}">
                <a16:creationId xmlns:a16="http://schemas.microsoft.com/office/drawing/2014/main" id="{89340117-FD98-2D44-B068-6385B75D37AA}"/>
              </a:ext>
            </a:extLst>
          </p:cNvPr>
          <p:cNvSpPr>
            <a:spLocks noGrp="1"/>
          </p:cNvSpPr>
          <p:nvPr>
            <p:ph type="sldNum" sz="quarter" idx="12"/>
          </p:nvPr>
        </p:nvSpPr>
        <p:spPr/>
        <p:txBody>
          <a:bodyPr/>
          <a:lstStyle/>
          <a:p>
            <a:fld id="{8E487455-FE8F-4848-871D-6F12E7ADBF7F}" type="slidenum">
              <a:t>‹Nr.›</a:t>
            </a:fld>
            <a:endParaRPr lang="en-US"/>
          </a:p>
        </p:txBody>
      </p:sp>
    </p:spTree>
    <p:extLst>
      <p:ext uri="{BB962C8B-B14F-4D97-AF65-F5344CB8AC3E}">
        <p14:creationId xmlns:p14="http://schemas.microsoft.com/office/powerpoint/2010/main" val="31069454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DBC8AAB-1102-BB4A-B794-83ED73E8E1E6}"/>
              </a:ext>
            </a:extLst>
          </p:cNvPr>
          <p:cNvSpPr>
            <a:spLocks noGrp="1"/>
          </p:cNvSpPr>
          <p:nvPr>
            <p:ph type="title"/>
          </p:nvPr>
        </p:nvSpPr>
        <p:spPr/>
        <p:txBody>
          <a:bodyPr/>
          <a:lstStyle/>
          <a:p>
            <a:r>
              <a:rPr lang="de-DE"/>
              <a:t>Mastertitelformat bearbeiten</a:t>
            </a:r>
            <a:endParaRPr lang="en-US"/>
          </a:p>
        </p:txBody>
      </p:sp>
      <p:sp>
        <p:nvSpPr>
          <p:cNvPr id="3" name="Vertikaler Textplatzhalter 2">
            <a:extLst>
              <a:ext uri="{FF2B5EF4-FFF2-40B4-BE49-F238E27FC236}">
                <a16:creationId xmlns:a16="http://schemas.microsoft.com/office/drawing/2014/main" id="{0F162C0A-EFFE-3343-950C-AACF1EBD93DE}"/>
              </a:ext>
            </a:extLst>
          </p:cNvPr>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Datumsplatzhalter 3">
            <a:extLst>
              <a:ext uri="{FF2B5EF4-FFF2-40B4-BE49-F238E27FC236}">
                <a16:creationId xmlns:a16="http://schemas.microsoft.com/office/drawing/2014/main" id="{26BE5FEE-4420-A741-AF97-8941E17BEA85}"/>
              </a:ext>
            </a:extLst>
          </p:cNvPr>
          <p:cNvSpPr>
            <a:spLocks noGrp="1"/>
          </p:cNvSpPr>
          <p:nvPr>
            <p:ph type="dt" sz="half" idx="10"/>
          </p:nvPr>
        </p:nvSpPr>
        <p:spPr/>
        <p:txBody>
          <a:bodyPr/>
          <a:lstStyle/>
          <a:p>
            <a:fld id="{45FC2967-6950-AA49-86C1-00BB5D222EA9}" type="datetimeFigureOut">
              <a:t>11/1/2019</a:t>
            </a:fld>
            <a:endParaRPr lang="en-US"/>
          </a:p>
        </p:txBody>
      </p:sp>
      <p:sp>
        <p:nvSpPr>
          <p:cNvPr id="5" name="Fußzeilenplatzhalter 4">
            <a:extLst>
              <a:ext uri="{FF2B5EF4-FFF2-40B4-BE49-F238E27FC236}">
                <a16:creationId xmlns:a16="http://schemas.microsoft.com/office/drawing/2014/main" id="{76E03869-1335-D844-918A-4C3010462CAD}"/>
              </a:ext>
            </a:extLst>
          </p:cNvPr>
          <p:cNvSpPr>
            <a:spLocks noGrp="1"/>
          </p:cNvSpPr>
          <p:nvPr>
            <p:ph type="ftr" sz="quarter" idx="11"/>
          </p:nvPr>
        </p:nvSpPr>
        <p:spPr/>
        <p:txBody>
          <a:bodyPr/>
          <a:lstStyle/>
          <a:p>
            <a:endParaRPr lang="en-US"/>
          </a:p>
        </p:txBody>
      </p:sp>
      <p:sp>
        <p:nvSpPr>
          <p:cNvPr id="6" name="Foliennummernplatzhalter 5">
            <a:extLst>
              <a:ext uri="{FF2B5EF4-FFF2-40B4-BE49-F238E27FC236}">
                <a16:creationId xmlns:a16="http://schemas.microsoft.com/office/drawing/2014/main" id="{B140C89C-CF78-E844-8B37-B7EB647EFDD0}"/>
              </a:ext>
            </a:extLst>
          </p:cNvPr>
          <p:cNvSpPr>
            <a:spLocks noGrp="1"/>
          </p:cNvSpPr>
          <p:nvPr>
            <p:ph type="sldNum" sz="quarter" idx="12"/>
          </p:nvPr>
        </p:nvSpPr>
        <p:spPr/>
        <p:txBody>
          <a:bodyPr/>
          <a:lstStyle/>
          <a:p>
            <a:fld id="{8E487455-FE8F-4848-871D-6F12E7ADBF7F}" type="slidenum">
              <a:t>‹Nr.›</a:t>
            </a:fld>
            <a:endParaRPr lang="en-US"/>
          </a:p>
        </p:txBody>
      </p:sp>
    </p:spTree>
    <p:extLst>
      <p:ext uri="{BB962C8B-B14F-4D97-AF65-F5344CB8AC3E}">
        <p14:creationId xmlns:p14="http://schemas.microsoft.com/office/powerpoint/2010/main" val="13528656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a:extLst>
              <a:ext uri="{FF2B5EF4-FFF2-40B4-BE49-F238E27FC236}">
                <a16:creationId xmlns:a16="http://schemas.microsoft.com/office/drawing/2014/main" id="{6953430C-5832-0F48-AC12-FB7AFDB90C29}"/>
              </a:ext>
            </a:extLst>
          </p:cNvPr>
          <p:cNvSpPr>
            <a:spLocks noGrp="1"/>
          </p:cNvSpPr>
          <p:nvPr>
            <p:ph type="title" orient="vert"/>
          </p:nvPr>
        </p:nvSpPr>
        <p:spPr>
          <a:xfrm>
            <a:off x="8724900" y="365125"/>
            <a:ext cx="2628900" cy="5811838"/>
          </a:xfrm>
        </p:spPr>
        <p:txBody>
          <a:bodyPr vert="eaVert"/>
          <a:lstStyle/>
          <a:p>
            <a:r>
              <a:rPr lang="de-DE"/>
              <a:t>Mastertitelformat bearbeiten</a:t>
            </a:r>
            <a:endParaRPr lang="en-US"/>
          </a:p>
        </p:txBody>
      </p:sp>
      <p:sp>
        <p:nvSpPr>
          <p:cNvPr id="3" name="Vertikaler Textplatzhalter 2">
            <a:extLst>
              <a:ext uri="{FF2B5EF4-FFF2-40B4-BE49-F238E27FC236}">
                <a16:creationId xmlns:a16="http://schemas.microsoft.com/office/drawing/2014/main" id="{73F59364-6FF8-C34A-AAF6-EB2CC7041CA1}"/>
              </a:ext>
            </a:extLst>
          </p:cNvPr>
          <p:cNvSpPr>
            <a:spLocks noGrp="1"/>
          </p:cNvSpPr>
          <p:nvPr>
            <p:ph type="body" orient="vert" idx="1"/>
          </p:nvPr>
        </p:nvSpPr>
        <p:spPr>
          <a:xfrm>
            <a:off x="838200" y="365125"/>
            <a:ext cx="7734300"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Datumsplatzhalter 3">
            <a:extLst>
              <a:ext uri="{FF2B5EF4-FFF2-40B4-BE49-F238E27FC236}">
                <a16:creationId xmlns:a16="http://schemas.microsoft.com/office/drawing/2014/main" id="{70771DA3-7537-8541-83FB-7E64B197DF2A}"/>
              </a:ext>
            </a:extLst>
          </p:cNvPr>
          <p:cNvSpPr>
            <a:spLocks noGrp="1"/>
          </p:cNvSpPr>
          <p:nvPr>
            <p:ph type="dt" sz="half" idx="10"/>
          </p:nvPr>
        </p:nvSpPr>
        <p:spPr/>
        <p:txBody>
          <a:bodyPr/>
          <a:lstStyle/>
          <a:p>
            <a:fld id="{45FC2967-6950-AA49-86C1-00BB5D222EA9}" type="datetimeFigureOut">
              <a:t>11/1/2019</a:t>
            </a:fld>
            <a:endParaRPr lang="en-US"/>
          </a:p>
        </p:txBody>
      </p:sp>
      <p:sp>
        <p:nvSpPr>
          <p:cNvPr id="5" name="Fußzeilenplatzhalter 4">
            <a:extLst>
              <a:ext uri="{FF2B5EF4-FFF2-40B4-BE49-F238E27FC236}">
                <a16:creationId xmlns:a16="http://schemas.microsoft.com/office/drawing/2014/main" id="{19D3D86A-5624-D444-A44A-E166B6ACC369}"/>
              </a:ext>
            </a:extLst>
          </p:cNvPr>
          <p:cNvSpPr>
            <a:spLocks noGrp="1"/>
          </p:cNvSpPr>
          <p:nvPr>
            <p:ph type="ftr" sz="quarter" idx="11"/>
          </p:nvPr>
        </p:nvSpPr>
        <p:spPr/>
        <p:txBody>
          <a:bodyPr/>
          <a:lstStyle/>
          <a:p>
            <a:endParaRPr lang="en-US"/>
          </a:p>
        </p:txBody>
      </p:sp>
      <p:sp>
        <p:nvSpPr>
          <p:cNvPr id="6" name="Foliennummernplatzhalter 5">
            <a:extLst>
              <a:ext uri="{FF2B5EF4-FFF2-40B4-BE49-F238E27FC236}">
                <a16:creationId xmlns:a16="http://schemas.microsoft.com/office/drawing/2014/main" id="{E35A5E7D-C171-3D4B-8ADF-79AB05DC3A40}"/>
              </a:ext>
            </a:extLst>
          </p:cNvPr>
          <p:cNvSpPr>
            <a:spLocks noGrp="1"/>
          </p:cNvSpPr>
          <p:nvPr>
            <p:ph type="sldNum" sz="quarter" idx="12"/>
          </p:nvPr>
        </p:nvSpPr>
        <p:spPr/>
        <p:txBody>
          <a:bodyPr/>
          <a:lstStyle/>
          <a:p>
            <a:fld id="{8E487455-FE8F-4848-871D-6F12E7ADBF7F}" type="slidenum">
              <a:t>‹Nr.›</a:t>
            </a:fld>
            <a:endParaRPr lang="en-US"/>
          </a:p>
        </p:txBody>
      </p:sp>
    </p:spTree>
    <p:extLst>
      <p:ext uri="{BB962C8B-B14F-4D97-AF65-F5344CB8AC3E}">
        <p14:creationId xmlns:p14="http://schemas.microsoft.com/office/powerpoint/2010/main" val="15056068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88609DC-9D10-5F44-98AC-4D15C6DE03DB}"/>
              </a:ext>
            </a:extLst>
          </p:cNvPr>
          <p:cNvSpPr>
            <a:spLocks noGrp="1"/>
          </p:cNvSpPr>
          <p:nvPr>
            <p:ph type="title"/>
          </p:nvPr>
        </p:nvSpPr>
        <p:spPr/>
        <p:txBody>
          <a:bodyPr/>
          <a:lstStyle/>
          <a:p>
            <a:r>
              <a:rPr lang="de-DE"/>
              <a:t>Mastertitelformat bearbeiten</a:t>
            </a:r>
            <a:endParaRPr lang="en-US"/>
          </a:p>
        </p:txBody>
      </p:sp>
      <p:sp>
        <p:nvSpPr>
          <p:cNvPr id="3" name="Inhaltsplatzhalter 2">
            <a:extLst>
              <a:ext uri="{FF2B5EF4-FFF2-40B4-BE49-F238E27FC236}">
                <a16:creationId xmlns:a16="http://schemas.microsoft.com/office/drawing/2014/main" id="{A91C12BE-025D-564F-B767-9ED517A0779B}"/>
              </a:ext>
            </a:extLst>
          </p:cNvPr>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Datumsplatzhalter 3">
            <a:extLst>
              <a:ext uri="{FF2B5EF4-FFF2-40B4-BE49-F238E27FC236}">
                <a16:creationId xmlns:a16="http://schemas.microsoft.com/office/drawing/2014/main" id="{84075D12-D922-9C4E-8703-0B6F4B766374}"/>
              </a:ext>
            </a:extLst>
          </p:cNvPr>
          <p:cNvSpPr>
            <a:spLocks noGrp="1"/>
          </p:cNvSpPr>
          <p:nvPr>
            <p:ph type="dt" sz="half" idx="10"/>
          </p:nvPr>
        </p:nvSpPr>
        <p:spPr/>
        <p:txBody>
          <a:bodyPr/>
          <a:lstStyle/>
          <a:p>
            <a:fld id="{45FC2967-6950-AA49-86C1-00BB5D222EA9}" type="datetimeFigureOut">
              <a:t>11/1/2019</a:t>
            </a:fld>
            <a:endParaRPr lang="en-US"/>
          </a:p>
        </p:txBody>
      </p:sp>
      <p:sp>
        <p:nvSpPr>
          <p:cNvPr id="5" name="Fußzeilenplatzhalter 4">
            <a:extLst>
              <a:ext uri="{FF2B5EF4-FFF2-40B4-BE49-F238E27FC236}">
                <a16:creationId xmlns:a16="http://schemas.microsoft.com/office/drawing/2014/main" id="{DCB962C4-CBFE-DD4D-BED8-1FC89A6680A2}"/>
              </a:ext>
            </a:extLst>
          </p:cNvPr>
          <p:cNvSpPr>
            <a:spLocks noGrp="1"/>
          </p:cNvSpPr>
          <p:nvPr>
            <p:ph type="ftr" sz="quarter" idx="11"/>
          </p:nvPr>
        </p:nvSpPr>
        <p:spPr/>
        <p:txBody>
          <a:bodyPr/>
          <a:lstStyle/>
          <a:p>
            <a:endParaRPr lang="en-US"/>
          </a:p>
        </p:txBody>
      </p:sp>
      <p:sp>
        <p:nvSpPr>
          <p:cNvPr id="6" name="Foliennummernplatzhalter 5">
            <a:extLst>
              <a:ext uri="{FF2B5EF4-FFF2-40B4-BE49-F238E27FC236}">
                <a16:creationId xmlns:a16="http://schemas.microsoft.com/office/drawing/2014/main" id="{5FC8C2C3-E09F-DD4B-9038-2755319BE9EC}"/>
              </a:ext>
            </a:extLst>
          </p:cNvPr>
          <p:cNvSpPr>
            <a:spLocks noGrp="1"/>
          </p:cNvSpPr>
          <p:nvPr>
            <p:ph type="sldNum" sz="quarter" idx="12"/>
          </p:nvPr>
        </p:nvSpPr>
        <p:spPr/>
        <p:txBody>
          <a:bodyPr/>
          <a:lstStyle/>
          <a:p>
            <a:fld id="{8E487455-FE8F-4848-871D-6F12E7ADBF7F}" type="slidenum">
              <a:t>‹Nr.›</a:t>
            </a:fld>
            <a:endParaRPr lang="en-US"/>
          </a:p>
        </p:txBody>
      </p:sp>
    </p:spTree>
    <p:extLst>
      <p:ext uri="{BB962C8B-B14F-4D97-AF65-F5344CB8AC3E}">
        <p14:creationId xmlns:p14="http://schemas.microsoft.com/office/powerpoint/2010/main" val="6949477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5167A06-917E-5F49-9A40-74355E0829AA}"/>
              </a:ext>
            </a:extLst>
          </p:cNvPr>
          <p:cNvSpPr>
            <a:spLocks noGrp="1"/>
          </p:cNvSpPr>
          <p:nvPr>
            <p:ph type="title"/>
          </p:nvPr>
        </p:nvSpPr>
        <p:spPr>
          <a:xfrm>
            <a:off x="831850" y="1709738"/>
            <a:ext cx="10515600" cy="2852737"/>
          </a:xfrm>
        </p:spPr>
        <p:txBody>
          <a:bodyPr anchor="b"/>
          <a:lstStyle>
            <a:lvl1pPr>
              <a:defRPr sz="6000"/>
            </a:lvl1pPr>
          </a:lstStyle>
          <a:p>
            <a:r>
              <a:rPr lang="de-DE"/>
              <a:t>Mastertitelformat bearbeiten</a:t>
            </a:r>
            <a:endParaRPr lang="en-US"/>
          </a:p>
        </p:txBody>
      </p:sp>
      <p:sp>
        <p:nvSpPr>
          <p:cNvPr id="3" name="Textplatzhalter 2">
            <a:extLst>
              <a:ext uri="{FF2B5EF4-FFF2-40B4-BE49-F238E27FC236}">
                <a16:creationId xmlns:a16="http://schemas.microsoft.com/office/drawing/2014/main" id="{D4178B76-2A00-1F4D-A0CC-043EACAB1A4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4" name="Datumsplatzhalter 3">
            <a:extLst>
              <a:ext uri="{FF2B5EF4-FFF2-40B4-BE49-F238E27FC236}">
                <a16:creationId xmlns:a16="http://schemas.microsoft.com/office/drawing/2014/main" id="{AC7E7BB2-9719-0947-8E7A-FA9F79E7720C}"/>
              </a:ext>
            </a:extLst>
          </p:cNvPr>
          <p:cNvSpPr>
            <a:spLocks noGrp="1"/>
          </p:cNvSpPr>
          <p:nvPr>
            <p:ph type="dt" sz="half" idx="10"/>
          </p:nvPr>
        </p:nvSpPr>
        <p:spPr/>
        <p:txBody>
          <a:bodyPr/>
          <a:lstStyle/>
          <a:p>
            <a:fld id="{45FC2967-6950-AA49-86C1-00BB5D222EA9}" type="datetimeFigureOut">
              <a:t>11/1/2019</a:t>
            </a:fld>
            <a:endParaRPr lang="en-US"/>
          </a:p>
        </p:txBody>
      </p:sp>
      <p:sp>
        <p:nvSpPr>
          <p:cNvPr id="5" name="Fußzeilenplatzhalter 4">
            <a:extLst>
              <a:ext uri="{FF2B5EF4-FFF2-40B4-BE49-F238E27FC236}">
                <a16:creationId xmlns:a16="http://schemas.microsoft.com/office/drawing/2014/main" id="{343791D5-C6BA-6A46-989C-C5FA782872B0}"/>
              </a:ext>
            </a:extLst>
          </p:cNvPr>
          <p:cNvSpPr>
            <a:spLocks noGrp="1"/>
          </p:cNvSpPr>
          <p:nvPr>
            <p:ph type="ftr" sz="quarter" idx="11"/>
          </p:nvPr>
        </p:nvSpPr>
        <p:spPr/>
        <p:txBody>
          <a:bodyPr/>
          <a:lstStyle/>
          <a:p>
            <a:endParaRPr lang="en-US"/>
          </a:p>
        </p:txBody>
      </p:sp>
      <p:sp>
        <p:nvSpPr>
          <p:cNvPr id="6" name="Foliennummernplatzhalter 5">
            <a:extLst>
              <a:ext uri="{FF2B5EF4-FFF2-40B4-BE49-F238E27FC236}">
                <a16:creationId xmlns:a16="http://schemas.microsoft.com/office/drawing/2014/main" id="{158B73AE-BC0B-D54C-A7A2-CF531B63EDF3}"/>
              </a:ext>
            </a:extLst>
          </p:cNvPr>
          <p:cNvSpPr>
            <a:spLocks noGrp="1"/>
          </p:cNvSpPr>
          <p:nvPr>
            <p:ph type="sldNum" sz="quarter" idx="12"/>
          </p:nvPr>
        </p:nvSpPr>
        <p:spPr/>
        <p:txBody>
          <a:bodyPr/>
          <a:lstStyle/>
          <a:p>
            <a:fld id="{8E487455-FE8F-4848-871D-6F12E7ADBF7F}" type="slidenum">
              <a:t>‹Nr.›</a:t>
            </a:fld>
            <a:endParaRPr lang="en-US"/>
          </a:p>
        </p:txBody>
      </p:sp>
    </p:spTree>
    <p:extLst>
      <p:ext uri="{BB962C8B-B14F-4D97-AF65-F5344CB8AC3E}">
        <p14:creationId xmlns:p14="http://schemas.microsoft.com/office/powerpoint/2010/main" val="34130277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BEA1DC3-B8E2-0C4D-B9B6-C3A493EC4B15}"/>
              </a:ext>
            </a:extLst>
          </p:cNvPr>
          <p:cNvSpPr>
            <a:spLocks noGrp="1"/>
          </p:cNvSpPr>
          <p:nvPr>
            <p:ph type="title"/>
          </p:nvPr>
        </p:nvSpPr>
        <p:spPr/>
        <p:txBody>
          <a:bodyPr/>
          <a:lstStyle/>
          <a:p>
            <a:r>
              <a:rPr lang="de-DE"/>
              <a:t>Mastertitelformat bearbeiten</a:t>
            </a:r>
            <a:endParaRPr lang="en-US"/>
          </a:p>
        </p:txBody>
      </p:sp>
      <p:sp>
        <p:nvSpPr>
          <p:cNvPr id="3" name="Inhaltsplatzhalter 2">
            <a:extLst>
              <a:ext uri="{FF2B5EF4-FFF2-40B4-BE49-F238E27FC236}">
                <a16:creationId xmlns:a16="http://schemas.microsoft.com/office/drawing/2014/main" id="{76831894-CC35-7245-B18E-26508C52DE11}"/>
              </a:ext>
            </a:extLst>
          </p:cNvPr>
          <p:cNvSpPr>
            <a:spLocks noGrp="1"/>
          </p:cNvSpPr>
          <p:nvPr>
            <p:ph sz="half" idx="1"/>
          </p:nvPr>
        </p:nvSpPr>
        <p:spPr>
          <a:xfrm>
            <a:off x="838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Inhaltsplatzhalter 3">
            <a:extLst>
              <a:ext uri="{FF2B5EF4-FFF2-40B4-BE49-F238E27FC236}">
                <a16:creationId xmlns:a16="http://schemas.microsoft.com/office/drawing/2014/main" id="{EAF66EE6-E690-4841-92F4-43C2B06DBBAB}"/>
              </a:ext>
            </a:extLst>
          </p:cNvPr>
          <p:cNvSpPr>
            <a:spLocks noGrp="1"/>
          </p:cNvSpPr>
          <p:nvPr>
            <p:ph sz="half" idx="2"/>
          </p:nvPr>
        </p:nvSpPr>
        <p:spPr>
          <a:xfrm>
            <a:off x="6172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5" name="Datumsplatzhalter 4">
            <a:extLst>
              <a:ext uri="{FF2B5EF4-FFF2-40B4-BE49-F238E27FC236}">
                <a16:creationId xmlns:a16="http://schemas.microsoft.com/office/drawing/2014/main" id="{A00DF70F-3D84-124B-9C9D-E439B74831BF}"/>
              </a:ext>
            </a:extLst>
          </p:cNvPr>
          <p:cNvSpPr>
            <a:spLocks noGrp="1"/>
          </p:cNvSpPr>
          <p:nvPr>
            <p:ph type="dt" sz="half" idx="10"/>
          </p:nvPr>
        </p:nvSpPr>
        <p:spPr/>
        <p:txBody>
          <a:bodyPr/>
          <a:lstStyle/>
          <a:p>
            <a:fld id="{45FC2967-6950-AA49-86C1-00BB5D222EA9}" type="datetimeFigureOut">
              <a:t>11/1/2019</a:t>
            </a:fld>
            <a:endParaRPr lang="en-US"/>
          </a:p>
        </p:txBody>
      </p:sp>
      <p:sp>
        <p:nvSpPr>
          <p:cNvPr id="6" name="Fußzeilenplatzhalter 5">
            <a:extLst>
              <a:ext uri="{FF2B5EF4-FFF2-40B4-BE49-F238E27FC236}">
                <a16:creationId xmlns:a16="http://schemas.microsoft.com/office/drawing/2014/main" id="{1F436728-2BF7-BE48-9672-6A12A6867B2C}"/>
              </a:ext>
            </a:extLst>
          </p:cNvPr>
          <p:cNvSpPr>
            <a:spLocks noGrp="1"/>
          </p:cNvSpPr>
          <p:nvPr>
            <p:ph type="ftr" sz="quarter" idx="11"/>
          </p:nvPr>
        </p:nvSpPr>
        <p:spPr/>
        <p:txBody>
          <a:bodyPr/>
          <a:lstStyle/>
          <a:p>
            <a:endParaRPr lang="en-US"/>
          </a:p>
        </p:txBody>
      </p:sp>
      <p:sp>
        <p:nvSpPr>
          <p:cNvPr id="7" name="Foliennummernplatzhalter 6">
            <a:extLst>
              <a:ext uri="{FF2B5EF4-FFF2-40B4-BE49-F238E27FC236}">
                <a16:creationId xmlns:a16="http://schemas.microsoft.com/office/drawing/2014/main" id="{6A01E21B-59F2-8643-BC8F-08011FB89EA7}"/>
              </a:ext>
            </a:extLst>
          </p:cNvPr>
          <p:cNvSpPr>
            <a:spLocks noGrp="1"/>
          </p:cNvSpPr>
          <p:nvPr>
            <p:ph type="sldNum" sz="quarter" idx="12"/>
          </p:nvPr>
        </p:nvSpPr>
        <p:spPr/>
        <p:txBody>
          <a:bodyPr/>
          <a:lstStyle/>
          <a:p>
            <a:fld id="{8E487455-FE8F-4848-871D-6F12E7ADBF7F}" type="slidenum">
              <a:t>‹Nr.›</a:t>
            </a:fld>
            <a:endParaRPr lang="en-US"/>
          </a:p>
        </p:txBody>
      </p:sp>
    </p:spTree>
    <p:extLst>
      <p:ext uri="{BB962C8B-B14F-4D97-AF65-F5344CB8AC3E}">
        <p14:creationId xmlns:p14="http://schemas.microsoft.com/office/powerpoint/2010/main" val="16823441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6A0CE09-2810-4046-B16D-21495E74FC65}"/>
              </a:ext>
            </a:extLst>
          </p:cNvPr>
          <p:cNvSpPr>
            <a:spLocks noGrp="1"/>
          </p:cNvSpPr>
          <p:nvPr>
            <p:ph type="title"/>
          </p:nvPr>
        </p:nvSpPr>
        <p:spPr>
          <a:xfrm>
            <a:off x="839788" y="365125"/>
            <a:ext cx="10515600" cy="1325563"/>
          </a:xfrm>
        </p:spPr>
        <p:txBody>
          <a:bodyPr/>
          <a:lstStyle/>
          <a:p>
            <a:r>
              <a:rPr lang="de-DE"/>
              <a:t>Mastertitelformat bearbeiten</a:t>
            </a:r>
            <a:endParaRPr lang="en-US"/>
          </a:p>
        </p:txBody>
      </p:sp>
      <p:sp>
        <p:nvSpPr>
          <p:cNvPr id="3" name="Textplatzhalter 2">
            <a:extLst>
              <a:ext uri="{FF2B5EF4-FFF2-40B4-BE49-F238E27FC236}">
                <a16:creationId xmlns:a16="http://schemas.microsoft.com/office/drawing/2014/main" id="{14D0310D-6C0F-D948-A715-D7A8108FC7C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Inhaltsplatzhalter 3">
            <a:extLst>
              <a:ext uri="{FF2B5EF4-FFF2-40B4-BE49-F238E27FC236}">
                <a16:creationId xmlns:a16="http://schemas.microsoft.com/office/drawing/2014/main" id="{F3D8F4ED-B31F-C649-9858-33B86ADB8FAC}"/>
              </a:ext>
            </a:extLst>
          </p:cNvPr>
          <p:cNvSpPr>
            <a:spLocks noGrp="1"/>
          </p:cNvSpPr>
          <p:nvPr>
            <p:ph sz="half" idx="2"/>
          </p:nvPr>
        </p:nvSpPr>
        <p:spPr>
          <a:xfrm>
            <a:off x="839788" y="2505075"/>
            <a:ext cx="5157787"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5" name="Textplatzhalter 4">
            <a:extLst>
              <a:ext uri="{FF2B5EF4-FFF2-40B4-BE49-F238E27FC236}">
                <a16:creationId xmlns:a16="http://schemas.microsoft.com/office/drawing/2014/main" id="{5C296477-6D27-E14E-A12B-6416C0D0743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Inhaltsplatzhalter 5">
            <a:extLst>
              <a:ext uri="{FF2B5EF4-FFF2-40B4-BE49-F238E27FC236}">
                <a16:creationId xmlns:a16="http://schemas.microsoft.com/office/drawing/2014/main" id="{7A032BB9-40E2-3347-BB90-6EE485B4124C}"/>
              </a:ext>
            </a:extLst>
          </p:cNvPr>
          <p:cNvSpPr>
            <a:spLocks noGrp="1"/>
          </p:cNvSpPr>
          <p:nvPr>
            <p:ph sz="quarter" idx="4"/>
          </p:nvPr>
        </p:nvSpPr>
        <p:spPr>
          <a:xfrm>
            <a:off x="6172200" y="2505075"/>
            <a:ext cx="5183188"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7" name="Datumsplatzhalter 6">
            <a:extLst>
              <a:ext uri="{FF2B5EF4-FFF2-40B4-BE49-F238E27FC236}">
                <a16:creationId xmlns:a16="http://schemas.microsoft.com/office/drawing/2014/main" id="{E0EC6C96-1F2A-4045-913C-923616B7E2DF}"/>
              </a:ext>
            </a:extLst>
          </p:cNvPr>
          <p:cNvSpPr>
            <a:spLocks noGrp="1"/>
          </p:cNvSpPr>
          <p:nvPr>
            <p:ph type="dt" sz="half" idx="10"/>
          </p:nvPr>
        </p:nvSpPr>
        <p:spPr/>
        <p:txBody>
          <a:bodyPr/>
          <a:lstStyle/>
          <a:p>
            <a:fld id="{45FC2967-6950-AA49-86C1-00BB5D222EA9}" type="datetimeFigureOut">
              <a:t>11/1/2019</a:t>
            </a:fld>
            <a:endParaRPr lang="en-US"/>
          </a:p>
        </p:txBody>
      </p:sp>
      <p:sp>
        <p:nvSpPr>
          <p:cNvPr id="8" name="Fußzeilenplatzhalter 7">
            <a:extLst>
              <a:ext uri="{FF2B5EF4-FFF2-40B4-BE49-F238E27FC236}">
                <a16:creationId xmlns:a16="http://schemas.microsoft.com/office/drawing/2014/main" id="{3FC03D20-846C-7445-BEB2-082755F84CF5}"/>
              </a:ext>
            </a:extLst>
          </p:cNvPr>
          <p:cNvSpPr>
            <a:spLocks noGrp="1"/>
          </p:cNvSpPr>
          <p:nvPr>
            <p:ph type="ftr" sz="quarter" idx="11"/>
          </p:nvPr>
        </p:nvSpPr>
        <p:spPr/>
        <p:txBody>
          <a:bodyPr/>
          <a:lstStyle/>
          <a:p>
            <a:endParaRPr lang="en-US"/>
          </a:p>
        </p:txBody>
      </p:sp>
      <p:sp>
        <p:nvSpPr>
          <p:cNvPr id="9" name="Foliennummernplatzhalter 8">
            <a:extLst>
              <a:ext uri="{FF2B5EF4-FFF2-40B4-BE49-F238E27FC236}">
                <a16:creationId xmlns:a16="http://schemas.microsoft.com/office/drawing/2014/main" id="{56E902C0-D4B1-EB45-A045-C8968A90659E}"/>
              </a:ext>
            </a:extLst>
          </p:cNvPr>
          <p:cNvSpPr>
            <a:spLocks noGrp="1"/>
          </p:cNvSpPr>
          <p:nvPr>
            <p:ph type="sldNum" sz="quarter" idx="12"/>
          </p:nvPr>
        </p:nvSpPr>
        <p:spPr/>
        <p:txBody>
          <a:bodyPr/>
          <a:lstStyle/>
          <a:p>
            <a:fld id="{8E487455-FE8F-4848-871D-6F12E7ADBF7F}" type="slidenum">
              <a:t>‹Nr.›</a:t>
            </a:fld>
            <a:endParaRPr lang="en-US"/>
          </a:p>
        </p:txBody>
      </p:sp>
    </p:spTree>
    <p:extLst>
      <p:ext uri="{BB962C8B-B14F-4D97-AF65-F5344CB8AC3E}">
        <p14:creationId xmlns:p14="http://schemas.microsoft.com/office/powerpoint/2010/main" val="6499665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6B15AE9-1853-5547-B975-C136B7C33AE2}"/>
              </a:ext>
            </a:extLst>
          </p:cNvPr>
          <p:cNvSpPr>
            <a:spLocks noGrp="1"/>
          </p:cNvSpPr>
          <p:nvPr>
            <p:ph type="title"/>
          </p:nvPr>
        </p:nvSpPr>
        <p:spPr/>
        <p:txBody>
          <a:bodyPr/>
          <a:lstStyle/>
          <a:p>
            <a:r>
              <a:rPr lang="de-DE"/>
              <a:t>Mastertitelformat bearbeiten</a:t>
            </a:r>
            <a:endParaRPr lang="en-US"/>
          </a:p>
        </p:txBody>
      </p:sp>
      <p:sp>
        <p:nvSpPr>
          <p:cNvPr id="3" name="Datumsplatzhalter 2">
            <a:extLst>
              <a:ext uri="{FF2B5EF4-FFF2-40B4-BE49-F238E27FC236}">
                <a16:creationId xmlns:a16="http://schemas.microsoft.com/office/drawing/2014/main" id="{DDA074BA-3EDD-EF4F-A294-0880D325568F}"/>
              </a:ext>
            </a:extLst>
          </p:cNvPr>
          <p:cNvSpPr>
            <a:spLocks noGrp="1"/>
          </p:cNvSpPr>
          <p:nvPr>
            <p:ph type="dt" sz="half" idx="10"/>
          </p:nvPr>
        </p:nvSpPr>
        <p:spPr/>
        <p:txBody>
          <a:bodyPr/>
          <a:lstStyle/>
          <a:p>
            <a:fld id="{45FC2967-6950-AA49-86C1-00BB5D222EA9}" type="datetimeFigureOut">
              <a:t>11/1/2019</a:t>
            </a:fld>
            <a:endParaRPr lang="en-US"/>
          </a:p>
        </p:txBody>
      </p:sp>
      <p:sp>
        <p:nvSpPr>
          <p:cNvPr id="4" name="Fußzeilenplatzhalter 3">
            <a:extLst>
              <a:ext uri="{FF2B5EF4-FFF2-40B4-BE49-F238E27FC236}">
                <a16:creationId xmlns:a16="http://schemas.microsoft.com/office/drawing/2014/main" id="{8E41E6B1-5856-B148-9FCA-FBB58F584465}"/>
              </a:ext>
            </a:extLst>
          </p:cNvPr>
          <p:cNvSpPr>
            <a:spLocks noGrp="1"/>
          </p:cNvSpPr>
          <p:nvPr>
            <p:ph type="ftr" sz="quarter" idx="11"/>
          </p:nvPr>
        </p:nvSpPr>
        <p:spPr/>
        <p:txBody>
          <a:bodyPr/>
          <a:lstStyle/>
          <a:p>
            <a:endParaRPr lang="en-US"/>
          </a:p>
        </p:txBody>
      </p:sp>
      <p:sp>
        <p:nvSpPr>
          <p:cNvPr id="5" name="Foliennummernplatzhalter 4">
            <a:extLst>
              <a:ext uri="{FF2B5EF4-FFF2-40B4-BE49-F238E27FC236}">
                <a16:creationId xmlns:a16="http://schemas.microsoft.com/office/drawing/2014/main" id="{F8561D46-16C2-D246-8C3A-9D1354A51B3C}"/>
              </a:ext>
            </a:extLst>
          </p:cNvPr>
          <p:cNvSpPr>
            <a:spLocks noGrp="1"/>
          </p:cNvSpPr>
          <p:nvPr>
            <p:ph type="sldNum" sz="quarter" idx="12"/>
          </p:nvPr>
        </p:nvSpPr>
        <p:spPr/>
        <p:txBody>
          <a:bodyPr/>
          <a:lstStyle/>
          <a:p>
            <a:fld id="{8E487455-FE8F-4848-871D-6F12E7ADBF7F}" type="slidenum">
              <a:t>‹Nr.›</a:t>
            </a:fld>
            <a:endParaRPr lang="en-US"/>
          </a:p>
        </p:txBody>
      </p:sp>
    </p:spTree>
    <p:extLst>
      <p:ext uri="{BB962C8B-B14F-4D97-AF65-F5344CB8AC3E}">
        <p14:creationId xmlns:p14="http://schemas.microsoft.com/office/powerpoint/2010/main" val="19750455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A4EFFA27-1E7E-2144-850A-FD09E59AFB59}"/>
              </a:ext>
            </a:extLst>
          </p:cNvPr>
          <p:cNvSpPr>
            <a:spLocks noGrp="1"/>
          </p:cNvSpPr>
          <p:nvPr>
            <p:ph type="dt" sz="half" idx="10"/>
          </p:nvPr>
        </p:nvSpPr>
        <p:spPr/>
        <p:txBody>
          <a:bodyPr/>
          <a:lstStyle/>
          <a:p>
            <a:fld id="{45FC2967-6950-AA49-86C1-00BB5D222EA9}" type="datetimeFigureOut">
              <a:t>11/1/2019</a:t>
            </a:fld>
            <a:endParaRPr lang="en-US"/>
          </a:p>
        </p:txBody>
      </p:sp>
      <p:sp>
        <p:nvSpPr>
          <p:cNvPr id="3" name="Fußzeilenplatzhalter 2">
            <a:extLst>
              <a:ext uri="{FF2B5EF4-FFF2-40B4-BE49-F238E27FC236}">
                <a16:creationId xmlns:a16="http://schemas.microsoft.com/office/drawing/2014/main" id="{E4AC508A-802C-A149-955E-5E53F787AC2C}"/>
              </a:ext>
            </a:extLst>
          </p:cNvPr>
          <p:cNvSpPr>
            <a:spLocks noGrp="1"/>
          </p:cNvSpPr>
          <p:nvPr>
            <p:ph type="ftr" sz="quarter" idx="11"/>
          </p:nvPr>
        </p:nvSpPr>
        <p:spPr/>
        <p:txBody>
          <a:bodyPr/>
          <a:lstStyle/>
          <a:p>
            <a:endParaRPr lang="en-US"/>
          </a:p>
        </p:txBody>
      </p:sp>
      <p:sp>
        <p:nvSpPr>
          <p:cNvPr id="4" name="Foliennummernplatzhalter 3">
            <a:extLst>
              <a:ext uri="{FF2B5EF4-FFF2-40B4-BE49-F238E27FC236}">
                <a16:creationId xmlns:a16="http://schemas.microsoft.com/office/drawing/2014/main" id="{9E2E5A01-F405-B44D-AFB6-C4AED8D64F7A}"/>
              </a:ext>
            </a:extLst>
          </p:cNvPr>
          <p:cNvSpPr>
            <a:spLocks noGrp="1"/>
          </p:cNvSpPr>
          <p:nvPr>
            <p:ph type="sldNum" sz="quarter" idx="12"/>
          </p:nvPr>
        </p:nvSpPr>
        <p:spPr/>
        <p:txBody>
          <a:bodyPr/>
          <a:lstStyle/>
          <a:p>
            <a:fld id="{8E487455-FE8F-4848-871D-6F12E7ADBF7F}" type="slidenum">
              <a:t>‹Nr.›</a:t>
            </a:fld>
            <a:endParaRPr lang="en-US"/>
          </a:p>
        </p:txBody>
      </p:sp>
    </p:spTree>
    <p:extLst>
      <p:ext uri="{BB962C8B-B14F-4D97-AF65-F5344CB8AC3E}">
        <p14:creationId xmlns:p14="http://schemas.microsoft.com/office/powerpoint/2010/main" val="3545823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59AC19C-67B3-3A42-A3DC-D2C2392C9E08}"/>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en-US"/>
          </a:p>
        </p:txBody>
      </p:sp>
      <p:sp>
        <p:nvSpPr>
          <p:cNvPr id="3" name="Inhaltsplatzhalter 2">
            <a:extLst>
              <a:ext uri="{FF2B5EF4-FFF2-40B4-BE49-F238E27FC236}">
                <a16:creationId xmlns:a16="http://schemas.microsoft.com/office/drawing/2014/main" id="{69E83F1F-CC8B-6148-A8E2-170237B3430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Textplatzhalter 3">
            <a:extLst>
              <a:ext uri="{FF2B5EF4-FFF2-40B4-BE49-F238E27FC236}">
                <a16:creationId xmlns:a16="http://schemas.microsoft.com/office/drawing/2014/main" id="{F233ABD8-E13D-7942-81DA-FB6172B931F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3F2C1147-1FEF-CC4E-AD47-94F3AD944109}"/>
              </a:ext>
            </a:extLst>
          </p:cNvPr>
          <p:cNvSpPr>
            <a:spLocks noGrp="1"/>
          </p:cNvSpPr>
          <p:nvPr>
            <p:ph type="dt" sz="half" idx="10"/>
          </p:nvPr>
        </p:nvSpPr>
        <p:spPr/>
        <p:txBody>
          <a:bodyPr/>
          <a:lstStyle/>
          <a:p>
            <a:fld id="{45FC2967-6950-AA49-86C1-00BB5D222EA9}" type="datetimeFigureOut">
              <a:t>11/1/2019</a:t>
            </a:fld>
            <a:endParaRPr lang="en-US"/>
          </a:p>
        </p:txBody>
      </p:sp>
      <p:sp>
        <p:nvSpPr>
          <p:cNvPr id="6" name="Fußzeilenplatzhalter 5">
            <a:extLst>
              <a:ext uri="{FF2B5EF4-FFF2-40B4-BE49-F238E27FC236}">
                <a16:creationId xmlns:a16="http://schemas.microsoft.com/office/drawing/2014/main" id="{7F15DCDA-FDD1-D344-8F9A-098FB87EBB37}"/>
              </a:ext>
            </a:extLst>
          </p:cNvPr>
          <p:cNvSpPr>
            <a:spLocks noGrp="1"/>
          </p:cNvSpPr>
          <p:nvPr>
            <p:ph type="ftr" sz="quarter" idx="11"/>
          </p:nvPr>
        </p:nvSpPr>
        <p:spPr/>
        <p:txBody>
          <a:bodyPr/>
          <a:lstStyle/>
          <a:p>
            <a:endParaRPr lang="en-US"/>
          </a:p>
        </p:txBody>
      </p:sp>
      <p:sp>
        <p:nvSpPr>
          <p:cNvPr id="7" name="Foliennummernplatzhalter 6">
            <a:extLst>
              <a:ext uri="{FF2B5EF4-FFF2-40B4-BE49-F238E27FC236}">
                <a16:creationId xmlns:a16="http://schemas.microsoft.com/office/drawing/2014/main" id="{FB660BB2-48CB-B74A-A26F-417B10E378F6}"/>
              </a:ext>
            </a:extLst>
          </p:cNvPr>
          <p:cNvSpPr>
            <a:spLocks noGrp="1"/>
          </p:cNvSpPr>
          <p:nvPr>
            <p:ph type="sldNum" sz="quarter" idx="12"/>
          </p:nvPr>
        </p:nvSpPr>
        <p:spPr/>
        <p:txBody>
          <a:bodyPr/>
          <a:lstStyle/>
          <a:p>
            <a:fld id="{8E487455-FE8F-4848-871D-6F12E7ADBF7F}" type="slidenum">
              <a:t>‹Nr.›</a:t>
            </a:fld>
            <a:endParaRPr lang="en-US"/>
          </a:p>
        </p:txBody>
      </p:sp>
    </p:spTree>
    <p:extLst>
      <p:ext uri="{BB962C8B-B14F-4D97-AF65-F5344CB8AC3E}">
        <p14:creationId xmlns:p14="http://schemas.microsoft.com/office/powerpoint/2010/main" val="33444368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F88F027-A7B7-4946-BBF5-243F9BCAFE94}"/>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en-US"/>
          </a:p>
        </p:txBody>
      </p:sp>
      <p:sp>
        <p:nvSpPr>
          <p:cNvPr id="3" name="Bildplatzhalter 2">
            <a:extLst>
              <a:ext uri="{FF2B5EF4-FFF2-40B4-BE49-F238E27FC236}">
                <a16:creationId xmlns:a16="http://schemas.microsoft.com/office/drawing/2014/main" id="{48AEBF18-7287-BE4E-AF4E-CF2234C1F45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platzhalter 3">
            <a:extLst>
              <a:ext uri="{FF2B5EF4-FFF2-40B4-BE49-F238E27FC236}">
                <a16:creationId xmlns:a16="http://schemas.microsoft.com/office/drawing/2014/main" id="{D6D87CCA-744C-9E45-BFCE-F50CBD7CC9C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5C729D0B-82D6-0E42-828D-3CF1B5060E09}"/>
              </a:ext>
            </a:extLst>
          </p:cNvPr>
          <p:cNvSpPr>
            <a:spLocks noGrp="1"/>
          </p:cNvSpPr>
          <p:nvPr>
            <p:ph type="dt" sz="half" idx="10"/>
          </p:nvPr>
        </p:nvSpPr>
        <p:spPr/>
        <p:txBody>
          <a:bodyPr/>
          <a:lstStyle/>
          <a:p>
            <a:fld id="{45FC2967-6950-AA49-86C1-00BB5D222EA9}" type="datetimeFigureOut">
              <a:t>11/1/2019</a:t>
            </a:fld>
            <a:endParaRPr lang="en-US"/>
          </a:p>
        </p:txBody>
      </p:sp>
      <p:sp>
        <p:nvSpPr>
          <p:cNvPr id="6" name="Fußzeilenplatzhalter 5">
            <a:extLst>
              <a:ext uri="{FF2B5EF4-FFF2-40B4-BE49-F238E27FC236}">
                <a16:creationId xmlns:a16="http://schemas.microsoft.com/office/drawing/2014/main" id="{26FB7A30-9358-4645-B03A-C3C36B2B3CFC}"/>
              </a:ext>
            </a:extLst>
          </p:cNvPr>
          <p:cNvSpPr>
            <a:spLocks noGrp="1"/>
          </p:cNvSpPr>
          <p:nvPr>
            <p:ph type="ftr" sz="quarter" idx="11"/>
          </p:nvPr>
        </p:nvSpPr>
        <p:spPr/>
        <p:txBody>
          <a:bodyPr/>
          <a:lstStyle/>
          <a:p>
            <a:endParaRPr lang="en-US"/>
          </a:p>
        </p:txBody>
      </p:sp>
      <p:sp>
        <p:nvSpPr>
          <p:cNvPr id="7" name="Foliennummernplatzhalter 6">
            <a:extLst>
              <a:ext uri="{FF2B5EF4-FFF2-40B4-BE49-F238E27FC236}">
                <a16:creationId xmlns:a16="http://schemas.microsoft.com/office/drawing/2014/main" id="{2F2690B5-C66C-E44C-8C9F-DD506999814D}"/>
              </a:ext>
            </a:extLst>
          </p:cNvPr>
          <p:cNvSpPr>
            <a:spLocks noGrp="1"/>
          </p:cNvSpPr>
          <p:nvPr>
            <p:ph type="sldNum" sz="quarter" idx="12"/>
          </p:nvPr>
        </p:nvSpPr>
        <p:spPr/>
        <p:txBody>
          <a:bodyPr/>
          <a:lstStyle/>
          <a:p>
            <a:fld id="{8E487455-FE8F-4848-871D-6F12E7ADBF7F}" type="slidenum">
              <a:t>‹Nr.›</a:t>
            </a:fld>
            <a:endParaRPr lang="en-US"/>
          </a:p>
        </p:txBody>
      </p:sp>
    </p:spTree>
    <p:extLst>
      <p:ext uri="{BB962C8B-B14F-4D97-AF65-F5344CB8AC3E}">
        <p14:creationId xmlns:p14="http://schemas.microsoft.com/office/powerpoint/2010/main" val="18380184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5A7B7F6E-7EB6-4F4E-967C-C2672ED81DF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Mastertitelformat bearbeiten</a:t>
            </a:r>
            <a:endParaRPr lang="en-US"/>
          </a:p>
        </p:txBody>
      </p:sp>
      <p:sp>
        <p:nvSpPr>
          <p:cNvPr id="3" name="Textplatzhalter 2">
            <a:extLst>
              <a:ext uri="{FF2B5EF4-FFF2-40B4-BE49-F238E27FC236}">
                <a16:creationId xmlns:a16="http://schemas.microsoft.com/office/drawing/2014/main" id="{30E7CC74-AAC6-504E-B3C7-001C40E1A51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Datumsplatzhalter 3">
            <a:extLst>
              <a:ext uri="{FF2B5EF4-FFF2-40B4-BE49-F238E27FC236}">
                <a16:creationId xmlns:a16="http://schemas.microsoft.com/office/drawing/2014/main" id="{90A01A9C-CD91-4D4B-A853-C1111BFBB12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5FC2967-6950-AA49-86C1-00BB5D222EA9}" type="datetimeFigureOut">
              <a:t>11/1/2019</a:t>
            </a:fld>
            <a:endParaRPr lang="en-US"/>
          </a:p>
        </p:txBody>
      </p:sp>
      <p:sp>
        <p:nvSpPr>
          <p:cNvPr id="5" name="Fußzeilenplatzhalter 4">
            <a:extLst>
              <a:ext uri="{FF2B5EF4-FFF2-40B4-BE49-F238E27FC236}">
                <a16:creationId xmlns:a16="http://schemas.microsoft.com/office/drawing/2014/main" id="{915B1E9B-C200-384C-95F5-8A865D88A53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Foliennummernplatzhalter 5">
            <a:extLst>
              <a:ext uri="{FF2B5EF4-FFF2-40B4-BE49-F238E27FC236}">
                <a16:creationId xmlns:a16="http://schemas.microsoft.com/office/drawing/2014/main" id="{F6314A64-4010-A14D-AB8C-DFADEB286C4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E487455-FE8F-4848-871D-6F12E7ADBF7F}" type="slidenum">
              <a:t>‹Nr.›</a:t>
            </a:fld>
            <a:endParaRPr lang="en-US"/>
          </a:p>
        </p:txBody>
      </p:sp>
    </p:spTree>
    <p:extLst>
      <p:ext uri="{BB962C8B-B14F-4D97-AF65-F5344CB8AC3E}">
        <p14:creationId xmlns:p14="http://schemas.microsoft.com/office/powerpoint/2010/main" val="273831665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20.jpeg"/><Relationship Id="rId3" Type="http://schemas.openxmlformats.org/officeDocument/2006/relationships/image" Target="../media/image9.tiff"/><Relationship Id="rId7" Type="http://schemas.openxmlformats.org/officeDocument/2006/relationships/image" Target="../media/image19.jpeg"/><Relationship Id="rId2" Type="http://schemas.openxmlformats.org/officeDocument/2006/relationships/image" Target="../media/image11.tiff"/><Relationship Id="rId1" Type="http://schemas.openxmlformats.org/officeDocument/2006/relationships/slideLayout" Target="../slideLayouts/slideLayout2.xml"/><Relationship Id="rId6" Type="http://schemas.openxmlformats.org/officeDocument/2006/relationships/image" Target="../media/image18.jpeg"/><Relationship Id="rId5" Type="http://schemas.openxmlformats.org/officeDocument/2006/relationships/image" Target="../media/image17.jpeg"/><Relationship Id="rId4" Type="http://schemas.openxmlformats.org/officeDocument/2006/relationships/image" Target="../media/image12.tiff"/><Relationship Id="rId9" Type="http://schemas.openxmlformats.org/officeDocument/2006/relationships/image" Target="../media/image10.tiff"/></Relationships>
</file>

<file path=ppt/slides/_rels/slide12.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image" Target="../media/image9.tiff"/><Relationship Id="rId1" Type="http://schemas.openxmlformats.org/officeDocument/2006/relationships/slideLayout" Target="../slideLayouts/slideLayout2.xml"/><Relationship Id="rId5" Type="http://schemas.openxmlformats.org/officeDocument/2006/relationships/image" Target="../media/image17.jpeg"/><Relationship Id="rId4" Type="http://schemas.openxmlformats.org/officeDocument/2006/relationships/image" Target="../media/image20.jpeg"/></Relationships>
</file>

<file path=ppt/slides/_rels/slide15.xml.rels><?xml version="1.0" encoding="UTF-8" standalone="yes"?>
<Relationships xmlns="http://schemas.openxmlformats.org/package/2006/relationships"><Relationship Id="rId3" Type="http://schemas.openxmlformats.org/officeDocument/2006/relationships/image" Target="../media/image10.tiff"/><Relationship Id="rId7" Type="http://schemas.openxmlformats.org/officeDocument/2006/relationships/image" Target="../media/image18.jpeg"/><Relationship Id="rId2" Type="http://schemas.openxmlformats.org/officeDocument/2006/relationships/image" Target="../media/image9.tiff"/><Relationship Id="rId1" Type="http://schemas.openxmlformats.org/officeDocument/2006/relationships/slideLayout" Target="../slideLayouts/slideLayout2.xml"/><Relationship Id="rId6" Type="http://schemas.openxmlformats.org/officeDocument/2006/relationships/image" Target="../media/image17.jpeg"/><Relationship Id="rId5" Type="http://schemas.openxmlformats.org/officeDocument/2006/relationships/image" Target="../media/image19.jpeg"/><Relationship Id="rId4" Type="http://schemas.openxmlformats.org/officeDocument/2006/relationships/image" Target="../media/image20.jpeg"/></Relationships>
</file>

<file path=ppt/slides/_rels/slide16.xml.rels><?xml version="1.0" encoding="UTF-8" standalone="yes"?>
<Relationships xmlns="http://schemas.openxmlformats.org/package/2006/relationships"><Relationship Id="rId8" Type="http://schemas.openxmlformats.org/officeDocument/2006/relationships/image" Target="../media/image18.jpeg"/><Relationship Id="rId3" Type="http://schemas.openxmlformats.org/officeDocument/2006/relationships/image" Target="../media/image12.tiff"/><Relationship Id="rId7" Type="http://schemas.openxmlformats.org/officeDocument/2006/relationships/image" Target="../media/image17.jpeg"/><Relationship Id="rId2" Type="http://schemas.openxmlformats.org/officeDocument/2006/relationships/image" Target="../media/image9.tiff"/><Relationship Id="rId1" Type="http://schemas.openxmlformats.org/officeDocument/2006/relationships/slideLayout" Target="../slideLayouts/slideLayout2.xml"/><Relationship Id="rId6" Type="http://schemas.openxmlformats.org/officeDocument/2006/relationships/image" Target="../media/image19.jpeg"/><Relationship Id="rId5" Type="http://schemas.openxmlformats.org/officeDocument/2006/relationships/image" Target="../media/image20.jpeg"/><Relationship Id="rId4" Type="http://schemas.openxmlformats.org/officeDocument/2006/relationships/image" Target="../media/image10.tiff"/><Relationship Id="rId9" Type="http://schemas.openxmlformats.org/officeDocument/2006/relationships/image" Target="../media/image11.tiff"/></Relationships>
</file>

<file path=ppt/slides/_rels/slide17.xml.rels><?xml version="1.0" encoding="UTF-8" standalone="yes"?>
<Relationships xmlns="http://schemas.openxmlformats.org/package/2006/relationships"><Relationship Id="rId8" Type="http://schemas.openxmlformats.org/officeDocument/2006/relationships/image" Target="../media/image18.jpeg"/><Relationship Id="rId3" Type="http://schemas.openxmlformats.org/officeDocument/2006/relationships/image" Target="../media/image12.tiff"/><Relationship Id="rId7" Type="http://schemas.openxmlformats.org/officeDocument/2006/relationships/image" Target="../media/image17.jpeg"/><Relationship Id="rId2" Type="http://schemas.openxmlformats.org/officeDocument/2006/relationships/image" Target="../media/image9.tiff"/><Relationship Id="rId1" Type="http://schemas.openxmlformats.org/officeDocument/2006/relationships/slideLayout" Target="../slideLayouts/slideLayout2.xml"/><Relationship Id="rId6" Type="http://schemas.openxmlformats.org/officeDocument/2006/relationships/image" Target="../media/image19.jpeg"/><Relationship Id="rId5" Type="http://schemas.openxmlformats.org/officeDocument/2006/relationships/image" Target="../media/image20.jpeg"/><Relationship Id="rId4" Type="http://schemas.openxmlformats.org/officeDocument/2006/relationships/image" Target="../media/image10.tiff"/><Relationship Id="rId9" Type="http://schemas.openxmlformats.org/officeDocument/2006/relationships/image" Target="../media/image11.tiff"/></Relationships>
</file>

<file path=ppt/slides/_rels/slide18.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18.jpeg"/><Relationship Id="rId3" Type="http://schemas.openxmlformats.org/officeDocument/2006/relationships/image" Target="../media/image12.tiff"/><Relationship Id="rId7" Type="http://schemas.openxmlformats.org/officeDocument/2006/relationships/image" Target="../media/image17.jpeg"/><Relationship Id="rId2" Type="http://schemas.openxmlformats.org/officeDocument/2006/relationships/image" Target="../media/image9.tiff"/><Relationship Id="rId1" Type="http://schemas.openxmlformats.org/officeDocument/2006/relationships/slideLayout" Target="../slideLayouts/slideLayout2.xml"/><Relationship Id="rId6" Type="http://schemas.openxmlformats.org/officeDocument/2006/relationships/image" Target="../media/image19.jpeg"/><Relationship Id="rId5" Type="http://schemas.openxmlformats.org/officeDocument/2006/relationships/image" Target="../media/image20.jpeg"/><Relationship Id="rId4" Type="http://schemas.openxmlformats.org/officeDocument/2006/relationships/image" Target="../media/image10.tiff"/><Relationship Id="rId9" Type="http://schemas.openxmlformats.org/officeDocument/2006/relationships/image" Target="../media/image11.tiff"/></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3.tif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3.tif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20.png"/><Relationship Id="rId7" Type="http://schemas.openxmlformats.org/officeDocument/2006/relationships/image" Target="../media/image23.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7.png"/></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7.png"/></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7.png"/></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7.png"/></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8.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9.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7.png"/></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30.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7.png"/></Relationships>
</file>

<file path=ppt/slides/_rels/slide32.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3.png"/><Relationship Id="rId4" Type="http://schemas.openxmlformats.org/officeDocument/2006/relationships/image" Target="../media/image22.png"/></Relationships>
</file>

<file path=ppt/slides/_rels/slide33.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7.png"/><Relationship Id="rId7" Type="http://schemas.openxmlformats.org/officeDocument/2006/relationships/image" Target="../media/image34.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24.png"/><Relationship Id="rId9" Type="http://schemas.openxmlformats.org/officeDocument/2006/relationships/image" Target="../media/image36.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10" Type="http://schemas.openxmlformats.org/officeDocument/2006/relationships/image" Target="../media/image92.png"/><Relationship Id="rId4" Type="http://schemas.openxmlformats.org/officeDocument/2006/relationships/image" Target="../media/image38.png"/><Relationship Id="rId9" Type="http://schemas.openxmlformats.org/officeDocument/2006/relationships/image" Target="../media/image43.png"/></Relationships>
</file>

<file path=ppt/slides/_rels/slide39.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png"/><Relationship Id="rId7" Type="http://schemas.openxmlformats.org/officeDocument/2006/relationships/image" Target="../media/image42.png"/><Relationship Id="rId12" Type="http://schemas.openxmlformats.org/officeDocument/2006/relationships/image" Target="../media/image111.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41.png"/><Relationship Id="rId11" Type="http://schemas.openxmlformats.org/officeDocument/2006/relationships/image" Target="../media/image44.png"/><Relationship Id="rId5" Type="http://schemas.openxmlformats.org/officeDocument/2006/relationships/image" Target="../media/image40.png"/><Relationship Id="rId10" Type="http://schemas.openxmlformats.org/officeDocument/2006/relationships/image" Target="../media/image90.png"/><Relationship Id="rId4" Type="http://schemas.openxmlformats.org/officeDocument/2006/relationships/image" Target="../media/image39.png"/></Relationships>
</file>

<file path=ppt/slides/_rels/slide4.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230.png"/><Relationship Id="rId13" Type="http://schemas.openxmlformats.org/officeDocument/2006/relationships/image" Target="../media/image50.png"/><Relationship Id="rId18" Type="http://schemas.openxmlformats.org/officeDocument/2006/relationships/image" Target="../media/image330.png"/><Relationship Id="rId3" Type="http://schemas.openxmlformats.org/officeDocument/2006/relationships/slide" Target="slide48.xml"/><Relationship Id="rId21" Type="http://schemas.openxmlformats.org/officeDocument/2006/relationships/image" Target="../media/image132.png"/><Relationship Id="rId7" Type="http://schemas.openxmlformats.org/officeDocument/2006/relationships/image" Target="../media/image220.png"/><Relationship Id="rId12" Type="http://schemas.openxmlformats.org/officeDocument/2006/relationships/image" Target="../media/image270.png"/><Relationship Id="rId17" Type="http://schemas.openxmlformats.org/officeDocument/2006/relationships/image" Target="../media/image320.png"/><Relationship Id="rId2" Type="http://schemas.openxmlformats.org/officeDocument/2006/relationships/notesSlide" Target="../notesSlides/notesSlide18.xml"/><Relationship Id="rId16" Type="http://schemas.openxmlformats.org/officeDocument/2006/relationships/image" Target="../media/image310.png"/><Relationship Id="rId20" Type="http://schemas.openxmlformats.org/officeDocument/2006/relationships/image" Target="../media/image121.png"/><Relationship Id="rId1" Type="http://schemas.openxmlformats.org/officeDocument/2006/relationships/slideLayout" Target="../slideLayouts/slideLayout2.xml"/><Relationship Id="rId6" Type="http://schemas.openxmlformats.org/officeDocument/2006/relationships/image" Target="../media/image400.png"/><Relationship Id="rId11" Type="http://schemas.openxmlformats.org/officeDocument/2006/relationships/image" Target="../media/image260.png"/><Relationship Id="rId5" Type="http://schemas.openxmlformats.org/officeDocument/2006/relationships/image" Target="../media/image44.png"/><Relationship Id="rId15" Type="http://schemas.openxmlformats.org/officeDocument/2006/relationships/image" Target="../media/image300.png"/><Relationship Id="rId10" Type="http://schemas.openxmlformats.org/officeDocument/2006/relationships/image" Target="../media/image250.png"/><Relationship Id="rId19" Type="http://schemas.openxmlformats.org/officeDocument/2006/relationships/image" Target="../media/image60.png"/><Relationship Id="rId4" Type="http://schemas.openxmlformats.org/officeDocument/2006/relationships/image" Target="../media/image210.png"/><Relationship Id="rId9" Type="http://schemas.openxmlformats.org/officeDocument/2006/relationships/image" Target="../media/image240.png"/><Relationship Id="rId14" Type="http://schemas.openxmlformats.org/officeDocument/2006/relationships/image" Target="../media/image290.png"/><Relationship Id="rId22" Type="http://schemas.openxmlformats.org/officeDocument/2006/relationships/image" Target="../media/image142.png"/></Relationships>
</file>

<file path=ppt/slides/_rels/slide41.xml.rels><?xml version="1.0" encoding="UTF-8" standalone="yes"?>
<Relationships xmlns="http://schemas.openxmlformats.org/package/2006/relationships"><Relationship Id="rId13" Type="http://schemas.openxmlformats.org/officeDocument/2006/relationships/image" Target="../media/image44.png"/><Relationship Id="rId3" Type="http://schemas.openxmlformats.org/officeDocument/2006/relationships/image" Target="../media/image38.png"/><Relationship Id="rId12" Type="http://schemas.openxmlformats.org/officeDocument/2006/relationships/image" Target="../media/image130.png"/><Relationship Id="rId2" Type="http://schemas.openxmlformats.org/officeDocument/2006/relationships/notesSlide" Target="../notesSlides/notesSlide19.xml"/><Relationship Id="rId1" Type="http://schemas.openxmlformats.org/officeDocument/2006/relationships/slideLayout" Target="../slideLayouts/slideLayout2.xml"/><Relationship Id="rId10" Type="http://schemas.openxmlformats.org/officeDocument/2006/relationships/image" Target="../media/image110.png"/></Relationships>
</file>

<file path=ppt/slides/_rels/slide42.xml.rels><?xml version="1.0" encoding="UTF-8" standalone="yes"?>
<Relationships xmlns="http://schemas.openxmlformats.org/package/2006/relationships"><Relationship Id="rId3" Type="http://schemas.openxmlformats.org/officeDocument/2006/relationships/image" Target="../media/image39.png"/><Relationship Id="rId12" Type="http://schemas.openxmlformats.org/officeDocument/2006/relationships/image" Target="../media/image130.png"/><Relationship Id="rId2" Type="http://schemas.openxmlformats.org/officeDocument/2006/relationships/notesSlide" Target="../notesSlides/notesSlide20.xml"/><Relationship Id="rId1" Type="http://schemas.openxmlformats.org/officeDocument/2006/relationships/slideLayout" Target="../slideLayouts/slideLayout2.xml"/><Relationship Id="rId11" Type="http://schemas.openxmlformats.org/officeDocument/2006/relationships/image" Target="../media/image44.png"/><Relationship Id="rId10" Type="http://schemas.openxmlformats.org/officeDocument/2006/relationships/image" Target="../media/image140.png"/></Relationships>
</file>

<file path=ppt/slides/_rels/slide43.xml.rels><?xml version="1.0" encoding="UTF-8" standalone="yes"?>
<Relationships xmlns="http://schemas.openxmlformats.org/package/2006/relationships"><Relationship Id="rId13" Type="http://schemas.openxmlformats.org/officeDocument/2006/relationships/image" Target="../media/image44.png"/><Relationship Id="rId3" Type="http://schemas.openxmlformats.org/officeDocument/2006/relationships/image" Target="../media/image40.png"/><Relationship Id="rId12" Type="http://schemas.openxmlformats.org/officeDocument/2006/relationships/image" Target="../media/image130.png"/><Relationship Id="rId2" Type="http://schemas.openxmlformats.org/officeDocument/2006/relationships/notesSlide" Target="../notesSlides/notesSlide21.xml"/><Relationship Id="rId1" Type="http://schemas.openxmlformats.org/officeDocument/2006/relationships/slideLayout" Target="../slideLayouts/slideLayout2.xml"/><Relationship Id="rId10" Type="http://schemas.openxmlformats.org/officeDocument/2006/relationships/image" Target="../media/image151.png"/></Relationships>
</file>

<file path=ppt/slides/_rels/slide44.xml.rels><?xml version="1.0" encoding="UTF-8" standalone="yes"?>
<Relationships xmlns="http://schemas.openxmlformats.org/package/2006/relationships"><Relationship Id="rId13" Type="http://schemas.openxmlformats.org/officeDocument/2006/relationships/image" Target="../media/image44.png"/><Relationship Id="rId12" Type="http://schemas.openxmlformats.org/officeDocument/2006/relationships/image" Target="../media/image130.png"/><Relationship Id="rId2" Type="http://schemas.openxmlformats.org/officeDocument/2006/relationships/notesSlide" Target="../notesSlides/notesSlide22.xml"/><Relationship Id="rId1" Type="http://schemas.openxmlformats.org/officeDocument/2006/relationships/slideLayout" Target="../slideLayouts/slideLayout2.xml"/><Relationship Id="rId11" Type="http://schemas.openxmlformats.org/officeDocument/2006/relationships/image" Target="../media/image120.png"/><Relationship Id="rId10" Type="http://schemas.openxmlformats.org/officeDocument/2006/relationships/image" Target="../media/image160.png"/></Relationships>
</file>

<file path=ppt/slides/_rels/slide45.xml.rels><?xml version="1.0" encoding="UTF-8" standalone="yes"?>
<Relationships xmlns="http://schemas.openxmlformats.org/package/2006/relationships"><Relationship Id="rId12" Type="http://schemas.openxmlformats.org/officeDocument/2006/relationships/image" Target="../media/image44.png"/><Relationship Id="rId2" Type="http://schemas.openxmlformats.org/officeDocument/2006/relationships/notesSlide" Target="../notesSlides/notesSlide23.xml"/><Relationship Id="rId1" Type="http://schemas.openxmlformats.org/officeDocument/2006/relationships/slideLayout" Target="../slideLayouts/slideLayout2.xml"/><Relationship Id="rId11" Type="http://schemas.openxmlformats.org/officeDocument/2006/relationships/image" Target="../media/image130.png"/><Relationship Id="rId10" Type="http://schemas.openxmlformats.org/officeDocument/2006/relationships/image" Target="../media/image170.png"/></Relationships>
</file>

<file path=ppt/slides/_rels/slide46.xml.rels><?xml version="1.0" encoding="UTF-8" standalone="yes"?>
<Relationships xmlns="http://schemas.openxmlformats.org/package/2006/relationships"><Relationship Id="rId13" Type="http://schemas.openxmlformats.org/officeDocument/2006/relationships/image" Target="../media/image44.png"/><Relationship Id="rId3" Type="http://schemas.openxmlformats.org/officeDocument/2006/relationships/image" Target="../media/image181.png"/><Relationship Id="rId12" Type="http://schemas.openxmlformats.org/officeDocument/2006/relationships/image" Target="../media/image130.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191.png"/></Relationships>
</file>

<file path=ppt/slides/_rels/slide47.xml.rels><?xml version="1.0" encoding="UTF-8" standalone="yes"?>
<Relationships xmlns="http://schemas.openxmlformats.org/package/2006/relationships"><Relationship Id="rId8" Type="http://schemas.openxmlformats.org/officeDocument/2006/relationships/image" Target="../media/image212.png"/><Relationship Id="rId3" Type="http://schemas.openxmlformats.org/officeDocument/2006/relationships/image" Target="../media/image38.png"/><Relationship Id="rId7" Type="http://schemas.openxmlformats.org/officeDocument/2006/relationships/image" Target="../media/image45.png"/><Relationship Id="rId2" Type="http://schemas.openxmlformats.org/officeDocument/2006/relationships/notesSlide" Target="../notesSlides/notesSlide25.xml"/><Relationship Id="rId16" Type="http://schemas.openxmlformats.org/officeDocument/2006/relationships/image" Target="../media/image44.png"/><Relationship Id="rId1" Type="http://schemas.openxmlformats.org/officeDocument/2006/relationships/slideLayout" Target="../slideLayouts/slideLayout2.xml"/><Relationship Id="rId6" Type="http://schemas.openxmlformats.org/officeDocument/2006/relationships/image" Target="../media/image191.png"/><Relationship Id="rId5" Type="http://schemas.openxmlformats.org/officeDocument/2006/relationships/image" Target="../media/image181.png"/><Relationship Id="rId15" Type="http://schemas.openxmlformats.org/officeDocument/2006/relationships/image" Target="../media/image130.png"/><Relationship Id="rId4" Type="http://schemas.openxmlformats.org/officeDocument/2006/relationships/image" Target="../media/image39.png"/><Relationship Id="rId9" Type="http://schemas.openxmlformats.org/officeDocument/2006/relationships/image" Target="../media/image360.png"/></Relationships>
</file>

<file path=ppt/slides/_rels/slide4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6.xml"/><Relationship Id="rId1" Type="http://schemas.openxmlformats.org/officeDocument/2006/relationships/slideLayout" Target="../slideLayouts/slideLayout5.xml"/><Relationship Id="rId4" Type="http://schemas.openxmlformats.org/officeDocument/2006/relationships/image" Target="../media/image47.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8" Type="http://schemas.openxmlformats.org/officeDocument/2006/relationships/image" Target="../media/image240.png"/><Relationship Id="rId13" Type="http://schemas.openxmlformats.org/officeDocument/2006/relationships/image" Target="../media/image290.png"/><Relationship Id="rId18" Type="http://schemas.openxmlformats.org/officeDocument/2006/relationships/image" Target="../media/image60.png"/><Relationship Id="rId3" Type="http://schemas.openxmlformats.org/officeDocument/2006/relationships/image" Target="../media/image210.png"/><Relationship Id="rId21" Type="http://schemas.openxmlformats.org/officeDocument/2006/relationships/image" Target="../media/image91.png"/><Relationship Id="rId7" Type="http://schemas.openxmlformats.org/officeDocument/2006/relationships/image" Target="../media/image230.png"/><Relationship Id="rId12" Type="http://schemas.openxmlformats.org/officeDocument/2006/relationships/image" Target="../media/image50.png"/><Relationship Id="rId17" Type="http://schemas.openxmlformats.org/officeDocument/2006/relationships/image" Target="../media/image330.png"/><Relationship Id="rId2" Type="http://schemas.openxmlformats.org/officeDocument/2006/relationships/notesSlide" Target="../notesSlides/notesSlide39.xml"/><Relationship Id="rId16" Type="http://schemas.openxmlformats.org/officeDocument/2006/relationships/image" Target="../media/image320.png"/><Relationship Id="rId20" Type="http://schemas.openxmlformats.org/officeDocument/2006/relationships/image" Target="../media/image80.png"/><Relationship Id="rId1" Type="http://schemas.openxmlformats.org/officeDocument/2006/relationships/slideLayout" Target="../slideLayouts/slideLayout2.xml"/><Relationship Id="rId6" Type="http://schemas.openxmlformats.org/officeDocument/2006/relationships/image" Target="../media/image220.png"/><Relationship Id="rId11" Type="http://schemas.openxmlformats.org/officeDocument/2006/relationships/image" Target="../media/image270.png"/><Relationship Id="rId5" Type="http://schemas.openxmlformats.org/officeDocument/2006/relationships/image" Target="../media/image400.png"/><Relationship Id="rId15" Type="http://schemas.openxmlformats.org/officeDocument/2006/relationships/image" Target="../media/image310.png"/><Relationship Id="rId10" Type="http://schemas.openxmlformats.org/officeDocument/2006/relationships/image" Target="../media/image260.png"/><Relationship Id="rId19" Type="http://schemas.openxmlformats.org/officeDocument/2006/relationships/image" Target="../media/image70.png"/><Relationship Id="rId4" Type="http://schemas.openxmlformats.org/officeDocument/2006/relationships/image" Target="../media/image44.png"/><Relationship Id="rId9" Type="http://schemas.openxmlformats.org/officeDocument/2006/relationships/image" Target="../media/image250.png"/><Relationship Id="rId14" Type="http://schemas.openxmlformats.org/officeDocument/2006/relationships/image" Target="../media/image300.png"/></Relationships>
</file>

<file path=ppt/slides/_rels/slide62.xml.rels><?xml version="1.0" encoding="UTF-8" standalone="yes"?>
<Relationships xmlns="http://schemas.openxmlformats.org/package/2006/relationships"><Relationship Id="rId8" Type="http://schemas.openxmlformats.org/officeDocument/2006/relationships/image" Target="../media/image240.png"/><Relationship Id="rId13" Type="http://schemas.openxmlformats.org/officeDocument/2006/relationships/image" Target="../media/image290.png"/><Relationship Id="rId18" Type="http://schemas.openxmlformats.org/officeDocument/2006/relationships/image" Target="../media/image70.png"/><Relationship Id="rId3" Type="http://schemas.openxmlformats.org/officeDocument/2006/relationships/image" Target="../media/image210.png"/><Relationship Id="rId21" Type="http://schemas.openxmlformats.org/officeDocument/2006/relationships/image" Target="../media/image141.png"/><Relationship Id="rId7" Type="http://schemas.openxmlformats.org/officeDocument/2006/relationships/image" Target="../media/image230.png"/><Relationship Id="rId12" Type="http://schemas.openxmlformats.org/officeDocument/2006/relationships/image" Target="../media/image50.png"/><Relationship Id="rId17" Type="http://schemas.openxmlformats.org/officeDocument/2006/relationships/image" Target="../media/image330.png"/><Relationship Id="rId2" Type="http://schemas.openxmlformats.org/officeDocument/2006/relationships/notesSlide" Target="../notesSlides/notesSlide40.xml"/><Relationship Id="rId16" Type="http://schemas.openxmlformats.org/officeDocument/2006/relationships/image" Target="../media/image320.png"/><Relationship Id="rId20" Type="http://schemas.openxmlformats.org/officeDocument/2006/relationships/image" Target="../media/image91.png"/><Relationship Id="rId1" Type="http://schemas.openxmlformats.org/officeDocument/2006/relationships/slideLayout" Target="../slideLayouts/slideLayout2.xml"/><Relationship Id="rId6" Type="http://schemas.openxmlformats.org/officeDocument/2006/relationships/image" Target="../media/image220.png"/><Relationship Id="rId11" Type="http://schemas.openxmlformats.org/officeDocument/2006/relationships/image" Target="../media/image270.png"/><Relationship Id="rId5" Type="http://schemas.openxmlformats.org/officeDocument/2006/relationships/image" Target="../media/image400.png"/><Relationship Id="rId15" Type="http://schemas.openxmlformats.org/officeDocument/2006/relationships/image" Target="../media/image310.png"/><Relationship Id="rId10" Type="http://schemas.openxmlformats.org/officeDocument/2006/relationships/image" Target="../media/image260.png"/><Relationship Id="rId19" Type="http://schemas.openxmlformats.org/officeDocument/2006/relationships/image" Target="../media/image131.png"/><Relationship Id="rId4" Type="http://schemas.openxmlformats.org/officeDocument/2006/relationships/image" Target="../media/image44.png"/><Relationship Id="rId9" Type="http://schemas.openxmlformats.org/officeDocument/2006/relationships/image" Target="../media/image250.png"/><Relationship Id="rId14" Type="http://schemas.openxmlformats.org/officeDocument/2006/relationships/image" Target="../media/image300.png"/></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8" Type="http://schemas.openxmlformats.org/officeDocument/2006/relationships/image" Target="../media/image240.png"/><Relationship Id="rId13" Type="http://schemas.openxmlformats.org/officeDocument/2006/relationships/image" Target="../media/image290.png"/><Relationship Id="rId18" Type="http://schemas.openxmlformats.org/officeDocument/2006/relationships/image" Target="../media/image70.png"/><Relationship Id="rId3" Type="http://schemas.openxmlformats.org/officeDocument/2006/relationships/image" Target="../media/image210.png"/><Relationship Id="rId21" Type="http://schemas.openxmlformats.org/officeDocument/2006/relationships/image" Target="../media/image141.png"/><Relationship Id="rId7" Type="http://schemas.openxmlformats.org/officeDocument/2006/relationships/image" Target="../media/image230.png"/><Relationship Id="rId12" Type="http://schemas.openxmlformats.org/officeDocument/2006/relationships/image" Target="../media/image50.png"/><Relationship Id="rId17" Type="http://schemas.openxmlformats.org/officeDocument/2006/relationships/image" Target="../media/image330.png"/><Relationship Id="rId2" Type="http://schemas.openxmlformats.org/officeDocument/2006/relationships/notesSlide" Target="../notesSlides/notesSlide45.xml"/><Relationship Id="rId16" Type="http://schemas.openxmlformats.org/officeDocument/2006/relationships/image" Target="../media/image320.png"/><Relationship Id="rId20" Type="http://schemas.openxmlformats.org/officeDocument/2006/relationships/image" Target="../media/image91.png"/><Relationship Id="rId1" Type="http://schemas.openxmlformats.org/officeDocument/2006/relationships/slideLayout" Target="../slideLayouts/slideLayout2.xml"/><Relationship Id="rId6" Type="http://schemas.openxmlformats.org/officeDocument/2006/relationships/image" Target="../media/image220.png"/><Relationship Id="rId11" Type="http://schemas.openxmlformats.org/officeDocument/2006/relationships/image" Target="../media/image270.png"/><Relationship Id="rId5" Type="http://schemas.openxmlformats.org/officeDocument/2006/relationships/image" Target="../media/image400.png"/><Relationship Id="rId15" Type="http://schemas.openxmlformats.org/officeDocument/2006/relationships/image" Target="../media/image310.png"/><Relationship Id="rId10" Type="http://schemas.openxmlformats.org/officeDocument/2006/relationships/image" Target="../media/image260.png"/><Relationship Id="rId19" Type="http://schemas.openxmlformats.org/officeDocument/2006/relationships/image" Target="../media/image150.png"/><Relationship Id="rId4" Type="http://schemas.openxmlformats.org/officeDocument/2006/relationships/image" Target="../media/image44.png"/><Relationship Id="rId9" Type="http://schemas.openxmlformats.org/officeDocument/2006/relationships/image" Target="../media/image250.png"/><Relationship Id="rId14" Type="http://schemas.openxmlformats.org/officeDocument/2006/relationships/image" Target="../media/image300.png"/></Relationships>
</file>

<file path=ppt/slides/_rels/slide68.xml.rels><?xml version="1.0" encoding="UTF-8" standalone="yes"?>
<Relationships xmlns="http://schemas.openxmlformats.org/package/2006/relationships"><Relationship Id="rId8" Type="http://schemas.openxmlformats.org/officeDocument/2006/relationships/image" Target="../media/image240.png"/><Relationship Id="rId13" Type="http://schemas.openxmlformats.org/officeDocument/2006/relationships/image" Target="../media/image290.png"/><Relationship Id="rId18" Type="http://schemas.openxmlformats.org/officeDocument/2006/relationships/image" Target="../media/image70.png"/><Relationship Id="rId3" Type="http://schemas.openxmlformats.org/officeDocument/2006/relationships/image" Target="../media/image210.png"/><Relationship Id="rId21" Type="http://schemas.openxmlformats.org/officeDocument/2006/relationships/image" Target="../media/image141.png"/><Relationship Id="rId7" Type="http://schemas.openxmlformats.org/officeDocument/2006/relationships/image" Target="../media/image230.png"/><Relationship Id="rId12" Type="http://schemas.openxmlformats.org/officeDocument/2006/relationships/image" Target="../media/image50.png"/><Relationship Id="rId17" Type="http://schemas.openxmlformats.org/officeDocument/2006/relationships/image" Target="../media/image330.png"/><Relationship Id="rId2" Type="http://schemas.openxmlformats.org/officeDocument/2006/relationships/notesSlide" Target="../notesSlides/notesSlide46.xml"/><Relationship Id="rId16" Type="http://schemas.openxmlformats.org/officeDocument/2006/relationships/image" Target="../media/image320.png"/><Relationship Id="rId20" Type="http://schemas.openxmlformats.org/officeDocument/2006/relationships/image" Target="../media/image91.png"/><Relationship Id="rId1" Type="http://schemas.openxmlformats.org/officeDocument/2006/relationships/slideLayout" Target="../slideLayouts/slideLayout2.xml"/><Relationship Id="rId6" Type="http://schemas.openxmlformats.org/officeDocument/2006/relationships/image" Target="../media/image220.png"/><Relationship Id="rId11" Type="http://schemas.openxmlformats.org/officeDocument/2006/relationships/image" Target="../media/image270.png"/><Relationship Id="rId5" Type="http://schemas.openxmlformats.org/officeDocument/2006/relationships/image" Target="../media/image400.png"/><Relationship Id="rId15" Type="http://schemas.openxmlformats.org/officeDocument/2006/relationships/image" Target="../media/image310.png"/><Relationship Id="rId10" Type="http://schemas.openxmlformats.org/officeDocument/2006/relationships/image" Target="../media/image260.png"/><Relationship Id="rId19" Type="http://schemas.openxmlformats.org/officeDocument/2006/relationships/image" Target="../media/image150.png"/><Relationship Id="rId4" Type="http://schemas.openxmlformats.org/officeDocument/2006/relationships/image" Target="../media/image44.png"/><Relationship Id="rId9" Type="http://schemas.openxmlformats.org/officeDocument/2006/relationships/image" Target="../media/image250.png"/><Relationship Id="rId14" Type="http://schemas.openxmlformats.org/officeDocument/2006/relationships/image" Target="../media/image300.png"/></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3.tiff"/><Relationship Id="rId3" Type="http://schemas.openxmlformats.org/officeDocument/2006/relationships/image" Target="../media/image8.tiff"/><Relationship Id="rId7" Type="http://schemas.openxmlformats.org/officeDocument/2006/relationships/image" Target="../media/image12.tiff"/><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1.tiff"/><Relationship Id="rId5" Type="http://schemas.openxmlformats.org/officeDocument/2006/relationships/image" Target="../media/image10.tiff"/><Relationship Id="rId10" Type="http://schemas.openxmlformats.org/officeDocument/2006/relationships/image" Target="../media/image15.tiff"/><Relationship Id="rId4" Type="http://schemas.openxmlformats.org/officeDocument/2006/relationships/image" Target="../media/image9.tiff"/><Relationship Id="rId9" Type="http://schemas.openxmlformats.org/officeDocument/2006/relationships/image" Target="../media/image14.tiff"/></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image" Target="../media/image49.tiff"/><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image" Target="../media/image11.tiff"/><Relationship Id="rId1" Type="http://schemas.openxmlformats.org/officeDocument/2006/relationships/slideLayout" Target="../slideLayouts/slideLayout2.xml"/><Relationship Id="rId5" Type="http://schemas.openxmlformats.org/officeDocument/2006/relationships/image" Target="../media/image12.tiff"/><Relationship Id="rId4" Type="http://schemas.openxmlformats.org/officeDocument/2006/relationships/image" Target="../media/image10.tiff"/></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23962611-DFD5-4092-AAFD-559E3DFCE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488" y="0"/>
            <a:ext cx="10910292"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2270F1FA-0425-408F-9861-80BF5AFB27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el 1">
            <a:extLst>
              <a:ext uri="{FF2B5EF4-FFF2-40B4-BE49-F238E27FC236}">
                <a16:creationId xmlns:a16="http://schemas.microsoft.com/office/drawing/2014/main" id="{0D6795C9-9A27-BE40-8849-9CD42675EEBD}"/>
              </a:ext>
            </a:extLst>
          </p:cNvPr>
          <p:cNvSpPr>
            <a:spLocks noGrp="1"/>
          </p:cNvSpPr>
          <p:nvPr>
            <p:ph type="ctrTitle"/>
          </p:nvPr>
        </p:nvSpPr>
        <p:spPr>
          <a:xfrm>
            <a:off x="3045368" y="2043663"/>
            <a:ext cx="6105194" cy="2031055"/>
          </a:xfrm>
        </p:spPr>
        <p:txBody>
          <a:bodyPr>
            <a:normAutofit/>
          </a:bodyPr>
          <a:lstStyle/>
          <a:p>
            <a:r>
              <a:rPr lang="en-US" sz="4700" dirty="0">
                <a:solidFill>
                  <a:srgbClr val="FFFFFF"/>
                </a:solidFill>
              </a:rPr>
              <a:t>Sequence-to-Sequence</a:t>
            </a:r>
          </a:p>
        </p:txBody>
      </p:sp>
      <p:sp>
        <p:nvSpPr>
          <p:cNvPr id="3" name="Untertitel 2">
            <a:extLst>
              <a:ext uri="{FF2B5EF4-FFF2-40B4-BE49-F238E27FC236}">
                <a16:creationId xmlns:a16="http://schemas.microsoft.com/office/drawing/2014/main" id="{E6B1458F-50C1-5741-B798-B67BD20811AA}"/>
              </a:ext>
            </a:extLst>
          </p:cNvPr>
          <p:cNvSpPr>
            <a:spLocks noGrp="1"/>
          </p:cNvSpPr>
          <p:nvPr>
            <p:ph type="subTitle" idx="1"/>
          </p:nvPr>
        </p:nvSpPr>
        <p:spPr>
          <a:xfrm>
            <a:off x="3045368" y="4074718"/>
            <a:ext cx="6105194" cy="682079"/>
          </a:xfrm>
        </p:spPr>
        <p:txBody>
          <a:bodyPr>
            <a:normAutofit/>
          </a:bodyPr>
          <a:lstStyle/>
          <a:p>
            <a:r>
              <a:rPr lang="en-US">
                <a:solidFill>
                  <a:srgbClr val="FFFFFF"/>
                </a:solidFill>
              </a:rPr>
              <a:t>Timo Wang</a:t>
            </a:r>
          </a:p>
        </p:txBody>
      </p:sp>
    </p:spTree>
    <p:extLst>
      <p:ext uri="{BB962C8B-B14F-4D97-AF65-F5344CB8AC3E}">
        <p14:creationId xmlns:p14="http://schemas.microsoft.com/office/powerpoint/2010/main" val="11173448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B907569-36E8-6B4E-9DC0-7C29FA420BF5}"/>
              </a:ext>
            </a:extLst>
          </p:cNvPr>
          <p:cNvSpPr>
            <a:spLocks noGrp="1"/>
          </p:cNvSpPr>
          <p:nvPr>
            <p:ph type="title"/>
          </p:nvPr>
        </p:nvSpPr>
        <p:spPr/>
        <p:txBody>
          <a:bodyPr/>
          <a:lstStyle/>
          <a:p>
            <a:r>
              <a:rPr lang="en-US" dirty="0"/>
              <a:t>Limitations</a:t>
            </a:r>
            <a:endParaRPr lang="de-DE" dirty="0"/>
          </a:p>
        </p:txBody>
      </p:sp>
      <p:pic>
        <p:nvPicPr>
          <p:cNvPr id="6" name="Grafik 5">
            <a:extLst>
              <a:ext uri="{FF2B5EF4-FFF2-40B4-BE49-F238E27FC236}">
                <a16:creationId xmlns:a16="http://schemas.microsoft.com/office/drawing/2014/main" id="{B744A0DE-B657-7441-AB4D-EA2E09987496}"/>
              </a:ext>
            </a:extLst>
          </p:cNvPr>
          <p:cNvPicPr>
            <a:picLocks noChangeAspect="1"/>
          </p:cNvPicPr>
          <p:nvPr/>
        </p:nvPicPr>
        <p:blipFill>
          <a:blip r:embed="rId2"/>
          <a:stretch>
            <a:fillRect/>
          </a:stretch>
        </p:blipFill>
        <p:spPr>
          <a:xfrm>
            <a:off x="2558069" y="1690688"/>
            <a:ext cx="7075862" cy="4714292"/>
          </a:xfrm>
          <a:prstGeom prst="rect">
            <a:avLst/>
          </a:prstGeom>
        </p:spPr>
      </p:pic>
    </p:spTree>
    <p:extLst>
      <p:ext uri="{BB962C8B-B14F-4D97-AF65-F5344CB8AC3E}">
        <p14:creationId xmlns:p14="http://schemas.microsoft.com/office/powerpoint/2010/main" val="18755466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CF58E8D-A22E-A640-ABF1-C2E1C58967A7}"/>
              </a:ext>
            </a:extLst>
          </p:cNvPr>
          <p:cNvSpPr>
            <a:spLocks noGrp="1"/>
          </p:cNvSpPr>
          <p:nvPr>
            <p:ph type="title"/>
          </p:nvPr>
        </p:nvSpPr>
        <p:spPr/>
        <p:txBody>
          <a:bodyPr/>
          <a:lstStyle/>
          <a:p>
            <a:r>
              <a:rPr lang="en-US" dirty="0"/>
              <a:t>Limitations</a:t>
            </a:r>
            <a:endParaRPr lang="de-DE" dirty="0"/>
          </a:p>
        </p:txBody>
      </p:sp>
      <p:pic>
        <p:nvPicPr>
          <p:cNvPr id="5" name="Grafik 4">
            <a:extLst>
              <a:ext uri="{FF2B5EF4-FFF2-40B4-BE49-F238E27FC236}">
                <a16:creationId xmlns:a16="http://schemas.microsoft.com/office/drawing/2014/main" id="{9BB68E6A-10CF-3442-9F2B-CBBA482CE41B}"/>
              </a:ext>
            </a:extLst>
          </p:cNvPr>
          <p:cNvPicPr>
            <a:picLocks noChangeAspect="1"/>
          </p:cNvPicPr>
          <p:nvPr/>
        </p:nvPicPr>
        <p:blipFill>
          <a:blip r:embed="rId2"/>
          <a:stretch>
            <a:fillRect/>
          </a:stretch>
        </p:blipFill>
        <p:spPr>
          <a:xfrm>
            <a:off x="8997761" y="1969446"/>
            <a:ext cx="2398639" cy="1599093"/>
          </a:xfrm>
          <a:prstGeom prst="rect">
            <a:avLst/>
          </a:prstGeom>
        </p:spPr>
      </p:pic>
      <p:pic>
        <p:nvPicPr>
          <p:cNvPr id="7" name="Grafik 6">
            <a:extLst>
              <a:ext uri="{FF2B5EF4-FFF2-40B4-BE49-F238E27FC236}">
                <a16:creationId xmlns:a16="http://schemas.microsoft.com/office/drawing/2014/main" id="{3590A6F9-65BC-2347-895E-072FC8E70AE3}"/>
              </a:ext>
            </a:extLst>
          </p:cNvPr>
          <p:cNvPicPr>
            <a:picLocks noChangeAspect="1"/>
          </p:cNvPicPr>
          <p:nvPr/>
        </p:nvPicPr>
        <p:blipFill>
          <a:blip r:embed="rId3"/>
          <a:stretch>
            <a:fillRect/>
          </a:stretch>
        </p:blipFill>
        <p:spPr>
          <a:xfrm>
            <a:off x="345203" y="1969447"/>
            <a:ext cx="3038971" cy="1595461"/>
          </a:xfrm>
          <a:prstGeom prst="rect">
            <a:avLst/>
          </a:prstGeom>
        </p:spPr>
      </p:pic>
      <p:sp>
        <p:nvSpPr>
          <p:cNvPr id="9" name="Rechteck 8">
            <a:extLst>
              <a:ext uri="{FF2B5EF4-FFF2-40B4-BE49-F238E27FC236}">
                <a16:creationId xmlns:a16="http://schemas.microsoft.com/office/drawing/2014/main" id="{67D8231E-EE30-D243-A975-DADA625A706C}"/>
              </a:ext>
            </a:extLst>
          </p:cNvPr>
          <p:cNvSpPr/>
          <p:nvPr/>
        </p:nvSpPr>
        <p:spPr>
          <a:xfrm>
            <a:off x="1631076" y="4266743"/>
            <a:ext cx="8929847" cy="237693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rafik 12">
            <a:extLst>
              <a:ext uri="{FF2B5EF4-FFF2-40B4-BE49-F238E27FC236}">
                <a16:creationId xmlns:a16="http://schemas.microsoft.com/office/drawing/2014/main" id="{49E4ACD4-A040-1A4D-8F78-93D134D66F08}"/>
              </a:ext>
            </a:extLst>
          </p:cNvPr>
          <p:cNvPicPr>
            <a:picLocks noChangeAspect="1"/>
          </p:cNvPicPr>
          <p:nvPr/>
        </p:nvPicPr>
        <p:blipFill>
          <a:blip r:embed="rId4"/>
          <a:stretch>
            <a:fillRect/>
          </a:stretch>
        </p:blipFill>
        <p:spPr>
          <a:xfrm>
            <a:off x="7288342" y="4381834"/>
            <a:ext cx="3038971" cy="2111041"/>
          </a:xfrm>
          <a:prstGeom prst="rect">
            <a:avLst/>
          </a:prstGeom>
        </p:spPr>
      </p:pic>
      <p:pic>
        <p:nvPicPr>
          <p:cNvPr id="4" name="Grafik 3">
            <a:extLst>
              <a:ext uri="{FF2B5EF4-FFF2-40B4-BE49-F238E27FC236}">
                <a16:creationId xmlns:a16="http://schemas.microsoft.com/office/drawing/2014/main" id="{50DE2504-9CB7-8C4E-B984-CE65BCD2310E}"/>
              </a:ext>
            </a:extLst>
          </p:cNvPr>
          <p:cNvPicPr>
            <a:picLocks noChangeAspect="1"/>
          </p:cNvPicPr>
          <p:nvPr/>
        </p:nvPicPr>
        <p:blipFill>
          <a:blip r:embed="rId5"/>
          <a:stretch>
            <a:fillRect/>
          </a:stretch>
        </p:blipFill>
        <p:spPr>
          <a:xfrm>
            <a:off x="3481413" y="1969446"/>
            <a:ext cx="2849038" cy="1595461"/>
          </a:xfrm>
          <a:prstGeom prst="rect">
            <a:avLst/>
          </a:prstGeom>
        </p:spPr>
      </p:pic>
      <p:pic>
        <p:nvPicPr>
          <p:cNvPr id="8" name="Grafik 7">
            <a:extLst>
              <a:ext uri="{FF2B5EF4-FFF2-40B4-BE49-F238E27FC236}">
                <a16:creationId xmlns:a16="http://schemas.microsoft.com/office/drawing/2014/main" id="{85F43CF6-FD3D-2F4B-8D4E-4C89A42C0E78}"/>
              </a:ext>
            </a:extLst>
          </p:cNvPr>
          <p:cNvPicPr>
            <a:picLocks noChangeAspect="1"/>
          </p:cNvPicPr>
          <p:nvPr/>
        </p:nvPicPr>
        <p:blipFill>
          <a:blip r:embed="rId6"/>
          <a:stretch>
            <a:fillRect/>
          </a:stretch>
        </p:blipFill>
        <p:spPr>
          <a:xfrm>
            <a:off x="6422420" y="1969446"/>
            <a:ext cx="2385407" cy="1598977"/>
          </a:xfrm>
          <a:prstGeom prst="rect">
            <a:avLst/>
          </a:prstGeom>
        </p:spPr>
      </p:pic>
      <p:pic>
        <p:nvPicPr>
          <p:cNvPr id="16" name="Grafik 15">
            <a:extLst>
              <a:ext uri="{FF2B5EF4-FFF2-40B4-BE49-F238E27FC236}">
                <a16:creationId xmlns:a16="http://schemas.microsoft.com/office/drawing/2014/main" id="{D5C84A0C-AE0E-AD49-9454-371A26FBD01D}"/>
              </a:ext>
            </a:extLst>
          </p:cNvPr>
          <p:cNvPicPr>
            <a:picLocks noChangeAspect="1"/>
          </p:cNvPicPr>
          <p:nvPr/>
        </p:nvPicPr>
        <p:blipFill>
          <a:blip r:embed="rId7"/>
          <a:stretch>
            <a:fillRect/>
          </a:stretch>
        </p:blipFill>
        <p:spPr>
          <a:xfrm>
            <a:off x="4976697" y="4652414"/>
            <a:ext cx="2288815" cy="1605587"/>
          </a:xfrm>
          <a:prstGeom prst="rect">
            <a:avLst/>
          </a:prstGeom>
        </p:spPr>
      </p:pic>
      <p:pic>
        <p:nvPicPr>
          <p:cNvPr id="19" name="Grafik 18">
            <a:extLst>
              <a:ext uri="{FF2B5EF4-FFF2-40B4-BE49-F238E27FC236}">
                <a16:creationId xmlns:a16="http://schemas.microsoft.com/office/drawing/2014/main" id="{EE7E9152-349C-4949-84A7-668438FF5AB4}"/>
              </a:ext>
            </a:extLst>
          </p:cNvPr>
          <p:cNvPicPr>
            <a:picLocks noChangeAspect="1"/>
          </p:cNvPicPr>
          <p:nvPr/>
        </p:nvPicPr>
        <p:blipFill>
          <a:blip r:embed="rId8"/>
          <a:stretch>
            <a:fillRect/>
          </a:stretch>
        </p:blipFill>
        <p:spPr>
          <a:xfrm>
            <a:off x="3402818" y="4863140"/>
            <a:ext cx="1574777" cy="1184134"/>
          </a:xfrm>
          <a:prstGeom prst="rect">
            <a:avLst/>
          </a:prstGeom>
        </p:spPr>
      </p:pic>
      <p:pic>
        <p:nvPicPr>
          <p:cNvPr id="21" name="Grafik 20">
            <a:extLst>
              <a:ext uri="{FF2B5EF4-FFF2-40B4-BE49-F238E27FC236}">
                <a16:creationId xmlns:a16="http://schemas.microsoft.com/office/drawing/2014/main" id="{7F687C32-266C-C444-8E7C-CC6D1C87BC38}"/>
              </a:ext>
            </a:extLst>
          </p:cNvPr>
          <p:cNvPicPr>
            <a:picLocks noChangeAspect="1"/>
          </p:cNvPicPr>
          <p:nvPr/>
        </p:nvPicPr>
        <p:blipFill>
          <a:blip r:embed="rId9"/>
          <a:stretch>
            <a:fillRect/>
          </a:stretch>
        </p:blipFill>
        <p:spPr>
          <a:xfrm>
            <a:off x="2267130" y="5002216"/>
            <a:ext cx="1135688" cy="870276"/>
          </a:xfrm>
          <a:prstGeom prst="rect">
            <a:avLst/>
          </a:prstGeom>
        </p:spPr>
      </p:pic>
    </p:spTree>
    <p:extLst>
      <p:ext uri="{BB962C8B-B14F-4D97-AF65-F5344CB8AC3E}">
        <p14:creationId xmlns:p14="http://schemas.microsoft.com/office/powerpoint/2010/main" val="1665544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0587AAC-D102-5F4E-92D2-0A16580D89B4}"/>
              </a:ext>
            </a:extLst>
          </p:cNvPr>
          <p:cNvSpPr>
            <a:spLocks noGrp="1"/>
          </p:cNvSpPr>
          <p:nvPr>
            <p:ph type="title"/>
          </p:nvPr>
        </p:nvSpPr>
        <p:spPr/>
        <p:txBody>
          <a:bodyPr/>
          <a:lstStyle/>
          <a:p>
            <a:r>
              <a:rPr lang="en-US" dirty="0"/>
              <a:t>Limitations</a:t>
            </a:r>
            <a:endParaRPr lang="de-DE" dirty="0"/>
          </a:p>
        </p:txBody>
      </p:sp>
      <p:pic>
        <p:nvPicPr>
          <p:cNvPr id="9" name="Grafik 8">
            <a:extLst>
              <a:ext uri="{FF2B5EF4-FFF2-40B4-BE49-F238E27FC236}">
                <a16:creationId xmlns:a16="http://schemas.microsoft.com/office/drawing/2014/main" id="{2EC62BBF-659D-AF4C-BD95-142FEEC77864}"/>
              </a:ext>
            </a:extLst>
          </p:cNvPr>
          <p:cNvPicPr>
            <a:picLocks noChangeAspect="1"/>
          </p:cNvPicPr>
          <p:nvPr/>
        </p:nvPicPr>
        <p:blipFill>
          <a:blip r:embed="rId2"/>
          <a:stretch>
            <a:fillRect/>
          </a:stretch>
        </p:blipFill>
        <p:spPr>
          <a:xfrm>
            <a:off x="2617943" y="1690688"/>
            <a:ext cx="6956114" cy="4638900"/>
          </a:xfrm>
          <a:prstGeom prst="rect">
            <a:avLst/>
          </a:prstGeom>
        </p:spPr>
      </p:pic>
    </p:spTree>
    <p:extLst>
      <p:ext uri="{BB962C8B-B14F-4D97-AF65-F5344CB8AC3E}">
        <p14:creationId xmlns:p14="http://schemas.microsoft.com/office/powerpoint/2010/main" val="29482378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CF58E8D-A22E-A640-ABF1-C2E1C58967A7}"/>
              </a:ext>
            </a:extLst>
          </p:cNvPr>
          <p:cNvSpPr>
            <a:spLocks noGrp="1"/>
          </p:cNvSpPr>
          <p:nvPr>
            <p:ph type="title"/>
          </p:nvPr>
        </p:nvSpPr>
        <p:spPr/>
        <p:txBody>
          <a:bodyPr/>
          <a:lstStyle/>
          <a:p>
            <a:r>
              <a:rPr lang="en-US" dirty="0"/>
              <a:t>Improved Approach</a:t>
            </a:r>
            <a:endParaRPr lang="de-DE" dirty="0"/>
          </a:p>
        </p:txBody>
      </p:sp>
      <p:pic>
        <p:nvPicPr>
          <p:cNvPr id="7" name="Grafik 6">
            <a:extLst>
              <a:ext uri="{FF2B5EF4-FFF2-40B4-BE49-F238E27FC236}">
                <a16:creationId xmlns:a16="http://schemas.microsoft.com/office/drawing/2014/main" id="{3590A6F9-65BC-2347-895E-072FC8E70AE3}"/>
              </a:ext>
            </a:extLst>
          </p:cNvPr>
          <p:cNvPicPr>
            <a:picLocks noChangeAspect="1"/>
          </p:cNvPicPr>
          <p:nvPr/>
        </p:nvPicPr>
        <p:blipFill>
          <a:blip r:embed="rId2"/>
          <a:stretch>
            <a:fillRect/>
          </a:stretch>
        </p:blipFill>
        <p:spPr>
          <a:xfrm>
            <a:off x="345203" y="1969447"/>
            <a:ext cx="3038971" cy="1595461"/>
          </a:xfrm>
          <a:prstGeom prst="rect">
            <a:avLst/>
          </a:prstGeom>
        </p:spPr>
      </p:pic>
      <p:sp>
        <p:nvSpPr>
          <p:cNvPr id="9" name="Rechteck 8">
            <a:extLst>
              <a:ext uri="{FF2B5EF4-FFF2-40B4-BE49-F238E27FC236}">
                <a16:creationId xmlns:a16="http://schemas.microsoft.com/office/drawing/2014/main" id="{67D8231E-EE30-D243-A975-DADA625A706C}"/>
              </a:ext>
            </a:extLst>
          </p:cNvPr>
          <p:cNvSpPr/>
          <p:nvPr/>
        </p:nvSpPr>
        <p:spPr>
          <a:xfrm>
            <a:off x="1631076" y="4266743"/>
            <a:ext cx="8929847" cy="237693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fik 2">
            <a:extLst>
              <a:ext uri="{FF2B5EF4-FFF2-40B4-BE49-F238E27FC236}">
                <a16:creationId xmlns:a16="http://schemas.microsoft.com/office/drawing/2014/main" id="{AE589356-5B55-594A-BF76-6FABBAFE51AE}"/>
              </a:ext>
            </a:extLst>
          </p:cNvPr>
          <p:cNvPicPr>
            <a:picLocks noChangeAspect="1"/>
          </p:cNvPicPr>
          <p:nvPr/>
        </p:nvPicPr>
        <p:blipFill>
          <a:blip r:embed="rId3"/>
          <a:stretch>
            <a:fillRect/>
          </a:stretch>
        </p:blipFill>
        <p:spPr>
          <a:xfrm>
            <a:off x="1631076" y="4263111"/>
            <a:ext cx="5009188" cy="2376932"/>
          </a:xfrm>
          <a:prstGeom prst="rect">
            <a:avLst/>
          </a:prstGeom>
        </p:spPr>
      </p:pic>
    </p:spTree>
    <p:extLst>
      <p:ext uri="{BB962C8B-B14F-4D97-AF65-F5344CB8AC3E}">
        <p14:creationId xmlns:p14="http://schemas.microsoft.com/office/powerpoint/2010/main" val="18548299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CF58E8D-A22E-A640-ABF1-C2E1C58967A7}"/>
              </a:ext>
            </a:extLst>
          </p:cNvPr>
          <p:cNvSpPr>
            <a:spLocks noGrp="1"/>
          </p:cNvSpPr>
          <p:nvPr>
            <p:ph type="title"/>
          </p:nvPr>
        </p:nvSpPr>
        <p:spPr/>
        <p:txBody>
          <a:bodyPr/>
          <a:lstStyle/>
          <a:p>
            <a:r>
              <a:rPr lang="en-US" dirty="0"/>
              <a:t>Improved Approach</a:t>
            </a:r>
            <a:endParaRPr lang="de-DE" dirty="0"/>
          </a:p>
        </p:txBody>
      </p:sp>
      <p:pic>
        <p:nvPicPr>
          <p:cNvPr id="7" name="Grafik 6">
            <a:extLst>
              <a:ext uri="{FF2B5EF4-FFF2-40B4-BE49-F238E27FC236}">
                <a16:creationId xmlns:a16="http://schemas.microsoft.com/office/drawing/2014/main" id="{3590A6F9-65BC-2347-895E-072FC8E70AE3}"/>
              </a:ext>
            </a:extLst>
          </p:cNvPr>
          <p:cNvPicPr>
            <a:picLocks noChangeAspect="1"/>
          </p:cNvPicPr>
          <p:nvPr/>
        </p:nvPicPr>
        <p:blipFill>
          <a:blip r:embed="rId2"/>
          <a:stretch>
            <a:fillRect/>
          </a:stretch>
        </p:blipFill>
        <p:spPr>
          <a:xfrm>
            <a:off x="345203" y="1969447"/>
            <a:ext cx="3038971" cy="1595461"/>
          </a:xfrm>
          <a:prstGeom prst="rect">
            <a:avLst/>
          </a:prstGeom>
        </p:spPr>
      </p:pic>
      <p:sp>
        <p:nvSpPr>
          <p:cNvPr id="9" name="Rechteck 8">
            <a:extLst>
              <a:ext uri="{FF2B5EF4-FFF2-40B4-BE49-F238E27FC236}">
                <a16:creationId xmlns:a16="http://schemas.microsoft.com/office/drawing/2014/main" id="{67D8231E-EE30-D243-A975-DADA625A706C}"/>
              </a:ext>
            </a:extLst>
          </p:cNvPr>
          <p:cNvSpPr/>
          <p:nvPr/>
        </p:nvSpPr>
        <p:spPr>
          <a:xfrm>
            <a:off x="1631076" y="4266743"/>
            <a:ext cx="8929847" cy="237693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fik 2">
            <a:extLst>
              <a:ext uri="{FF2B5EF4-FFF2-40B4-BE49-F238E27FC236}">
                <a16:creationId xmlns:a16="http://schemas.microsoft.com/office/drawing/2014/main" id="{AE589356-5B55-594A-BF76-6FABBAFE51AE}"/>
              </a:ext>
            </a:extLst>
          </p:cNvPr>
          <p:cNvPicPr>
            <a:picLocks noChangeAspect="1"/>
          </p:cNvPicPr>
          <p:nvPr/>
        </p:nvPicPr>
        <p:blipFill>
          <a:blip r:embed="rId3"/>
          <a:stretch>
            <a:fillRect/>
          </a:stretch>
        </p:blipFill>
        <p:spPr>
          <a:xfrm>
            <a:off x="1650725" y="4280745"/>
            <a:ext cx="3038971" cy="2328758"/>
          </a:xfrm>
          <a:prstGeom prst="rect">
            <a:avLst/>
          </a:prstGeom>
        </p:spPr>
      </p:pic>
      <p:pic>
        <p:nvPicPr>
          <p:cNvPr id="6" name="Grafik 5">
            <a:extLst>
              <a:ext uri="{FF2B5EF4-FFF2-40B4-BE49-F238E27FC236}">
                <a16:creationId xmlns:a16="http://schemas.microsoft.com/office/drawing/2014/main" id="{3FF7D785-D8BC-444B-9B58-E06C11972DE3}"/>
              </a:ext>
            </a:extLst>
          </p:cNvPr>
          <p:cNvPicPr>
            <a:picLocks noChangeAspect="1"/>
          </p:cNvPicPr>
          <p:nvPr/>
        </p:nvPicPr>
        <p:blipFill>
          <a:blip r:embed="rId4"/>
          <a:stretch>
            <a:fillRect/>
          </a:stretch>
        </p:blipFill>
        <p:spPr>
          <a:xfrm>
            <a:off x="4856465" y="4488399"/>
            <a:ext cx="2479070" cy="1864107"/>
          </a:xfrm>
          <a:prstGeom prst="rect">
            <a:avLst/>
          </a:prstGeom>
        </p:spPr>
      </p:pic>
      <p:pic>
        <p:nvPicPr>
          <p:cNvPr id="12" name="Grafik 11">
            <a:extLst>
              <a:ext uri="{FF2B5EF4-FFF2-40B4-BE49-F238E27FC236}">
                <a16:creationId xmlns:a16="http://schemas.microsoft.com/office/drawing/2014/main" id="{55600DC3-370F-074C-8A65-59347D13242B}"/>
              </a:ext>
            </a:extLst>
          </p:cNvPr>
          <p:cNvPicPr>
            <a:picLocks noChangeAspect="1"/>
          </p:cNvPicPr>
          <p:nvPr/>
        </p:nvPicPr>
        <p:blipFill>
          <a:blip r:embed="rId5"/>
          <a:stretch>
            <a:fillRect/>
          </a:stretch>
        </p:blipFill>
        <p:spPr>
          <a:xfrm>
            <a:off x="3481413" y="1969446"/>
            <a:ext cx="2849038" cy="1595461"/>
          </a:xfrm>
          <a:prstGeom prst="rect">
            <a:avLst/>
          </a:prstGeom>
        </p:spPr>
      </p:pic>
    </p:spTree>
    <p:extLst>
      <p:ext uri="{BB962C8B-B14F-4D97-AF65-F5344CB8AC3E}">
        <p14:creationId xmlns:p14="http://schemas.microsoft.com/office/powerpoint/2010/main" val="5751932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CF58E8D-A22E-A640-ABF1-C2E1C58967A7}"/>
              </a:ext>
            </a:extLst>
          </p:cNvPr>
          <p:cNvSpPr>
            <a:spLocks noGrp="1"/>
          </p:cNvSpPr>
          <p:nvPr>
            <p:ph type="title"/>
          </p:nvPr>
        </p:nvSpPr>
        <p:spPr/>
        <p:txBody>
          <a:bodyPr/>
          <a:lstStyle/>
          <a:p>
            <a:r>
              <a:rPr lang="en-US" dirty="0"/>
              <a:t>Improved Approach</a:t>
            </a:r>
            <a:endParaRPr lang="de-DE" dirty="0"/>
          </a:p>
        </p:txBody>
      </p:sp>
      <p:pic>
        <p:nvPicPr>
          <p:cNvPr id="7" name="Grafik 6">
            <a:extLst>
              <a:ext uri="{FF2B5EF4-FFF2-40B4-BE49-F238E27FC236}">
                <a16:creationId xmlns:a16="http://schemas.microsoft.com/office/drawing/2014/main" id="{3590A6F9-65BC-2347-895E-072FC8E70AE3}"/>
              </a:ext>
            </a:extLst>
          </p:cNvPr>
          <p:cNvPicPr>
            <a:picLocks noChangeAspect="1"/>
          </p:cNvPicPr>
          <p:nvPr/>
        </p:nvPicPr>
        <p:blipFill>
          <a:blip r:embed="rId2"/>
          <a:stretch>
            <a:fillRect/>
          </a:stretch>
        </p:blipFill>
        <p:spPr>
          <a:xfrm>
            <a:off x="345203" y="1969447"/>
            <a:ext cx="3038971" cy="1595461"/>
          </a:xfrm>
          <a:prstGeom prst="rect">
            <a:avLst/>
          </a:prstGeom>
        </p:spPr>
      </p:pic>
      <p:sp>
        <p:nvSpPr>
          <p:cNvPr id="9" name="Rechteck 8">
            <a:extLst>
              <a:ext uri="{FF2B5EF4-FFF2-40B4-BE49-F238E27FC236}">
                <a16:creationId xmlns:a16="http://schemas.microsoft.com/office/drawing/2014/main" id="{67D8231E-EE30-D243-A975-DADA625A706C}"/>
              </a:ext>
            </a:extLst>
          </p:cNvPr>
          <p:cNvSpPr/>
          <p:nvPr/>
        </p:nvSpPr>
        <p:spPr>
          <a:xfrm>
            <a:off x="1631076" y="4266743"/>
            <a:ext cx="8929847" cy="237693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fik 2">
            <a:extLst>
              <a:ext uri="{FF2B5EF4-FFF2-40B4-BE49-F238E27FC236}">
                <a16:creationId xmlns:a16="http://schemas.microsoft.com/office/drawing/2014/main" id="{AE589356-5B55-594A-BF76-6FABBAFE51AE}"/>
              </a:ext>
            </a:extLst>
          </p:cNvPr>
          <p:cNvPicPr>
            <a:picLocks noChangeAspect="1"/>
          </p:cNvPicPr>
          <p:nvPr/>
        </p:nvPicPr>
        <p:blipFill>
          <a:blip r:embed="rId3"/>
          <a:stretch>
            <a:fillRect/>
          </a:stretch>
        </p:blipFill>
        <p:spPr>
          <a:xfrm>
            <a:off x="1864688" y="4432422"/>
            <a:ext cx="2688839" cy="2060453"/>
          </a:xfrm>
          <a:prstGeom prst="rect">
            <a:avLst/>
          </a:prstGeom>
        </p:spPr>
      </p:pic>
      <p:pic>
        <p:nvPicPr>
          <p:cNvPr id="6" name="Grafik 5">
            <a:extLst>
              <a:ext uri="{FF2B5EF4-FFF2-40B4-BE49-F238E27FC236}">
                <a16:creationId xmlns:a16="http://schemas.microsoft.com/office/drawing/2014/main" id="{3FF7D785-D8BC-444B-9B58-E06C11972DE3}"/>
              </a:ext>
            </a:extLst>
          </p:cNvPr>
          <p:cNvPicPr>
            <a:picLocks noChangeAspect="1"/>
          </p:cNvPicPr>
          <p:nvPr/>
        </p:nvPicPr>
        <p:blipFill>
          <a:blip r:embed="rId4"/>
          <a:stretch>
            <a:fillRect/>
          </a:stretch>
        </p:blipFill>
        <p:spPr>
          <a:xfrm>
            <a:off x="4928098" y="4811070"/>
            <a:ext cx="1507021" cy="1133186"/>
          </a:xfrm>
          <a:prstGeom prst="rect">
            <a:avLst/>
          </a:prstGeom>
        </p:spPr>
      </p:pic>
      <p:pic>
        <p:nvPicPr>
          <p:cNvPr id="10" name="Grafik 9">
            <a:extLst>
              <a:ext uri="{FF2B5EF4-FFF2-40B4-BE49-F238E27FC236}">
                <a16:creationId xmlns:a16="http://schemas.microsoft.com/office/drawing/2014/main" id="{B2079491-1B98-8242-B9EC-F75D112533BB}"/>
              </a:ext>
            </a:extLst>
          </p:cNvPr>
          <p:cNvPicPr>
            <a:picLocks noChangeAspect="1"/>
          </p:cNvPicPr>
          <p:nvPr/>
        </p:nvPicPr>
        <p:blipFill>
          <a:blip r:embed="rId5"/>
          <a:stretch>
            <a:fillRect/>
          </a:stretch>
        </p:blipFill>
        <p:spPr>
          <a:xfrm>
            <a:off x="6668730" y="4489852"/>
            <a:ext cx="2649408" cy="1858542"/>
          </a:xfrm>
          <a:prstGeom prst="rect">
            <a:avLst/>
          </a:prstGeom>
        </p:spPr>
      </p:pic>
      <p:pic>
        <p:nvPicPr>
          <p:cNvPr id="12" name="Grafik 11">
            <a:extLst>
              <a:ext uri="{FF2B5EF4-FFF2-40B4-BE49-F238E27FC236}">
                <a16:creationId xmlns:a16="http://schemas.microsoft.com/office/drawing/2014/main" id="{55600DC3-370F-074C-8A65-59347D13242B}"/>
              </a:ext>
            </a:extLst>
          </p:cNvPr>
          <p:cNvPicPr>
            <a:picLocks noChangeAspect="1"/>
          </p:cNvPicPr>
          <p:nvPr/>
        </p:nvPicPr>
        <p:blipFill>
          <a:blip r:embed="rId6"/>
          <a:stretch>
            <a:fillRect/>
          </a:stretch>
        </p:blipFill>
        <p:spPr>
          <a:xfrm>
            <a:off x="3481413" y="1969446"/>
            <a:ext cx="2849038" cy="1595461"/>
          </a:xfrm>
          <a:prstGeom prst="rect">
            <a:avLst/>
          </a:prstGeom>
        </p:spPr>
      </p:pic>
      <p:pic>
        <p:nvPicPr>
          <p:cNvPr id="18" name="Grafik 17">
            <a:extLst>
              <a:ext uri="{FF2B5EF4-FFF2-40B4-BE49-F238E27FC236}">
                <a16:creationId xmlns:a16="http://schemas.microsoft.com/office/drawing/2014/main" id="{ACA36221-C8C2-7D46-A749-7007FE74DBA3}"/>
              </a:ext>
            </a:extLst>
          </p:cNvPr>
          <p:cNvPicPr>
            <a:picLocks noChangeAspect="1"/>
          </p:cNvPicPr>
          <p:nvPr/>
        </p:nvPicPr>
        <p:blipFill>
          <a:blip r:embed="rId7"/>
          <a:stretch>
            <a:fillRect/>
          </a:stretch>
        </p:blipFill>
        <p:spPr>
          <a:xfrm>
            <a:off x="6422420" y="1969446"/>
            <a:ext cx="2385407" cy="1598977"/>
          </a:xfrm>
          <a:prstGeom prst="rect">
            <a:avLst/>
          </a:prstGeom>
        </p:spPr>
      </p:pic>
    </p:spTree>
    <p:extLst>
      <p:ext uri="{BB962C8B-B14F-4D97-AF65-F5344CB8AC3E}">
        <p14:creationId xmlns:p14="http://schemas.microsoft.com/office/powerpoint/2010/main" val="15405823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CF58E8D-A22E-A640-ABF1-C2E1C58967A7}"/>
              </a:ext>
            </a:extLst>
          </p:cNvPr>
          <p:cNvSpPr>
            <a:spLocks noGrp="1"/>
          </p:cNvSpPr>
          <p:nvPr>
            <p:ph type="title"/>
          </p:nvPr>
        </p:nvSpPr>
        <p:spPr/>
        <p:txBody>
          <a:bodyPr/>
          <a:lstStyle/>
          <a:p>
            <a:r>
              <a:rPr lang="en-US" dirty="0"/>
              <a:t>Improved Approach</a:t>
            </a:r>
            <a:endParaRPr lang="de-DE" dirty="0"/>
          </a:p>
        </p:txBody>
      </p:sp>
      <p:pic>
        <p:nvPicPr>
          <p:cNvPr id="7" name="Grafik 6">
            <a:extLst>
              <a:ext uri="{FF2B5EF4-FFF2-40B4-BE49-F238E27FC236}">
                <a16:creationId xmlns:a16="http://schemas.microsoft.com/office/drawing/2014/main" id="{3590A6F9-65BC-2347-895E-072FC8E70AE3}"/>
              </a:ext>
            </a:extLst>
          </p:cNvPr>
          <p:cNvPicPr>
            <a:picLocks noChangeAspect="1"/>
          </p:cNvPicPr>
          <p:nvPr/>
        </p:nvPicPr>
        <p:blipFill>
          <a:blip r:embed="rId2"/>
          <a:stretch>
            <a:fillRect/>
          </a:stretch>
        </p:blipFill>
        <p:spPr>
          <a:xfrm>
            <a:off x="345203" y="1969447"/>
            <a:ext cx="3038971" cy="1595461"/>
          </a:xfrm>
          <a:prstGeom prst="rect">
            <a:avLst/>
          </a:prstGeom>
        </p:spPr>
      </p:pic>
      <p:sp>
        <p:nvSpPr>
          <p:cNvPr id="9" name="Rechteck 8">
            <a:extLst>
              <a:ext uri="{FF2B5EF4-FFF2-40B4-BE49-F238E27FC236}">
                <a16:creationId xmlns:a16="http://schemas.microsoft.com/office/drawing/2014/main" id="{67D8231E-EE30-D243-A975-DADA625A706C}"/>
              </a:ext>
            </a:extLst>
          </p:cNvPr>
          <p:cNvSpPr/>
          <p:nvPr/>
        </p:nvSpPr>
        <p:spPr>
          <a:xfrm>
            <a:off x="1631076" y="4266743"/>
            <a:ext cx="8929847" cy="237693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rafik 12">
            <a:extLst>
              <a:ext uri="{FF2B5EF4-FFF2-40B4-BE49-F238E27FC236}">
                <a16:creationId xmlns:a16="http://schemas.microsoft.com/office/drawing/2014/main" id="{49E4ACD4-A040-1A4D-8F78-93D134D66F08}"/>
              </a:ext>
            </a:extLst>
          </p:cNvPr>
          <p:cNvPicPr>
            <a:picLocks noChangeAspect="1"/>
          </p:cNvPicPr>
          <p:nvPr/>
        </p:nvPicPr>
        <p:blipFill>
          <a:blip r:embed="rId3"/>
          <a:stretch>
            <a:fillRect/>
          </a:stretch>
        </p:blipFill>
        <p:spPr>
          <a:xfrm>
            <a:off x="6096000" y="4389604"/>
            <a:ext cx="3038971" cy="2111041"/>
          </a:xfrm>
          <a:prstGeom prst="rect">
            <a:avLst/>
          </a:prstGeom>
        </p:spPr>
      </p:pic>
      <p:pic>
        <p:nvPicPr>
          <p:cNvPr id="3" name="Grafik 2">
            <a:extLst>
              <a:ext uri="{FF2B5EF4-FFF2-40B4-BE49-F238E27FC236}">
                <a16:creationId xmlns:a16="http://schemas.microsoft.com/office/drawing/2014/main" id="{AE589356-5B55-594A-BF76-6FABBAFE51AE}"/>
              </a:ext>
            </a:extLst>
          </p:cNvPr>
          <p:cNvPicPr>
            <a:picLocks noChangeAspect="1"/>
          </p:cNvPicPr>
          <p:nvPr/>
        </p:nvPicPr>
        <p:blipFill>
          <a:blip r:embed="rId4"/>
          <a:stretch>
            <a:fillRect/>
          </a:stretch>
        </p:blipFill>
        <p:spPr>
          <a:xfrm>
            <a:off x="2077215" y="4473384"/>
            <a:ext cx="2560921" cy="1962430"/>
          </a:xfrm>
          <a:prstGeom prst="rect">
            <a:avLst/>
          </a:prstGeom>
        </p:spPr>
      </p:pic>
      <p:pic>
        <p:nvPicPr>
          <p:cNvPr id="6" name="Grafik 5">
            <a:extLst>
              <a:ext uri="{FF2B5EF4-FFF2-40B4-BE49-F238E27FC236}">
                <a16:creationId xmlns:a16="http://schemas.microsoft.com/office/drawing/2014/main" id="{3FF7D785-D8BC-444B-9B58-E06C11972DE3}"/>
              </a:ext>
            </a:extLst>
          </p:cNvPr>
          <p:cNvPicPr>
            <a:picLocks noChangeAspect="1"/>
          </p:cNvPicPr>
          <p:nvPr/>
        </p:nvPicPr>
        <p:blipFill>
          <a:blip r:embed="rId5"/>
          <a:stretch>
            <a:fillRect/>
          </a:stretch>
        </p:blipFill>
        <p:spPr>
          <a:xfrm>
            <a:off x="4823430" y="5286375"/>
            <a:ext cx="561895" cy="422510"/>
          </a:xfrm>
          <a:prstGeom prst="rect">
            <a:avLst/>
          </a:prstGeom>
        </p:spPr>
      </p:pic>
      <p:pic>
        <p:nvPicPr>
          <p:cNvPr id="10" name="Grafik 9">
            <a:extLst>
              <a:ext uri="{FF2B5EF4-FFF2-40B4-BE49-F238E27FC236}">
                <a16:creationId xmlns:a16="http://schemas.microsoft.com/office/drawing/2014/main" id="{B2079491-1B98-8242-B9EC-F75D112533BB}"/>
              </a:ext>
            </a:extLst>
          </p:cNvPr>
          <p:cNvPicPr>
            <a:picLocks noChangeAspect="1"/>
          </p:cNvPicPr>
          <p:nvPr/>
        </p:nvPicPr>
        <p:blipFill>
          <a:blip r:embed="rId6"/>
          <a:stretch>
            <a:fillRect/>
          </a:stretch>
        </p:blipFill>
        <p:spPr>
          <a:xfrm>
            <a:off x="5550689" y="5445125"/>
            <a:ext cx="277843" cy="194905"/>
          </a:xfrm>
          <a:prstGeom prst="rect">
            <a:avLst/>
          </a:prstGeom>
        </p:spPr>
      </p:pic>
      <p:pic>
        <p:nvPicPr>
          <p:cNvPr id="12" name="Grafik 11">
            <a:extLst>
              <a:ext uri="{FF2B5EF4-FFF2-40B4-BE49-F238E27FC236}">
                <a16:creationId xmlns:a16="http://schemas.microsoft.com/office/drawing/2014/main" id="{55600DC3-370F-074C-8A65-59347D13242B}"/>
              </a:ext>
            </a:extLst>
          </p:cNvPr>
          <p:cNvPicPr>
            <a:picLocks noChangeAspect="1"/>
          </p:cNvPicPr>
          <p:nvPr/>
        </p:nvPicPr>
        <p:blipFill>
          <a:blip r:embed="rId7"/>
          <a:stretch>
            <a:fillRect/>
          </a:stretch>
        </p:blipFill>
        <p:spPr>
          <a:xfrm>
            <a:off x="3481413" y="1969446"/>
            <a:ext cx="2849038" cy="1595461"/>
          </a:xfrm>
          <a:prstGeom prst="rect">
            <a:avLst/>
          </a:prstGeom>
        </p:spPr>
      </p:pic>
      <p:pic>
        <p:nvPicPr>
          <p:cNvPr id="18" name="Grafik 17">
            <a:extLst>
              <a:ext uri="{FF2B5EF4-FFF2-40B4-BE49-F238E27FC236}">
                <a16:creationId xmlns:a16="http://schemas.microsoft.com/office/drawing/2014/main" id="{ACA36221-C8C2-7D46-A749-7007FE74DBA3}"/>
              </a:ext>
            </a:extLst>
          </p:cNvPr>
          <p:cNvPicPr>
            <a:picLocks noChangeAspect="1"/>
          </p:cNvPicPr>
          <p:nvPr/>
        </p:nvPicPr>
        <p:blipFill>
          <a:blip r:embed="rId8"/>
          <a:stretch>
            <a:fillRect/>
          </a:stretch>
        </p:blipFill>
        <p:spPr>
          <a:xfrm>
            <a:off x="6422420" y="1969446"/>
            <a:ext cx="2385407" cy="1598977"/>
          </a:xfrm>
          <a:prstGeom prst="rect">
            <a:avLst/>
          </a:prstGeom>
        </p:spPr>
      </p:pic>
      <p:pic>
        <p:nvPicPr>
          <p:cNvPr id="22" name="Grafik 21">
            <a:extLst>
              <a:ext uri="{FF2B5EF4-FFF2-40B4-BE49-F238E27FC236}">
                <a16:creationId xmlns:a16="http://schemas.microsoft.com/office/drawing/2014/main" id="{07321CE6-E5B7-6C44-8C84-5D6D1D76ECCE}"/>
              </a:ext>
            </a:extLst>
          </p:cNvPr>
          <p:cNvPicPr>
            <a:picLocks noChangeAspect="1"/>
          </p:cNvPicPr>
          <p:nvPr/>
        </p:nvPicPr>
        <p:blipFill>
          <a:blip r:embed="rId9"/>
          <a:stretch>
            <a:fillRect/>
          </a:stretch>
        </p:blipFill>
        <p:spPr>
          <a:xfrm>
            <a:off x="8997761" y="1969446"/>
            <a:ext cx="2398639" cy="1599093"/>
          </a:xfrm>
          <a:prstGeom prst="rect">
            <a:avLst/>
          </a:prstGeom>
        </p:spPr>
      </p:pic>
    </p:spTree>
    <p:extLst>
      <p:ext uri="{BB962C8B-B14F-4D97-AF65-F5344CB8AC3E}">
        <p14:creationId xmlns:p14="http://schemas.microsoft.com/office/powerpoint/2010/main" val="40782574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CF58E8D-A22E-A640-ABF1-C2E1C58967A7}"/>
              </a:ext>
            </a:extLst>
          </p:cNvPr>
          <p:cNvSpPr>
            <a:spLocks noGrp="1"/>
          </p:cNvSpPr>
          <p:nvPr>
            <p:ph type="title"/>
          </p:nvPr>
        </p:nvSpPr>
        <p:spPr/>
        <p:txBody>
          <a:bodyPr/>
          <a:lstStyle/>
          <a:p>
            <a:r>
              <a:rPr lang="en-US" dirty="0"/>
              <a:t>Even Better</a:t>
            </a:r>
            <a:endParaRPr lang="de-DE" dirty="0"/>
          </a:p>
        </p:txBody>
      </p:sp>
      <p:pic>
        <p:nvPicPr>
          <p:cNvPr id="7" name="Grafik 6">
            <a:extLst>
              <a:ext uri="{FF2B5EF4-FFF2-40B4-BE49-F238E27FC236}">
                <a16:creationId xmlns:a16="http://schemas.microsoft.com/office/drawing/2014/main" id="{3590A6F9-65BC-2347-895E-072FC8E70AE3}"/>
              </a:ext>
            </a:extLst>
          </p:cNvPr>
          <p:cNvPicPr>
            <a:picLocks noChangeAspect="1"/>
          </p:cNvPicPr>
          <p:nvPr/>
        </p:nvPicPr>
        <p:blipFill>
          <a:blip r:embed="rId2"/>
          <a:stretch>
            <a:fillRect/>
          </a:stretch>
        </p:blipFill>
        <p:spPr>
          <a:xfrm>
            <a:off x="345203" y="1969447"/>
            <a:ext cx="3038971" cy="1595461"/>
          </a:xfrm>
          <a:prstGeom prst="rect">
            <a:avLst/>
          </a:prstGeom>
        </p:spPr>
      </p:pic>
      <p:sp>
        <p:nvSpPr>
          <p:cNvPr id="9" name="Rechteck 8">
            <a:extLst>
              <a:ext uri="{FF2B5EF4-FFF2-40B4-BE49-F238E27FC236}">
                <a16:creationId xmlns:a16="http://schemas.microsoft.com/office/drawing/2014/main" id="{67D8231E-EE30-D243-A975-DADA625A706C}"/>
              </a:ext>
            </a:extLst>
          </p:cNvPr>
          <p:cNvSpPr/>
          <p:nvPr/>
        </p:nvSpPr>
        <p:spPr>
          <a:xfrm>
            <a:off x="1631076" y="4266743"/>
            <a:ext cx="8929847" cy="237693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rafik 12">
            <a:extLst>
              <a:ext uri="{FF2B5EF4-FFF2-40B4-BE49-F238E27FC236}">
                <a16:creationId xmlns:a16="http://schemas.microsoft.com/office/drawing/2014/main" id="{49E4ACD4-A040-1A4D-8F78-93D134D66F08}"/>
              </a:ext>
            </a:extLst>
          </p:cNvPr>
          <p:cNvPicPr>
            <a:picLocks noChangeAspect="1"/>
          </p:cNvPicPr>
          <p:nvPr/>
        </p:nvPicPr>
        <p:blipFill>
          <a:blip r:embed="rId3"/>
          <a:stretch>
            <a:fillRect/>
          </a:stretch>
        </p:blipFill>
        <p:spPr>
          <a:xfrm>
            <a:off x="6096000" y="4389604"/>
            <a:ext cx="3038971" cy="2111041"/>
          </a:xfrm>
          <a:prstGeom prst="rect">
            <a:avLst/>
          </a:prstGeom>
        </p:spPr>
      </p:pic>
      <p:pic>
        <p:nvPicPr>
          <p:cNvPr id="3" name="Grafik 2">
            <a:extLst>
              <a:ext uri="{FF2B5EF4-FFF2-40B4-BE49-F238E27FC236}">
                <a16:creationId xmlns:a16="http://schemas.microsoft.com/office/drawing/2014/main" id="{AE589356-5B55-594A-BF76-6FABBAFE51AE}"/>
              </a:ext>
            </a:extLst>
          </p:cNvPr>
          <p:cNvPicPr>
            <a:picLocks noChangeAspect="1"/>
          </p:cNvPicPr>
          <p:nvPr/>
        </p:nvPicPr>
        <p:blipFill>
          <a:blip r:embed="rId4"/>
          <a:stretch>
            <a:fillRect/>
          </a:stretch>
        </p:blipFill>
        <p:spPr>
          <a:xfrm>
            <a:off x="2077215" y="4473384"/>
            <a:ext cx="2560921" cy="1962430"/>
          </a:xfrm>
          <a:prstGeom prst="rect">
            <a:avLst/>
          </a:prstGeom>
        </p:spPr>
      </p:pic>
      <p:pic>
        <p:nvPicPr>
          <p:cNvPr id="6" name="Grafik 5">
            <a:extLst>
              <a:ext uri="{FF2B5EF4-FFF2-40B4-BE49-F238E27FC236}">
                <a16:creationId xmlns:a16="http://schemas.microsoft.com/office/drawing/2014/main" id="{3FF7D785-D8BC-444B-9B58-E06C11972DE3}"/>
              </a:ext>
            </a:extLst>
          </p:cNvPr>
          <p:cNvPicPr>
            <a:picLocks noChangeAspect="1"/>
          </p:cNvPicPr>
          <p:nvPr/>
        </p:nvPicPr>
        <p:blipFill>
          <a:blip r:embed="rId5"/>
          <a:stretch>
            <a:fillRect/>
          </a:stretch>
        </p:blipFill>
        <p:spPr>
          <a:xfrm>
            <a:off x="4823430" y="5286375"/>
            <a:ext cx="561895" cy="422510"/>
          </a:xfrm>
          <a:prstGeom prst="rect">
            <a:avLst/>
          </a:prstGeom>
        </p:spPr>
      </p:pic>
      <p:pic>
        <p:nvPicPr>
          <p:cNvPr id="10" name="Grafik 9">
            <a:extLst>
              <a:ext uri="{FF2B5EF4-FFF2-40B4-BE49-F238E27FC236}">
                <a16:creationId xmlns:a16="http://schemas.microsoft.com/office/drawing/2014/main" id="{B2079491-1B98-8242-B9EC-F75D112533BB}"/>
              </a:ext>
            </a:extLst>
          </p:cNvPr>
          <p:cNvPicPr>
            <a:picLocks noChangeAspect="1"/>
          </p:cNvPicPr>
          <p:nvPr/>
        </p:nvPicPr>
        <p:blipFill>
          <a:blip r:embed="rId6"/>
          <a:stretch>
            <a:fillRect/>
          </a:stretch>
        </p:blipFill>
        <p:spPr>
          <a:xfrm>
            <a:off x="5550689" y="5445125"/>
            <a:ext cx="277843" cy="194905"/>
          </a:xfrm>
          <a:prstGeom prst="rect">
            <a:avLst/>
          </a:prstGeom>
        </p:spPr>
      </p:pic>
      <p:pic>
        <p:nvPicPr>
          <p:cNvPr id="12" name="Grafik 11">
            <a:extLst>
              <a:ext uri="{FF2B5EF4-FFF2-40B4-BE49-F238E27FC236}">
                <a16:creationId xmlns:a16="http://schemas.microsoft.com/office/drawing/2014/main" id="{55600DC3-370F-074C-8A65-59347D13242B}"/>
              </a:ext>
            </a:extLst>
          </p:cNvPr>
          <p:cNvPicPr>
            <a:picLocks noChangeAspect="1"/>
          </p:cNvPicPr>
          <p:nvPr/>
        </p:nvPicPr>
        <p:blipFill>
          <a:blip r:embed="rId7"/>
          <a:stretch>
            <a:fillRect/>
          </a:stretch>
        </p:blipFill>
        <p:spPr>
          <a:xfrm>
            <a:off x="3481413" y="1969446"/>
            <a:ext cx="2849038" cy="1595461"/>
          </a:xfrm>
          <a:prstGeom prst="rect">
            <a:avLst/>
          </a:prstGeom>
        </p:spPr>
      </p:pic>
      <p:pic>
        <p:nvPicPr>
          <p:cNvPr id="18" name="Grafik 17">
            <a:extLst>
              <a:ext uri="{FF2B5EF4-FFF2-40B4-BE49-F238E27FC236}">
                <a16:creationId xmlns:a16="http://schemas.microsoft.com/office/drawing/2014/main" id="{ACA36221-C8C2-7D46-A749-7007FE74DBA3}"/>
              </a:ext>
            </a:extLst>
          </p:cNvPr>
          <p:cNvPicPr>
            <a:picLocks noChangeAspect="1"/>
          </p:cNvPicPr>
          <p:nvPr/>
        </p:nvPicPr>
        <p:blipFill>
          <a:blip r:embed="rId8"/>
          <a:stretch>
            <a:fillRect/>
          </a:stretch>
        </p:blipFill>
        <p:spPr>
          <a:xfrm>
            <a:off x="6422420" y="1969446"/>
            <a:ext cx="2385407" cy="1598977"/>
          </a:xfrm>
          <a:prstGeom prst="rect">
            <a:avLst/>
          </a:prstGeom>
        </p:spPr>
      </p:pic>
      <p:pic>
        <p:nvPicPr>
          <p:cNvPr id="22" name="Grafik 21">
            <a:extLst>
              <a:ext uri="{FF2B5EF4-FFF2-40B4-BE49-F238E27FC236}">
                <a16:creationId xmlns:a16="http://schemas.microsoft.com/office/drawing/2014/main" id="{07321CE6-E5B7-6C44-8C84-5D6D1D76ECCE}"/>
              </a:ext>
            </a:extLst>
          </p:cNvPr>
          <p:cNvPicPr>
            <a:picLocks noChangeAspect="1"/>
          </p:cNvPicPr>
          <p:nvPr/>
        </p:nvPicPr>
        <p:blipFill>
          <a:blip r:embed="rId9"/>
          <a:stretch>
            <a:fillRect/>
          </a:stretch>
        </p:blipFill>
        <p:spPr>
          <a:xfrm>
            <a:off x="8997761" y="1969446"/>
            <a:ext cx="2398639" cy="1599093"/>
          </a:xfrm>
          <a:prstGeom prst="rect">
            <a:avLst/>
          </a:prstGeom>
        </p:spPr>
      </p:pic>
      <p:cxnSp>
        <p:nvCxnSpPr>
          <p:cNvPr id="4" name="Gerade Verbindung mit Pfeil 3">
            <a:extLst>
              <a:ext uri="{FF2B5EF4-FFF2-40B4-BE49-F238E27FC236}">
                <a16:creationId xmlns:a16="http://schemas.microsoft.com/office/drawing/2014/main" id="{E6B2D038-4C6E-6047-8162-8CD4282CCBDB}"/>
              </a:ext>
            </a:extLst>
          </p:cNvPr>
          <p:cNvCxnSpPr>
            <a:cxnSpLocks/>
            <a:stCxn id="7" idx="2"/>
          </p:cNvCxnSpPr>
          <p:nvPr/>
        </p:nvCxnSpPr>
        <p:spPr>
          <a:xfrm>
            <a:off x="1864689" y="3564908"/>
            <a:ext cx="1329551" cy="876573"/>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7" name="Gerade Verbindung mit Pfeil 16">
            <a:extLst>
              <a:ext uri="{FF2B5EF4-FFF2-40B4-BE49-F238E27FC236}">
                <a16:creationId xmlns:a16="http://schemas.microsoft.com/office/drawing/2014/main" id="{4FB0492D-5391-AB42-9D5D-8FDC4E5E35C3}"/>
              </a:ext>
            </a:extLst>
          </p:cNvPr>
          <p:cNvCxnSpPr>
            <a:cxnSpLocks/>
            <a:stCxn id="12" idx="2"/>
          </p:cNvCxnSpPr>
          <p:nvPr/>
        </p:nvCxnSpPr>
        <p:spPr>
          <a:xfrm>
            <a:off x="4905932" y="3564907"/>
            <a:ext cx="198445" cy="161470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8" name="Gerade Verbindung mit Pfeil 27">
            <a:extLst>
              <a:ext uri="{FF2B5EF4-FFF2-40B4-BE49-F238E27FC236}">
                <a16:creationId xmlns:a16="http://schemas.microsoft.com/office/drawing/2014/main" id="{AA028C94-A559-3945-888D-E127EFA5E518}"/>
              </a:ext>
            </a:extLst>
          </p:cNvPr>
          <p:cNvCxnSpPr>
            <a:cxnSpLocks/>
            <a:stCxn id="22" idx="2"/>
          </p:cNvCxnSpPr>
          <p:nvPr/>
        </p:nvCxnSpPr>
        <p:spPr>
          <a:xfrm flipH="1">
            <a:off x="7545565" y="3568539"/>
            <a:ext cx="2651516" cy="80371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4" name="Gerade Verbindung mit Pfeil 33">
            <a:extLst>
              <a:ext uri="{FF2B5EF4-FFF2-40B4-BE49-F238E27FC236}">
                <a16:creationId xmlns:a16="http://schemas.microsoft.com/office/drawing/2014/main" id="{899C212D-A999-9542-B90D-C4CE49E853D6}"/>
              </a:ext>
            </a:extLst>
          </p:cNvPr>
          <p:cNvCxnSpPr>
            <a:cxnSpLocks/>
            <a:stCxn id="18" idx="2"/>
          </p:cNvCxnSpPr>
          <p:nvPr/>
        </p:nvCxnSpPr>
        <p:spPr>
          <a:xfrm flipH="1">
            <a:off x="5732158" y="3568423"/>
            <a:ext cx="1882966" cy="17336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936343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a:extLst>
              <a:ext uri="{FF2B5EF4-FFF2-40B4-BE49-F238E27FC236}">
                <a16:creationId xmlns:a16="http://schemas.microsoft.com/office/drawing/2014/main" id="{3B5BF5F2-EC5D-534E-A43A-0A07D08EF4AB}"/>
              </a:ext>
            </a:extLst>
          </p:cNvPr>
          <p:cNvPicPr>
            <a:picLocks noChangeAspect="1"/>
          </p:cNvPicPr>
          <p:nvPr/>
        </p:nvPicPr>
        <p:blipFill>
          <a:blip r:embed="rId2"/>
          <a:stretch>
            <a:fillRect/>
          </a:stretch>
        </p:blipFill>
        <p:spPr>
          <a:xfrm>
            <a:off x="0" y="-119393"/>
            <a:ext cx="12350750" cy="6991209"/>
          </a:xfrm>
          <a:prstGeom prst="rect">
            <a:avLst/>
          </a:prstGeom>
        </p:spPr>
      </p:pic>
    </p:spTree>
    <p:extLst>
      <p:ext uri="{BB962C8B-B14F-4D97-AF65-F5344CB8AC3E}">
        <p14:creationId xmlns:p14="http://schemas.microsoft.com/office/powerpoint/2010/main" val="3419488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CF58E8D-A22E-A640-ABF1-C2E1C58967A7}"/>
              </a:ext>
            </a:extLst>
          </p:cNvPr>
          <p:cNvSpPr>
            <a:spLocks noGrp="1"/>
          </p:cNvSpPr>
          <p:nvPr>
            <p:ph type="title"/>
          </p:nvPr>
        </p:nvSpPr>
        <p:spPr/>
        <p:txBody>
          <a:bodyPr/>
          <a:lstStyle/>
          <a:p>
            <a:r>
              <a:rPr lang="en-US" dirty="0"/>
              <a:t>Even Better</a:t>
            </a:r>
            <a:endParaRPr lang="de-DE" dirty="0"/>
          </a:p>
        </p:txBody>
      </p:sp>
      <p:pic>
        <p:nvPicPr>
          <p:cNvPr id="7" name="Grafik 6">
            <a:extLst>
              <a:ext uri="{FF2B5EF4-FFF2-40B4-BE49-F238E27FC236}">
                <a16:creationId xmlns:a16="http://schemas.microsoft.com/office/drawing/2014/main" id="{3590A6F9-65BC-2347-895E-072FC8E70AE3}"/>
              </a:ext>
            </a:extLst>
          </p:cNvPr>
          <p:cNvPicPr>
            <a:picLocks noChangeAspect="1"/>
          </p:cNvPicPr>
          <p:nvPr/>
        </p:nvPicPr>
        <p:blipFill>
          <a:blip r:embed="rId2"/>
          <a:stretch>
            <a:fillRect/>
          </a:stretch>
        </p:blipFill>
        <p:spPr>
          <a:xfrm>
            <a:off x="345203" y="1969447"/>
            <a:ext cx="3038971" cy="1595461"/>
          </a:xfrm>
          <a:prstGeom prst="rect">
            <a:avLst/>
          </a:prstGeom>
        </p:spPr>
      </p:pic>
      <p:sp>
        <p:nvSpPr>
          <p:cNvPr id="9" name="Rechteck 8">
            <a:extLst>
              <a:ext uri="{FF2B5EF4-FFF2-40B4-BE49-F238E27FC236}">
                <a16:creationId xmlns:a16="http://schemas.microsoft.com/office/drawing/2014/main" id="{67D8231E-EE30-D243-A975-DADA625A706C}"/>
              </a:ext>
            </a:extLst>
          </p:cNvPr>
          <p:cNvSpPr/>
          <p:nvPr/>
        </p:nvSpPr>
        <p:spPr>
          <a:xfrm>
            <a:off x="1631076" y="4282618"/>
            <a:ext cx="8929847" cy="237693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Grafik 12">
            <a:extLst>
              <a:ext uri="{FF2B5EF4-FFF2-40B4-BE49-F238E27FC236}">
                <a16:creationId xmlns:a16="http://schemas.microsoft.com/office/drawing/2014/main" id="{49E4ACD4-A040-1A4D-8F78-93D134D66F08}"/>
              </a:ext>
            </a:extLst>
          </p:cNvPr>
          <p:cNvPicPr>
            <a:picLocks noChangeAspect="1"/>
          </p:cNvPicPr>
          <p:nvPr/>
        </p:nvPicPr>
        <p:blipFill>
          <a:blip r:embed="rId3"/>
          <a:stretch>
            <a:fillRect/>
          </a:stretch>
        </p:blipFill>
        <p:spPr>
          <a:xfrm>
            <a:off x="9329385" y="5169707"/>
            <a:ext cx="867695" cy="602751"/>
          </a:xfrm>
          <a:prstGeom prst="rect">
            <a:avLst/>
          </a:prstGeom>
        </p:spPr>
      </p:pic>
      <p:pic>
        <p:nvPicPr>
          <p:cNvPr id="3" name="Grafik 2">
            <a:extLst>
              <a:ext uri="{FF2B5EF4-FFF2-40B4-BE49-F238E27FC236}">
                <a16:creationId xmlns:a16="http://schemas.microsoft.com/office/drawing/2014/main" id="{AE589356-5B55-594A-BF76-6FABBAFE51AE}"/>
              </a:ext>
            </a:extLst>
          </p:cNvPr>
          <p:cNvPicPr>
            <a:picLocks noChangeAspect="1"/>
          </p:cNvPicPr>
          <p:nvPr/>
        </p:nvPicPr>
        <p:blipFill>
          <a:blip r:embed="rId4"/>
          <a:stretch>
            <a:fillRect/>
          </a:stretch>
        </p:blipFill>
        <p:spPr>
          <a:xfrm>
            <a:off x="2025091" y="5109847"/>
            <a:ext cx="942807" cy="722472"/>
          </a:xfrm>
          <a:prstGeom prst="rect">
            <a:avLst/>
          </a:prstGeom>
        </p:spPr>
      </p:pic>
      <p:pic>
        <p:nvPicPr>
          <p:cNvPr id="6" name="Grafik 5">
            <a:extLst>
              <a:ext uri="{FF2B5EF4-FFF2-40B4-BE49-F238E27FC236}">
                <a16:creationId xmlns:a16="http://schemas.microsoft.com/office/drawing/2014/main" id="{3FF7D785-D8BC-444B-9B58-E06C11972DE3}"/>
              </a:ext>
            </a:extLst>
          </p:cNvPr>
          <p:cNvPicPr>
            <a:picLocks noChangeAspect="1"/>
          </p:cNvPicPr>
          <p:nvPr/>
        </p:nvPicPr>
        <p:blipFill>
          <a:blip r:embed="rId5"/>
          <a:stretch>
            <a:fillRect/>
          </a:stretch>
        </p:blipFill>
        <p:spPr>
          <a:xfrm>
            <a:off x="3384174" y="4458960"/>
            <a:ext cx="2565366" cy="1928996"/>
          </a:xfrm>
          <a:prstGeom prst="rect">
            <a:avLst/>
          </a:prstGeom>
        </p:spPr>
      </p:pic>
      <p:pic>
        <p:nvPicPr>
          <p:cNvPr id="10" name="Grafik 9">
            <a:extLst>
              <a:ext uri="{FF2B5EF4-FFF2-40B4-BE49-F238E27FC236}">
                <a16:creationId xmlns:a16="http://schemas.microsoft.com/office/drawing/2014/main" id="{B2079491-1B98-8242-B9EC-F75D112533BB}"/>
              </a:ext>
            </a:extLst>
          </p:cNvPr>
          <p:cNvPicPr>
            <a:picLocks noChangeAspect="1"/>
          </p:cNvPicPr>
          <p:nvPr/>
        </p:nvPicPr>
        <p:blipFill>
          <a:blip r:embed="rId6"/>
          <a:stretch>
            <a:fillRect/>
          </a:stretch>
        </p:blipFill>
        <p:spPr>
          <a:xfrm>
            <a:off x="6330451" y="4458960"/>
            <a:ext cx="2749840" cy="1928995"/>
          </a:xfrm>
          <a:prstGeom prst="rect">
            <a:avLst/>
          </a:prstGeom>
        </p:spPr>
      </p:pic>
      <p:pic>
        <p:nvPicPr>
          <p:cNvPr id="12" name="Grafik 11">
            <a:extLst>
              <a:ext uri="{FF2B5EF4-FFF2-40B4-BE49-F238E27FC236}">
                <a16:creationId xmlns:a16="http://schemas.microsoft.com/office/drawing/2014/main" id="{55600DC3-370F-074C-8A65-59347D13242B}"/>
              </a:ext>
            </a:extLst>
          </p:cNvPr>
          <p:cNvPicPr>
            <a:picLocks noChangeAspect="1"/>
          </p:cNvPicPr>
          <p:nvPr/>
        </p:nvPicPr>
        <p:blipFill>
          <a:blip r:embed="rId7"/>
          <a:stretch>
            <a:fillRect/>
          </a:stretch>
        </p:blipFill>
        <p:spPr>
          <a:xfrm>
            <a:off x="3481413" y="1969446"/>
            <a:ext cx="2849038" cy="1595461"/>
          </a:xfrm>
          <a:prstGeom prst="rect">
            <a:avLst/>
          </a:prstGeom>
        </p:spPr>
      </p:pic>
      <p:pic>
        <p:nvPicPr>
          <p:cNvPr id="18" name="Grafik 17">
            <a:extLst>
              <a:ext uri="{FF2B5EF4-FFF2-40B4-BE49-F238E27FC236}">
                <a16:creationId xmlns:a16="http://schemas.microsoft.com/office/drawing/2014/main" id="{ACA36221-C8C2-7D46-A749-7007FE74DBA3}"/>
              </a:ext>
            </a:extLst>
          </p:cNvPr>
          <p:cNvPicPr>
            <a:picLocks noChangeAspect="1"/>
          </p:cNvPicPr>
          <p:nvPr/>
        </p:nvPicPr>
        <p:blipFill>
          <a:blip r:embed="rId8"/>
          <a:stretch>
            <a:fillRect/>
          </a:stretch>
        </p:blipFill>
        <p:spPr>
          <a:xfrm>
            <a:off x="6422420" y="1969446"/>
            <a:ext cx="2385407" cy="1598977"/>
          </a:xfrm>
          <a:prstGeom prst="rect">
            <a:avLst/>
          </a:prstGeom>
        </p:spPr>
      </p:pic>
      <p:pic>
        <p:nvPicPr>
          <p:cNvPr id="22" name="Grafik 21">
            <a:extLst>
              <a:ext uri="{FF2B5EF4-FFF2-40B4-BE49-F238E27FC236}">
                <a16:creationId xmlns:a16="http://schemas.microsoft.com/office/drawing/2014/main" id="{07321CE6-E5B7-6C44-8C84-5D6D1D76ECCE}"/>
              </a:ext>
            </a:extLst>
          </p:cNvPr>
          <p:cNvPicPr>
            <a:picLocks noChangeAspect="1"/>
          </p:cNvPicPr>
          <p:nvPr/>
        </p:nvPicPr>
        <p:blipFill>
          <a:blip r:embed="rId9"/>
          <a:stretch>
            <a:fillRect/>
          </a:stretch>
        </p:blipFill>
        <p:spPr>
          <a:xfrm>
            <a:off x="8997761" y="1969446"/>
            <a:ext cx="2398639" cy="1599093"/>
          </a:xfrm>
          <a:prstGeom prst="rect">
            <a:avLst/>
          </a:prstGeom>
        </p:spPr>
      </p:pic>
      <p:cxnSp>
        <p:nvCxnSpPr>
          <p:cNvPr id="4" name="Gerade Verbindung mit Pfeil 3">
            <a:extLst>
              <a:ext uri="{FF2B5EF4-FFF2-40B4-BE49-F238E27FC236}">
                <a16:creationId xmlns:a16="http://schemas.microsoft.com/office/drawing/2014/main" id="{6366AFE7-129C-A644-B038-21B083A07553}"/>
              </a:ext>
            </a:extLst>
          </p:cNvPr>
          <p:cNvCxnSpPr>
            <a:cxnSpLocks/>
            <a:stCxn id="7" idx="2"/>
          </p:cNvCxnSpPr>
          <p:nvPr/>
        </p:nvCxnSpPr>
        <p:spPr>
          <a:xfrm>
            <a:off x="1864689" y="3564908"/>
            <a:ext cx="651843" cy="154493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 name="Gerade Verbindung mit Pfeil 10">
            <a:extLst>
              <a:ext uri="{FF2B5EF4-FFF2-40B4-BE49-F238E27FC236}">
                <a16:creationId xmlns:a16="http://schemas.microsoft.com/office/drawing/2014/main" id="{39E50F41-5E92-D74B-98B0-F25E87EF114F}"/>
              </a:ext>
            </a:extLst>
          </p:cNvPr>
          <p:cNvCxnSpPr>
            <a:cxnSpLocks/>
            <a:stCxn id="12" idx="2"/>
          </p:cNvCxnSpPr>
          <p:nvPr/>
        </p:nvCxnSpPr>
        <p:spPr>
          <a:xfrm flipH="1">
            <a:off x="4666858" y="3564907"/>
            <a:ext cx="239074" cy="830745"/>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0" name="Gerade Verbindung mit Pfeil 19">
            <a:extLst>
              <a:ext uri="{FF2B5EF4-FFF2-40B4-BE49-F238E27FC236}">
                <a16:creationId xmlns:a16="http://schemas.microsoft.com/office/drawing/2014/main" id="{1261C7A3-6A8B-6740-8C8D-0058C35726E4}"/>
              </a:ext>
            </a:extLst>
          </p:cNvPr>
          <p:cNvCxnSpPr>
            <a:cxnSpLocks/>
            <a:stCxn id="18" idx="2"/>
            <a:endCxn id="10" idx="0"/>
          </p:cNvCxnSpPr>
          <p:nvPr/>
        </p:nvCxnSpPr>
        <p:spPr>
          <a:xfrm>
            <a:off x="7615124" y="3568423"/>
            <a:ext cx="90247" cy="890537"/>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8" name="Gerade Verbindung mit Pfeil 27">
            <a:extLst>
              <a:ext uri="{FF2B5EF4-FFF2-40B4-BE49-F238E27FC236}">
                <a16:creationId xmlns:a16="http://schemas.microsoft.com/office/drawing/2014/main" id="{F1339F23-D2E6-4F49-980E-FB2E69F2F0BD}"/>
              </a:ext>
            </a:extLst>
          </p:cNvPr>
          <p:cNvCxnSpPr>
            <a:cxnSpLocks/>
            <a:stCxn id="22" idx="2"/>
          </p:cNvCxnSpPr>
          <p:nvPr/>
        </p:nvCxnSpPr>
        <p:spPr>
          <a:xfrm flipH="1">
            <a:off x="9724329" y="3568539"/>
            <a:ext cx="472752" cy="154130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91648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fik 5">
            <a:extLst>
              <a:ext uri="{FF2B5EF4-FFF2-40B4-BE49-F238E27FC236}">
                <a16:creationId xmlns:a16="http://schemas.microsoft.com/office/drawing/2014/main" id="{9B39DC90-F3D1-A846-81A2-988F7F14E633}"/>
              </a:ext>
            </a:extLst>
          </p:cNvPr>
          <p:cNvPicPr>
            <a:picLocks noChangeAspect="1"/>
          </p:cNvPicPr>
          <p:nvPr/>
        </p:nvPicPr>
        <p:blipFill>
          <a:blip r:embed="rId2"/>
          <a:stretch>
            <a:fillRect/>
          </a:stretch>
        </p:blipFill>
        <p:spPr>
          <a:xfrm>
            <a:off x="838200" y="365125"/>
            <a:ext cx="4642504" cy="2785502"/>
          </a:xfrm>
          <a:prstGeom prst="rect">
            <a:avLst/>
          </a:prstGeom>
        </p:spPr>
      </p:pic>
      <p:pic>
        <p:nvPicPr>
          <p:cNvPr id="9" name="Grafik 8">
            <a:extLst>
              <a:ext uri="{FF2B5EF4-FFF2-40B4-BE49-F238E27FC236}">
                <a16:creationId xmlns:a16="http://schemas.microsoft.com/office/drawing/2014/main" id="{A1DAD890-2FAD-CF42-8649-460AE2133D3D}"/>
              </a:ext>
            </a:extLst>
          </p:cNvPr>
          <p:cNvPicPr>
            <a:picLocks noChangeAspect="1"/>
          </p:cNvPicPr>
          <p:nvPr/>
        </p:nvPicPr>
        <p:blipFill>
          <a:blip r:embed="rId3"/>
          <a:stretch>
            <a:fillRect/>
          </a:stretch>
        </p:blipFill>
        <p:spPr>
          <a:xfrm>
            <a:off x="838200" y="3707374"/>
            <a:ext cx="4642504" cy="2965827"/>
          </a:xfrm>
          <a:prstGeom prst="rect">
            <a:avLst/>
          </a:prstGeom>
        </p:spPr>
      </p:pic>
    </p:spTree>
    <p:extLst>
      <p:ext uri="{BB962C8B-B14F-4D97-AF65-F5344CB8AC3E}">
        <p14:creationId xmlns:p14="http://schemas.microsoft.com/office/powerpoint/2010/main" val="6346113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9E1C12A-958A-0942-A2B9-7072F91B92B2}"/>
              </a:ext>
            </a:extLst>
          </p:cNvPr>
          <p:cNvSpPr>
            <a:spLocks noGrp="1"/>
          </p:cNvSpPr>
          <p:nvPr>
            <p:ph type="title"/>
          </p:nvPr>
        </p:nvSpPr>
        <p:spPr/>
        <p:txBody>
          <a:bodyPr/>
          <a:lstStyle/>
          <a:p>
            <a:endParaRPr lang="de-DE"/>
          </a:p>
        </p:txBody>
      </p:sp>
      <p:sp>
        <p:nvSpPr>
          <p:cNvPr id="3" name="Inhaltsplatzhalter 2">
            <a:extLst>
              <a:ext uri="{FF2B5EF4-FFF2-40B4-BE49-F238E27FC236}">
                <a16:creationId xmlns:a16="http://schemas.microsoft.com/office/drawing/2014/main" id="{79F963E9-6D80-8549-98E1-E5F18C7DEA75}"/>
              </a:ext>
            </a:extLst>
          </p:cNvPr>
          <p:cNvSpPr>
            <a:spLocks noGrp="1"/>
          </p:cNvSpPr>
          <p:nvPr>
            <p:ph idx="1"/>
          </p:nvPr>
        </p:nvSpPr>
        <p:spPr/>
        <p:txBody>
          <a:bodyPr/>
          <a:lstStyle/>
          <a:p>
            <a:endParaRPr lang="de-DE"/>
          </a:p>
        </p:txBody>
      </p:sp>
      <p:pic>
        <p:nvPicPr>
          <p:cNvPr id="12" name="Grafik 11">
            <a:extLst>
              <a:ext uri="{FF2B5EF4-FFF2-40B4-BE49-F238E27FC236}">
                <a16:creationId xmlns:a16="http://schemas.microsoft.com/office/drawing/2014/main" id="{734D516A-E202-7944-8765-60A79E01A51B}"/>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40888341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765C124-3D0C-204F-87A7-382B93EEF9C8}"/>
              </a:ext>
            </a:extLst>
          </p:cNvPr>
          <p:cNvSpPr>
            <a:spLocks noGrp="1"/>
          </p:cNvSpPr>
          <p:nvPr>
            <p:ph type="title"/>
          </p:nvPr>
        </p:nvSpPr>
        <p:spPr/>
        <p:txBody>
          <a:bodyPr/>
          <a:lstStyle/>
          <a:p>
            <a:r>
              <a:rPr lang="en-US"/>
              <a:t>Encoder &amp; Decoder</a:t>
            </a:r>
          </a:p>
        </p:txBody>
      </p:sp>
      <p:grpSp>
        <p:nvGrpSpPr>
          <p:cNvPr id="81" name="Gruppieren 80">
            <a:extLst>
              <a:ext uri="{FF2B5EF4-FFF2-40B4-BE49-F238E27FC236}">
                <a16:creationId xmlns:a16="http://schemas.microsoft.com/office/drawing/2014/main" id="{10430E56-0FB1-F344-BB22-3AB69A8494B9}"/>
              </a:ext>
            </a:extLst>
          </p:cNvPr>
          <p:cNvGrpSpPr/>
          <p:nvPr/>
        </p:nvGrpSpPr>
        <p:grpSpPr>
          <a:xfrm>
            <a:off x="971847" y="1708175"/>
            <a:ext cx="10248306" cy="1020624"/>
            <a:chOff x="971847" y="1708175"/>
            <a:chExt cx="10248306" cy="1020624"/>
          </a:xfrm>
        </p:grpSpPr>
        <p:sp>
          <p:nvSpPr>
            <p:cNvPr id="5" name="Abgerundetes Rechteck 4">
              <a:extLst>
                <a:ext uri="{FF2B5EF4-FFF2-40B4-BE49-F238E27FC236}">
                  <a16:creationId xmlns:a16="http://schemas.microsoft.com/office/drawing/2014/main" id="{9D5BA36C-A5F8-5F4A-9000-C4CD3E288101}"/>
                </a:ext>
              </a:extLst>
            </p:cNvPr>
            <p:cNvSpPr/>
            <p:nvPr/>
          </p:nvSpPr>
          <p:spPr>
            <a:xfrm>
              <a:off x="2683049" y="1855396"/>
              <a:ext cx="6836321" cy="82894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Abgerundetes Rechteck 5">
              <a:extLst>
                <a:ext uri="{FF2B5EF4-FFF2-40B4-BE49-F238E27FC236}">
                  <a16:creationId xmlns:a16="http://schemas.microsoft.com/office/drawing/2014/main" id="{C64109DC-7D19-9C4B-9AA4-151EAE7D5790}"/>
                </a:ext>
              </a:extLst>
            </p:cNvPr>
            <p:cNvSpPr/>
            <p:nvPr/>
          </p:nvSpPr>
          <p:spPr>
            <a:xfrm>
              <a:off x="2744137" y="1935441"/>
              <a:ext cx="2038172" cy="679391"/>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000"/>
                <a:t>Encoder</a:t>
              </a:r>
            </a:p>
          </p:txBody>
        </p:sp>
        <p:sp>
          <p:nvSpPr>
            <p:cNvPr id="7" name="Abgerundetes Rechteck 6">
              <a:extLst>
                <a:ext uri="{FF2B5EF4-FFF2-40B4-BE49-F238E27FC236}">
                  <a16:creationId xmlns:a16="http://schemas.microsoft.com/office/drawing/2014/main" id="{C6EC7790-A3E0-A24C-97B2-A760EB0169FE}"/>
                </a:ext>
              </a:extLst>
            </p:cNvPr>
            <p:cNvSpPr/>
            <p:nvPr/>
          </p:nvSpPr>
          <p:spPr>
            <a:xfrm>
              <a:off x="7429369" y="1927439"/>
              <a:ext cx="2038172" cy="679391"/>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000"/>
                <a:t>Decoder</a:t>
              </a:r>
            </a:p>
          </p:txBody>
        </p:sp>
        <p:sp>
          <p:nvSpPr>
            <p:cNvPr id="9" name="Pfeil nach rechts 8">
              <a:extLst>
                <a:ext uri="{FF2B5EF4-FFF2-40B4-BE49-F238E27FC236}">
                  <a16:creationId xmlns:a16="http://schemas.microsoft.com/office/drawing/2014/main" id="{8F1669B3-E5D5-FE4A-9E9F-B404EE7C3190}"/>
                </a:ext>
              </a:extLst>
            </p:cNvPr>
            <p:cNvSpPr/>
            <p:nvPr/>
          </p:nvSpPr>
          <p:spPr>
            <a:xfrm>
              <a:off x="4891267" y="2169840"/>
              <a:ext cx="683664" cy="200055"/>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0" name="Pfeil nach rechts 9">
              <a:extLst>
                <a:ext uri="{FF2B5EF4-FFF2-40B4-BE49-F238E27FC236}">
                  <a16:creationId xmlns:a16="http://schemas.microsoft.com/office/drawing/2014/main" id="{CE64F87C-D805-AF4F-A8DB-B6D08AD9FCBA}"/>
                </a:ext>
              </a:extLst>
            </p:cNvPr>
            <p:cNvSpPr/>
            <p:nvPr/>
          </p:nvSpPr>
          <p:spPr>
            <a:xfrm>
              <a:off x="6556629" y="2169840"/>
              <a:ext cx="683664" cy="200055"/>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1" name="Rechteck 10">
              <a:extLst>
                <a:ext uri="{FF2B5EF4-FFF2-40B4-BE49-F238E27FC236}">
                  <a16:creationId xmlns:a16="http://schemas.microsoft.com/office/drawing/2014/main" id="{2BD20CFF-A1D9-E648-A46F-80AE454FCD14}"/>
                </a:ext>
              </a:extLst>
            </p:cNvPr>
            <p:cNvSpPr/>
            <p:nvPr/>
          </p:nvSpPr>
          <p:spPr>
            <a:xfrm>
              <a:off x="971847" y="1805469"/>
              <a:ext cx="543739" cy="923330"/>
            </a:xfrm>
            <a:prstGeom prst="rect">
              <a:avLst/>
            </a:prstGeom>
            <a:noFill/>
          </p:spPr>
          <p:txBody>
            <a:bodyPr wrap="none" lIns="91440" tIns="45720" rIns="91440" bIns="45720">
              <a:spAutoFit/>
            </a:bodyPr>
            <a:lstStyle/>
            <a:p>
              <a:pPr algn="ctr"/>
              <a:r>
                <a:rPr lang="de-DE" sz="5400" b="0" cap="none" spc="0">
                  <a:ln w="0"/>
                  <a:solidFill>
                    <a:schemeClr val="tx1"/>
                  </a:solidFill>
                  <a:effectLst>
                    <a:outerShdw blurRad="38100" dist="19050" dir="2700000" algn="tl" rotWithShape="0">
                      <a:schemeClr val="dk1">
                        <a:alpha val="40000"/>
                      </a:schemeClr>
                    </a:outerShdw>
                  </a:effectLst>
                </a:rPr>
                <a:t>X</a:t>
              </a:r>
            </a:p>
          </p:txBody>
        </p:sp>
        <p:sp>
          <p:nvSpPr>
            <p:cNvPr id="12" name="Rechteck 11">
              <a:extLst>
                <a:ext uri="{FF2B5EF4-FFF2-40B4-BE49-F238E27FC236}">
                  <a16:creationId xmlns:a16="http://schemas.microsoft.com/office/drawing/2014/main" id="{79C767E3-32D3-714C-9FD7-592C831A041E}"/>
                </a:ext>
              </a:extLst>
            </p:cNvPr>
            <p:cNvSpPr/>
            <p:nvPr/>
          </p:nvSpPr>
          <p:spPr>
            <a:xfrm>
              <a:off x="10697253" y="1708175"/>
              <a:ext cx="522900" cy="923330"/>
            </a:xfrm>
            <a:prstGeom prst="rect">
              <a:avLst/>
            </a:prstGeom>
            <a:noFill/>
          </p:spPr>
          <p:txBody>
            <a:bodyPr wrap="none" lIns="91440" tIns="45720" rIns="91440" bIns="45720">
              <a:spAutoFit/>
            </a:bodyPr>
            <a:lstStyle/>
            <a:p>
              <a:pPr algn="ctr"/>
              <a:r>
                <a:rPr lang="de-DE" sz="5400">
                  <a:ln w="0"/>
                  <a:effectLst>
                    <a:outerShdw blurRad="38100" dist="19050" dir="2700000" algn="tl" rotWithShape="0">
                      <a:schemeClr val="dk1">
                        <a:alpha val="40000"/>
                      </a:schemeClr>
                    </a:outerShdw>
                  </a:effectLst>
                </a:rPr>
                <a:t>Y</a:t>
              </a:r>
              <a:endParaRPr lang="de-DE" sz="5400" b="0" cap="none" spc="0">
                <a:ln w="0"/>
                <a:solidFill>
                  <a:schemeClr val="tx1"/>
                </a:solidFill>
                <a:effectLst>
                  <a:outerShdw blurRad="38100" dist="19050" dir="2700000" algn="tl" rotWithShape="0">
                    <a:schemeClr val="dk1">
                      <a:alpha val="40000"/>
                    </a:schemeClr>
                  </a:outerShdw>
                </a:effectLst>
              </a:endParaRPr>
            </a:p>
          </p:txBody>
        </p:sp>
        <p:sp>
          <p:nvSpPr>
            <p:cNvPr id="13" name="Pfeil nach rechts 12">
              <a:extLst>
                <a:ext uri="{FF2B5EF4-FFF2-40B4-BE49-F238E27FC236}">
                  <a16:creationId xmlns:a16="http://schemas.microsoft.com/office/drawing/2014/main" id="{B6862A30-2DB7-8F44-B1B0-C2B2733F8DAC}"/>
                </a:ext>
              </a:extLst>
            </p:cNvPr>
            <p:cNvSpPr/>
            <p:nvPr/>
          </p:nvSpPr>
          <p:spPr>
            <a:xfrm>
              <a:off x="9766479" y="2167106"/>
              <a:ext cx="683664" cy="200055"/>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4" name="Pfeil nach rechts 13">
              <a:extLst>
                <a:ext uri="{FF2B5EF4-FFF2-40B4-BE49-F238E27FC236}">
                  <a16:creationId xmlns:a16="http://schemas.microsoft.com/office/drawing/2014/main" id="{FE287313-2610-5E44-9AB8-023559257761}"/>
                </a:ext>
              </a:extLst>
            </p:cNvPr>
            <p:cNvSpPr/>
            <p:nvPr/>
          </p:nvSpPr>
          <p:spPr>
            <a:xfrm>
              <a:off x="1763585" y="2167105"/>
              <a:ext cx="683664" cy="200055"/>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78" name="Grafik 77">
              <a:extLst>
                <a:ext uri="{FF2B5EF4-FFF2-40B4-BE49-F238E27FC236}">
                  <a16:creationId xmlns:a16="http://schemas.microsoft.com/office/drawing/2014/main" id="{08484A66-B881-D54C-A94E-A126B4338811}"/>
                </a:ext>
              </a:extLst>
            </p:cNvPr>
            <p:cNvPicPr>
              <a:picLocks noChangeAspect="1"/>
            </p:cNvPicPr>
            <p:nvPr/>
          </p:nvPicPr>
          <p:blipFill>
            <a:blip r:embed="rId2"/>
            <a:stretch>
              <a:fillRect/>
            </a:stretch>
          </p:blipFill>
          <p:spPr>
            <a:xfrm>
              <a:off x="5737380" y="2090573"/>
              <a:ext cx="656799" cy="353118"/>
            </a:xfrm>
            <a:prstGeom prst="rect">
              <a:avLst/>
            </a:prstGeom>
          </p:spPr>
        </p:pic>
      </p:grpSp>
      <p:sp>
        <p:nvSpPr>
          <p:cNvPr id="15" name="Abgerundetes Rechteck 14">
            <a:extLst>
              <a:ext uri="{FF2B5EF4-FFF2-40B4-BE49-F238E27FC236}">
                <a16:creationId xmlns:a16="http://schemas.microsoft.com/office/drawing/2014/main" id="{AAC606CD-FB40-2B4E-A8F0-87ABE0598233}"/>
              </a:ext>
            </a:extLst>
          </p:cNvPr>
          <p:cNvSpPr/>
          <p:nvPr/>
        </p:nvSpPr>
        <p:spPr>
          <a:xfrm>
            <a:off x="1908804" y="4042110"/>
            <a:ext cx="1019086" cy="339696"/>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6" name="Abgerundetes Rechteck 15">
            <a:extLst>
              <a:ext uri="{FF2B5EF4-FFF2-40B4-BE49-F238E27FC236}">
                <a16:creationId xmlns:a16="http://schemas.microsoft.com/office/drawing/2014/main" id="{F608B1C1-AA86-5944-B1D6-F76925BAE0A2}"/>
              </a:ext>
            </a:extLst>
          </p:cNvPr>
          <p:cNvSpPr/>
          <p:nvPr/>
        </p:nvSpPr>
        <p:spPr>
          <a:xfrm>
            <a:off x="3379865" y="4042110"/>
            <a:ext cx="1019086" cy="339696"/>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7" name="Abgerundetes Rechteck 16">
            <a:extLst>
              <a:ext uri="{FF2B5EF4-FFF2-40B4-BE49-F238E27FC236}">
                <a16:creationId xmlns:a16="http://schemas.microsoft.com/office/drawing/2014/main" id="{1697CBBB-9F88-CA41-9087-2F461E4A9380}"/>
              </a:ext>
            </a:extLst>
          </p:cNvPr>
          <p:cNvSpPr/>
          <p:nvPr/>
        </p:nvSpPr>
        <p:spPr>
          <a:xfrm>
            <a:off x="4850926" y="4042110"/>
            <a:ext cx="1019086" cy="339696"/>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cxnSp>
        <p:nvCxnSpPr>
          <p:cNvPr id="19" name="Gerade Verbindung mit Pfeil 18">
            <a:extLst>
              <a:ext uri="{FF2B5EF4-FFF2-40B4-BE49-F238E27FC236}">
                <a16:creationId xmlns:a16="http://schemas.microsoft.com/office/drawing/2014/main" id="{0029D2FC-21BB-4E46-8041-A88893B7244E}"/>
              </a:ext>
            </a:extLst>
          </p:cNvPr>
          <p:cNvCxnSpPr>
            <a:stCxn id="15" idx="3"/>
            <a:endCxn id="16" idx="1"/>
          </p:cNvCxnSpPr>
          <p:nvPr/>
        </p:nvCxnSpPr>
        <p:spPr>
          <a:xfrm>
            <a:off x="2927890" y="4211958"/>
            <a:ext cx="451975" cy="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0" name="Gerade Verbindung mit Pfeil 19">
            <a:extLst>
              <a:ext uri="{FF2B5EF4-FFF2-40B4-BE49-F238E27FC236}">
                <a16:creationId xmlns:a16="http://schemas.microsoft.com/office/drawing/2014/main" id="{8013CC7B-A3C8-4D43-8B9B-A9225461C833}"/>
              </a:ext>
            </a:extLst>
          </p:cNvPr>
          <p:cNvCxnSpPr>
            <a:cxnSpLocks/>
            <a:stCxn id="16" idx="3"/>
            <a:endCxn id="17" idx="1"/>
          </p:cNvCxnSpPr>
          <p:nvPr/>
        </p:nvCxnSpPr>
        <p:spPr>
          <a:xfrm>
            <a:off x="4398951" y="4211958"/>
            <a:ext cx="451975" cy="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23" name="Abgerundetes Rechteck 22">
            <a:extLst>
              <a:ext uri="{FF2B5EF4-FFF2-40B4-BE49-F238E27FC236}">
                <a16:creationId xmlns:a16="http://schemas.microsoft.com/office/drawing/2014/main" id="{FBCB5C0B-86DC-4146-AFB3-11C5CAC177ED}"/>
              </a:ext>
            </a:extLst>
          </p:cNvPr>
          <p:cNvSpPr/>
          <p:nvPr/>
        </p:nvSpPr>
        <p:spPr>
          <a:xfrm>
            <a:off x="6321987" y="4042110"/>
            <a:ext cx="1019086" cy="339696"/>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24" name="Abgerundetes Rechteck 23">
            <a:extLst>
              <a:ext uri="{FF2B5EF4-FFF2-40B4-BE49-F238E27FC236}">
                <a16:creationId xmlns:a16="http://schemas.microsoft.com/office/drawing/2014/main" id="{0A58E648-0A8D-0645-9FB9-255ACA26B7CA}"/>
              </a:ext>
            </a:extLst>
          </p:cNvPr>
          <p:cNvSpPr/>
          <p:nvPr/>
        </p:nvSpPr>
        <p:spPr>
          <a:xfrm>
            <a:off x="7793048" y="4042110"/>
            <a:ext cx="1019086" cy="339696"/>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25" name="Abgerundetes Rechteck 24">
            <a:extLst>
              <a:ext uri="{FF2B5EF4-FFF2-40B4-BE49-F238E27FC236}">
                <a16:creationId xmlns:a16="http://schemas.microsoft.com/office/drawing/2014/main" id="{E0035267-687D-F64D-925F-69EC767D5557}"/>
              </a:ext>
            </a:extLst>
          </p:cNvPr>
          <p:cNvSpPr/>
          <p:nvPr/>
        </p:nvSpPr>
        <p:spPr>
          <a:xfrm>
            <a:off x="9264109" y="4042110"/>
            <a:ext cx="1019086" cy="339696"/>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cxnSp>
        <p:nvCxnSpPr>
          <p:cNvPr id="26" name="Gerade Verbindung mit Pfeil 25">
            <a:extLst>
              <a:ext uri="{FF2B5EF4-FFF2-40B4-BE49-F238E27FC236}">
                <a16:creationId xmlns:a16="http://schemas.microsoft.com/office/drawing/2014/main" id="{ABDBE72B-320B-5947-B630-6EB47FFB541E}"/>
              </a:ext>
            </a:extLst>
          </p:cNvPr>
          <p:cNvCxnSpPr>
            <a:stCxn id="23" idx="3"/>
            <a:endCxn id="24" idx="1"/>
          </p:cNvCxnSpPr>
          <p:nvPr/>
        </p:nvCxnSpPr>
        <p:spPr>
          <a:xfrm>
            <a:off x="7341073" y="4211958"/>
            <a:ext cx="451975" cy="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7" name="Gerade Verbindung mit Pfeil 26">
            <a:extLst>
              <a:ext uri="{FF2B5EF4-FFF2-40B4-BE49-F238E27FC236}">
                <a16:creationId xmlns:a16="http://schemas.microsoft.com/office/drawing/2014/main" id="{005289A9-AFE6-7242-9DEC-0F2558270723}"/>
              </a:ext>
            </a:extLst>
          </p:cNvPr>
          <p:cNvCxnSpPr>
            <a:cxnSpLocks/>
            <a:stCxn id="24" idx="3"/>
            <a:endCxn id="25" idx="1"/>
          </p:cNvCxnSpPr>
          <p:nvPr/>
        </p:nvCxnSpPr>
        <p:spPr>
          <a:xfrm>
            <a:off x="8812134" y="4211958"/>
            <a:ext cx="451975" cy="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8" name="Gerade Verbindung mit Pfeil 27">
            <a:extLst>
              <a:ext uri="{FF2B5EF4-FFF2-40B4-BE49-F238E27FC236}">
                <a16:creationId xmlns:a16="http://schemas.microsoft.com/office/drawing/2014/main" id="{161F9D15-2EEF-484B-98DA-996657F493AB}"/>
              </a:ext>
            </a:extLst>
          </p:cNvPr>
          <p:cNvCxnSpPr>
            <a:cxnSpLocks/>
            <a:stCxn id="17" idx="3"/>
            <a:endCxn id="23" idx="1"/>
          </p:cNvCxnSpPr>
          <p:nvPr/>
        </p:nvCxnSpPr>
        <p:spPr>
          <a:xfrm>
            <a:off x="5870012" y="4211958"/>
            <a:ext cx="451975" cy="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31" name="Textfeld 30">
            <a:extLst>
              <a:ext uri="{FF2B5EF4-FFF2-40B4-BE49-F238E27FC236}">
                <a16:creationId xmlns:a16="http://schemas.microsoft.com/office/drawing/2014/main" id="{485096CF-B644-004D-BD94-445E55F8BD29}"/>
              </a:ext>
            </a:extLst>
          </p:cNvPr>
          <p:cNvSpPr txBox="1"/>
          <p:nvPr/>
        </p:nvSpPr>
        <p:spPr>
          <a:xfrm>
            <a:off x="1979929" y="4810161"/>
            <a:ext cx="876836" cy="400110"/>
          </a:xfrm>
          <a:prstGeom prst="rect">
            <a:avLst/>
          </a:prstGeom>
          <a:noFill/>
        </p:spPr>
        <p:txBody>
          <a:bodyPr wrap="square" rtlCol="0">
            <a:spAutoFit/>
          </a:bodyPr>
          <a:lstStyle/>
          <a:p>
            <a:pPr algn="ctr"/>
            <a:r>
              <a:rPr lang="en-US" sz="2000"/>
              <a:t>Wie</a:t>
            </a:r>
          </a:p>
        </p:txBody>
      </p:sp>
      <p:sp>
        <p:nvSpPr>
          <p:cNvPr id="36" name="Textfeld 35">
            <a:extLst>
              <a:ext uri="{FF2B5EF4-FFF2-40B4-BE49-F238E27FC236}">
                <a16:creationId xmlns:a16="http://schemas.microsoft.com/office/drawing/2014/main" id="{F0430677-58EC-B341-A032-D54526E1D8F6}"/>
              </a:ext>
            </a:extLst>
          </p:cNvPr>
          <p:cNvSpPr txBox="1"/>
          <p:nvPr/>
        </p:nvSpPr>
        <p:spPr>
          <a:xfrm>
            <a:off x="3450990" y="4810161"/>
            <a:ext cx="876836" cy="400110"/>
          </a:xfrm>
          <a:prstGeom prst="rect">
            <a:avLst/>
          </a:prstGeom>
          <a:noFill/>
        </p:spPr>
        <p:txBody>
          <a:bodyPr wrap="square" rtlCol="0">
            <a:spAutoFit/>
          </a:bodyPr>
          <a:lstStyle/>
          <a:p>
            <a:pPr algn="ctr"/>
            <a:r>
              <a:rPr lang="en-US" sz="2000"/>
              <a:t>geht’s</a:t>
            </a:r>
          </a:p>
        </p:txBody>
      </p:sp>
      <p:sp>
        <p:nvSpPr>
          <p:cNvPr id="37" name="Textfeld 36">
            <a:extLst>
              <a:ext uri="{FF2B5EF4-FFF2-40B4-BE49-F238E27FC236}">
                <a16:creationId xmlns:a16="http://schemas.microsoft.com/office/drawing/2014/main" id="{3A364A02-3715-D34E-ACA4-B7C6915953A5}"/>
              </a:ext>
            </a:extLst>
          </p:cNvPr>
          <p:cNvSpPr txBox="1"/>
          <p:nvPr/>
        </p:nvSpPr>
        <p:spPr>
          <a:xfrm>
            <a:off x="4922051" y="4810161"/>
            <a:ext cx="876836" cy="400110"/>
          </a:xfrm>
          <a:prstGeom prst="rect">
            <a:avLst/>
          </a:prstGeom>
          <a:noFill/>
        </p:spPr>
        <p:txBody>
          <a:bodyPr wrap="square" rtlCol="0">
            <a:spAutoFit/>
          </a:bodyPr>
          <a:lstStyle/>
          <a:p>
            <a:pPr algn="ctr"/>
            <a:r>
              <a:rPr lang="en-US" sz="2000"/>
              <a:t>&lt;EOS&gt;</a:t>
            </a:r>
          </a:p>
        </p:txBody>
      </p:sp>
      <p:sp>
        <p:nvSpPr>
          <p:cNvPr id="38" name="Textfeld 37">
            <a:extLst>
              <a:ext uri="{FF2B5EF4-FFF2-40B4-BE49-F238E27FC236}">
                <a16:creationId xmlns:a16="http://schemas.microsoft.com/office/drawing/2014/main" id="{E97495CF-2ADE-9A49-ADD7-3636EB29B24A}"/>
              </a:ext>
            </a:extLst>
          </p:cNvPr>
          <p:cNvSpPr txBox="1"/>
          <p:nvPr/>
        </p:nvSpPr>
        <p:spPr>
          <a:xfrm>
            <a:off x="4922051" y="3160755"/>
            <a:ext cx="876836" cy="400110"/>
          </a:xfrm>
          <a:prstGeom prst="rect">
            <a:avLst/>
          </a:prstGeom>
          <a:noFill/>
        </p:spPr>
        <p:txBody>
          <a:bodyPr wrap="square" rtlCol="0">
            <a:spAutoFit/>
          </a:bodyPr>
          <a:lstStyle/>
          <a:p>
            <a:pPr algn="ctr"/>
            <a:r>
              <a:rPr lang="en-US" sz="2000"/>
              <a:t>How</a:t>
            </a:r>
          </a:p>
        </p:txBody>
      </p:sp>
      <p:sp>
        <p:nvSpPr>
          <p:cNvPr id="39" name="Textfeld 38">
            <a:extLst>
              <a:ext uri="{FF2B5EF4-FFF2-40B4-BE49-F238E27FC236}">
                <a16:creationId xmlns:a16="http://schemas.microsoft.com/office/drawing/2014/main" id="{8AD5CB7E-7039-1342-A2CD-397568FC0A40}"/>
              </a:ext>
            </a:extLst>
          </p:cNvPr>
          <p:cNvSpPr txBox="1"/>
          <p:nvPr/>
        </p:nvSpPr>
        <p:spPr>
          <a:xfrm>
            <a:off x="6393112" y="3160755"/>
            <a:ext cx="876836" cy="400110"/>
          </a:xfrm>
          <a:prstGeom prst="rect">
            <a:avLst/>
          </a:prstGeom>
          <a:noFill/>
        </p:spPr>
        <p:txBody>
          <a:bodyPr wrap="square" rtlCol="0">
            <a:spAutoFit/>
          </a:bodyPr>
          <a:lstStyle/>
          <a:p>
            <a:pPr algn="ctr"/>
            <a:r>
              <a:rPr lang="en-US" sz="2000"/>
              <a:t>are</a:t>
            </a:r>
          </a:p>
        </p:txBody>
      </p:sp>
      <p:sp>
        <p:nvSpPr>
          <p:cNvPr id="40" name="Textfeld 39">
            <a:extLst>
              <a:ext uri="{FF2B5EF4-FFF2-40B4-BE49-F238E27FC236}">
                <a16:creationId xmlns:a16="http://schemas.microsoft.com/office/drawing/2014/main" id="{42EBCA25-B209-CF4F-ADDA-34AB608C1F29}"/>
              </a:ext>
            </a:extLst>
          </p:cNvPr>
          <p:cNvSpPr txBox="1"/>
          <p:nvPr/>
        </p:nvSpPr>
        <p:spPr>
          <a:xfrm>
            <a:off x="7864173" y="3160755"/>
            <a:ext cx="876836" cy="400110"/>
          </a:xfrm>
          <a:prstGeom prst="rect">
            <a:avLst/>
          </a:prstGeom>
          <a:noFill/>
        </p:spPr>
        <p:txBody>
          <a:bodyPr wrap="square" rtlCol="0">
            <a:spAutoFit/>
          </a:bodyPr>
          <a:lstStyle/>
          <a:p>
            <a:pPr algn="ctr"/>
            <a:r>
              <a:rPr lang="en-US" sz="2000"/>
              <a:t>you</a:t>
            </a:r>
          </a:p>
        </p:txBody>
      </p:sp>
      <p:sp>
        <p:nvSpPr>
          <p:cNvPr id="41" name="Textfeld 40">
            <a:extLst>
              <a:ext uri="{FF2B5EF4-FFF2-40B4-BE49-F238E27FC236}">
                <a16:creationId xmlns:a16="http://schemas.microsoft.com/office/drawing/2014/main" id="{0562DC74-D769-F543-AAC5-20A305DDCEAB}"/>
              </a:ext>
            </a:extLst>
          </p:cNvPr>
          <p:cNvSpPr txBox="1"/>
          <p:nvPr/>
        </p:nvSpPr>
        <p:spPr>
          <a:xfrm>
            <a:off x="9335234" y="3162940"/>
            <a:ext cx="876836" cy="400110"/>
          </a:xfrm>
          <a:prstGeom prst="rect">
            <a:avLst/>
          </a:prstGeom>
          <a:noFill/>
        </p:spPr>
        <p:txBody>
          <a:bodyPr wrap="square" rtlCol="0">
            <a:spAutoFit/>
          </a:bodyPr>
          <a:lstStyle/>
          <a:p>
            <a:pPr algn="ctr"/>
            <a:r>
              <a:rPr lang="en-US" sz="2000"/>
              <a:t>&lt;EOS&gt;</a:t>
            </a:r>
          </a:p>
        </p:txBody>
      </p:sp>
      <p:sp>
        <p:nvSpPr>
          <p:cNvPr id="42" name="Textfeld 41">
            <a:extLst>
              <a:ext uri="{FF2B5EF4-FFF2-40B4-BE49-F238E27FC236}">
                <a16:creationId xmlns:a16="http://schemas.microsoft.com/office/drawing/2014/main" id="{BAE14FFC-F06A-3248-9A79-943052C91228}"/>
              </a:ext>
            </a:extLst>
          </p:cNvPr>
          <p:cNvSpPr txBox="1"/>
          <p:nvPr/>
        </p:nvSpPr>
        <p:spPr>
          <a:xfrm>
            <a:off x="6393112" y="4810161"/>
            <a:ext cx="876836" cy="400110"/>
          </a:xfrm>
          <a:prstGeom prst="rect">
            <a:avLst/>
          </a:prstGeom>
          <a:noFill/>
        </p:spPr>
        <p:txBody>
          <a:bodyPr wrap="square" rtlCol="0">
            <a:spAutoFit/>
          </a:bodyPr>
          <a:lstStyle/>
          <a:p>
            <a:pPr algn="ctr"/>
            <a:r>
              <a:rPr lang="en-US" sz="2000"/>
              <a:t>How</a:t>
            </a:r>
          </a:p>
        </p:txBody>
      </p:sp>
      <p:sp>
        <p:nvSpPr>
          <p:cNvPr id="43" name="Textfeld 42">
            <a:extLst>
              <a:ext uri="{FF2B5EF4-FFF2-40B4-BE49-F238E27FC236}">
                <a16:creationId xmlns:a16="http://schemas.microsoft.com/office/drawing/2014/main" id="{D3299323-9210-4B4B-B37E-D379E167C967}"/>
              </a:ext>
            </a:extLst>
          </p:cNvPr>
          <p:cNvSpPr txBox="1"/>
          <p:nvPr/>
        </p:nvSpPr>
        <p:spPr>
          <a:xfrm>
            <a:off x="7864173" y="4810161"/>
            <a:ext cx="876836" cy="400110"/>
          </a:xfrm>
          <a:prstGeom prst="rect">
            <a:avLst/>
          </a:prstGeom>
          <a:noFill/>
        </p:spPr>
        <p:txBody>
          <a:bodyPr wrap="square" rtlCol="0">
            <a:spAutoFit/>
          </a:bodyPr>
          <a:lstStyle/>
          <a:p>
            <a:pPr algn="ctr"/>
            <a:r>
              <a:rPr lang="en-US" sz="2000"/>
              <a:t>are</a:t>
            </a:r>
          </a:p>
        </p:txBody>
      </p:sp>
      <p:sp>
        <p:nvSpPr>
          <p:cNvPr id="44" name="Textfeld 43">
            <a:extLst>
              <a:ext uri="{FF2B5EF4-FFF2-40B4-BE49-F238E27FC236}">
                <a16:creationId xmlns:a16="http://schemas.microsoft.com/office/drawing/2014/main" id="{A496F1DE-7ECC-3B4B-BB02-0EFADDE66A53}"/>
              </a:ext>
            </a:extLst>
          </p:cNvPr>
          <p:cNvSpPr txBox="1"/>
          <p:nvPr/>
        </p:nvSpPr>
        <p:spPr>
          <a:xfrm>
            <a:off x="9335234" y="4810161"/>
            <a:ext cx="876836" cy="400110"/>
          </a:xfrm>
          <a:prstGeom prst="rect">
            <a:avLst/>
          </a:prstGeom>
          <a:noFill/>
        </p:spPr>
        <p:txBody>
          <a:bodyPr wrap="square" rtlCol="0">
            <a:spAutoFit/>
          </a:bodyPr>
          <a:lstStyle/>
          <a:p>
            <a:pPr algn="ctr"/>
            <a:r>
              <a:rPr lang="en-US" sz="2000"/>
              <a:t>you</a:t>
            </a:r>
          </a:p>
        </p:txBody>
      </p:sp>
      <p:cxnSp>
        <p:nvCxnSpPr>
          <p:cNvPr id="46" name="Gerade Verbindung mit Pfeil 45">
            <a:extLst>
              <a:ext uri="{FF2B5EF4-FFF2-40B4-BE49-F238E27FC236}">
                <a16:creationId xmlns:a16="http://schemas.microsoft.com/office/drawing/2014/main" id="{2E3E9DA6-8BBA-124A-B218-B03C4AFF69CB}"/>
              </a:ext>
            </a:extLst>
          </p:cNvPr>
          <p:cNvCxnSpPr>
            <a:cxnSpLocks/>
            <a:stCxn id="31" idx="0"/>
            <a:endCxn id="15" idx="2"/>
          </p:cNvCxnSpPr>
          <p:nvPr/>
        </p:nvCxnSpPr>
        <p:spPr>
          <a:xfrm flipV="1">
            <a:off x="2418347" y="4381806"/>
            <a:ext cx="0" cy="428355"/>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49" name="Gerade Verbindung mit Pfeil 48">
            <a:extLst>
              <a:ext uri="{FF2B5EF4-FFF2-40B4-BE49-F238E27FC236}">
                <a16:creationId xmlns:a16="http://schemas.microsoft.com/office/drawing/2014/main" id="{D1F8B59A-F5B6-E84E-B8C0-33FB28111400}"/>
              </a:ext>
            </a:extLst>
          </p:cNvPr>
          <p:cNvCxnSpPr>
            <a:cxnSpLocks/>
            <a:stCxn id="36" idx="0"/>
            <a:endCxn id="16" idx="2"/>
          </p:cNvCxnSpPr>
          <p:nvPr/>
        </p:nvCxnSpPr>
        <p:spPr>
          <a:xfrm flipV="1">
            <a:off x="3889408" y="4381806"/>
            <a:ext cx="0" cy="428355"/>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52" name="Gerade Verbindung mit Pfeil 51">
            <a:extLst>
              <a:ext uri="{FF2B5EF4-FFF2-40B4-BE49-F238E27FC236}">
                <a16:creationId xmlns:a16="http://schemas.microsoft.com/office/drawing/2014/main" id="{2D1AFE4C-37DB-1345-A5F4-60CD208128BE}"/>
              </a:ext>
            </a:extLst>
          </p:cNvPr>
          <p:cNvCxnSpPr>
            <a:cxnSpLocks/>
            <a:stCxn id="37" idx="0"/>
            <a:endCxn id="17" idx="2"/>
          </p:cNvCxnSpPr>
          <p:nvPr/>
        </p:nvCxnSpPr>
        <p:spPr>
          <a:xfrm flipV="1">
            <a:off x="5360469" y="4381806"/>
            <a:ext cx="0" cy="428355"/>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55" name="Gerade Verbindung mit Pfeil 54">
            <a:extLst>
              <a:ext uri="{FF2B5EF4-FFF2-40B4-BE49-F238E27FC236}">
                <a16:creationId xmlns:a16="http://schemas.microsoft.com/office/drawing/2014/main" id="{3A5FF934-7294-5C46-BD53-FFE4B1EFF0E5}"/>
              </a:ext>
            </a:extLst>
          </p:cNvPr>
          <p:cNvCxnSpPr>
            <a:cxnSpLocks/>
            <a:stCxn id="42" idx="0"/>
            <a:endCxn id="23" idx="2"/>
          </p:cNvCxnSpPr>
          <p:nvPr/>
        </p:nvCxnSpPr>
        <p:spPr>
          <a:xfrm flipV="1">
            <a:off x="6831530" y="4381806"/>
            <a:ext cx="0" cy="428355"/>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58" name="Gerade Verbindung mit Pfeil 57">
            <a:extLst>
              <a:ext uri="{FF2B5EF4-FFF2-40B4-BE49-F238E27FC236}">
                <a16:creationId xmlns:a16="http://schemas.microsoft.com/office/drawing/2014/main" id="{56960B6D-A508-CB4A-AE45-A7B115410D36}"/>
              </a:ext>
            </a:extLst>
          </p:cNvPr>
          <p:cNvCxnSpPr>
            <a:cxnSpLocks/>
            <a:stCxn id="43" idx="0"/>
            <a:endCxn id="24" idx="2"/>
          </p:cNvCxnSpPr>
          <p:nvPr/>
        </p:nvCxnSpPr>
        <p:spPr>
          <a:xfrm flipV="1">
            <a:off x="8302591" y="4381806"/>
            <a:ext cx="0" cy="428355"/>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61" name="Gerade Verbindung mit Pfeil 60">
            <a:extLst>
              <a:ext uri="{FF2B5EF4-FFF2-40B4-BE49-F238E27FC236}">
                <a16:creationId xmlns:a16="http://schemas.microsoft.com/office/drawing/2014/main" id="{9AC7E046-25E8-954A-B690-93C045C287B8}"/>
              </a:ext>
            </a:extLst>
          </p:cNvPr>
          <p:cNvCxnSpPr>
            <a:cxnSpLocks/>
            <a:stCxn id="44" idx="0"/>
            <a:endCxn id="25" idx="2"/>
          </p:cNvCxnSpPr>
          <p:nvPr/>
        </p:nvCxnSpPr>
        <p:spPr>
          <a:xfrm flipV="1">
            <a:off x="9773652" y="4381806"/>
            <a:ext cx="0" cy="428355"/>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64" name="Gerade Verbindung mit Pfeil 63">
            <a:extLst>
              <a:ext uri="{FF2B5EF4-FFF2-40B4-BE49-F238E27FC236}">
                <a16:creationId xmlns:a16="http://schemas.microsoft.com/office/drawing/2014/main" id="{27F91A64-A938-624B-90FB-0956518DCF7A}"/>
              </a:ext>
            </a:extLst>
          </p:cNvPr>
          <p:cNvCxnSpPr>
            <a:cxnSpLocks/>
            <a:stCxn id="17" idx="0"/>
            <a:endCxn id="38" idx="2"/>
          </p:cNvCxnSpPr>
          <p:nvPr/>
        </p:nvCxnSpPr>
        <p:spPr>
          <a:xfrm flipV="1">
            <a:off x="5360469" y="3560865"/>
            <a:ext cx="0" cy="481245"/>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69" name="Gerade Verbindung mit Pfeil 68">
            <a:extLst>
              <a:ext uri="{FF2B5EF4-FFF2-40B4-BE49-F238E27FC236}">
                <a16:creationId xmlns:a16="http://schemas.microsoft.com/office/drawing/2014/main" id="{A67B991E-6E9A-4543-968A-5011D2D33913}"/>
              </a:ext>
            </a:extLst>
          </p:cNvPr>
          <p:cNvCxnSpPr>
            <a:cxnSpLocks/>
            <a:stCxn id="23" idx="0"/>
            <a:endCxn id="39" idx="2"/>
          </p:cNvCxnSpPr>
          <p:nvPr/>
        </p:nvCxnSpPr>
        <p:spPr>
          <a:xfrm flipV="1">
            <a:off x="6831530" y="3560865"/>
            <a:ext cx="0" cy="481245"/>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72" name="Gerade Verbindung mit Pfeil 71">
            <a:extLst>
              <a:ext uri="{FF2B5EF4-FFF2-40B4-BE49-F238E27FC236}">
                <a16:creationId xmlns:a16="http://schemas.microsoft.com/office/drawing/2014/main" id="{41055A1F-638B-FD42-857E-9D587CB174AB}"/>
              </a:ext>
            </a:extLst>
          </p:cNvPr>
          <p:cNvCxnSpPr>
            <a:cxnSpLocks/>
            <a:stCxn id="24" idx="0"/>
            <a:endCxn id="40" idx="2"/>
          </p:cNvCxnSpPr>
          <p:nvPr/>
        </p:nvCxnSpPr>
        <p:spPr>
          <a:xfrm flipV="1">
            <a:off x="8302591" y="3560865"/>
            <a:ext cx="0" cy="481245"/>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75" name="Gerade Verbindung mit Pfeil 74">
            <a:extLst>
              <a:ext uri="{FF2B5EF4-FFF2-40B4-BE49-F238E27FC236}">
                <a16:creationId xmlns:a16="http://schemas.microsoft.com/office/drawing/2014/main" id="{8B3AEBAD-E737-264D-BD36-7969543C41B6}"/>
              </a:ext>
            </a:extLst>
          </p:cNvPr>
          <p:cNvCxnSpPr>
            <a:cxnSpLocks/>
            <a:stCxn id="25" idx="0"/>
            <a:endCxn id="41" idx="2"/>
          </p:cNvCxnSpPr>
          <p:nvPr/>
        </p:nvCxnSpPr>
        <p:spPr>
          <a:xfrm flipV="1">
            <a:off x="9773652" y="3563050"/>
            <a:ext cx="0" cy="47906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82" name="Textfeld 81">
            <a:extLst>
              <a:ext uri="{FF2B5EF4-FFF2-40B4-BE49-F238E27FC236}">
                <a16:creationId xmlns:a16="http://schemas.microsoft.com/office/drawing/2014/main" id="{4AFD104A-6A22-9B45-BA48-421060F47174}"/>
              </a:ext>
            </a:extLst>
          </p:cNvPr>
          <p:cNvSpPr txBox="1"/>
          <p:nvPr/>
        </p:nvSpPr>
        <p:spPr>
          <a:xfrm>
            <a:off x="1979929" y="5539523"/>
            <a:ext cx="876836" cy="400110"/>
          </a:xfrm>
          <a:prstGeom prst="rect">
            <a:avLst/>
          </a:prstGeom>
          <a:noFill/>
        </p:spPr>
        <p:txBody>
          <a:bodyPr wrap="square" rtlCol="0">
            <a:spAutoFit/>
          </a:bodyPr>
          <a:lstStyle/>
          <a:p>
            <a:pPr algn="ctr"/>
            <a:r>
              <a:rPr lang="en-US" sz="2000"/>
              <a:t>t=0</a:t>
            </a:r>
          </a:p>
        </p:txBody>
      </p:sp>
      <p:sp>
        <p:nvSpPr>
          <p:cNvPr id="83" name="Textfeld 82">
            <a:extLst>
              <a:ext uri="{FF2B5EF4-FFF2-40B4-BE49-F238E27FC236}">
                <a16:creationId xmlns:a16="http://schemas.microsoft.com/office/drawing/2014/main" id="{C333B3EE-49A3-C442-B587-1EBA2E7D31D0}"/>
              </a:ext>
            </a:extLst>
          </p:cNvPr>
          <p:cNvSpPr txBox="1"/>
          <p:nvPr/>
        </p:nvSpPr>
        <p:spPr>
          <a:xfrm>
            <a:off x="3450990" y="5544700"/>
            <a:ext cx="876836" cy="400110"/>
          </a:xfrm>
          <a:prstGeom prst="rect">
            <a:avLst/>
          </a:prstGeom>
          <a:noFill/>
        </p:spPr>
        <p:txBody>
          <a:bodyPr wrap="square" rtlCol="0">
            <a:spAutoFit/>
          </a:bodyPr>
          <a:lstStyle/>
          <a:p>
            <a:pPr algn="ctr"/>
            <a:r>
              <a:rPr lang="en-US" sz="2000"/>
              <a:t>t=1</a:t>
            </a:r>
          </a:p>
        </p:txBody>
      </p:sp>
      <p:sp>
        <p:nvSpPr>
          <p:cNvPr id="84" name="Textfeld 83">
            <a:extLst>
              <a:ext uri="{FF2B5EF4-FFF2-40B4-BE49-F238E27FC236}">
                <a16:creationId xmlns:a16="http://schemas.microsoft.com/office/drawing/2014/main" id="{9D4BB87F-09AC-4449-A4F6-335E0E924315}"/>
              </a:ext>
            </a:extLst>
          </p:cNvPr>
          <p:cNvSpPr txBox="1"/>
          <p:nvPr/>
        </p:nvSpPr>
        <p:spPr>
          <a:xfrm>
            <a:off x="4926040" y="5539523"/>
            <a:ext cx="876836" cy="400110"/>
          </a:xfrm>
          <a:prstGeom prst="rect">
            <a:avLst/>
          </a:prstGeom>
          <a:noFill/>
        </p:spPr>
        <p:txBody>
          <a:bodyPr wrap="square" rtlCol="0">
            <a:spAutoFit/>
          </a:bodyPr>
          <a:lstStyle/>
          <a:p>
            <a:pPr algn="ctr"/>
            <a:r>
              <a:rPr lang="en-US" sz="2000"/>
              <a:t>t=2</a:t>
            </a:r>
          </a:p>
        </p:txBody>
      </p:sp>
      <p:sp>
        <p:nvSpPr>
          <p:cNvPr id="85" name="Textfeld 84">
            <a:extLst>
              <a:ext uri="{FF2B5EF4-FFF2-40B4-BE49-F238E27FC236}">
                <a16:creationId xmlns:a16="http://schemas.microsoft.com/office/drawing/2014/main" id="{FCFE917F-1040-DD4B-BBEE-4C828043A3D6}"/>
              </a:ext>
            </a:extLst>
          </p:cNvPr>
          <p:cNvSpPr txBox="1"/>
          <p:nvPr/>
        </p:nvSpPr>
        <p:spPr>
          <a:xfrm>
            <a:off x="6402027" y="5539523"/>
            <a:ext cx="876836" cy="400110"/>
          </a:xfrm>
          <a:prstGeom prst="rect">
            <a:avLst/>
          </a:prstGeom>
          <a:noFill/>
        </p:spPr>
        <p:txBody>
          <a:bodyPr wrap="square" rtlCol="0">
            <a:spAutoFit/>
          </a:bodyPr>
          <a:lstStyle/>
          <a:p>
            <a:pPr algn="ctr"/>
            <a:r>
              <a:rPr lang="en-US" sz="2000"/>
              <a:t>t=3</a:t>
            </a:r>
          </a:p>
        </p:txBody>
      </p:sp>
      <p:sp>
        <p:nvSpPr>
          <p:cNvPr id="86" name="Textfeld 85">
            <a:extLst>
              <a:ext uri="{FF2B5EF4-FFF2-40B4-BE49-F238E27FC236}">
                <a16:creationId xmlns:a16="http://schemas.microsoft.com/office/drawing/2014/main" id="{38696F64-B3DC-5E4F-8EC8-1D26D4DF09E6}"/>
              </a:ext>
            </a:extLst>
          </p:cNvPr>
          <p:cNvSpPr txBox="1"/>
          <p:nvPr/>
        </p:nvSpPr>
        <p:spPr>
          <a:xfrm>
            <a:off x="7874090" y="5539523"/>
            <a:ext cx="876836" cy="400110"/>
          </a:xfrm>
          <a:prstGeom prst="rect">
            <a:avLst/>
          </a:prstGeom>
          <a:noFill/>
        </p:spPr>
        <p:txBody>
          <a:bodyPr wrap="square" rtlCol="0">
            <a:spAutoFit/>
          </a:bodyPr>
          <a:lstStyle/>
          <a:p>
            <a:pPr algn="ctr"/>
            <a:r>
              <a:rPr lang="en-US" sz="2000"/>
              <a:t>t=4</a:t>
            </a:r>
          </a:p>
        </p:txBody>
      </p:sp>
      <p:sp>
        <p:nvSpPr>
          <p:cNvPr id="87" name="Textfeld 86">
            <a:extLst>
              <a:ext uri="{FF2B5EF4-FFF2-40B4-BE49-F238E27FC236}">
                <a16:creationId xmlns:a16="http://schemas.microsoft.com/office/drawing/2014/main" id="{F090C54C-B383-4B4E-9DE4-4F4922274A4F}"/>
              </a:ext>
            </a:extLst>
          </p:cNvPr>
          <p:cNvSpPr txBox="1"/>
          <p:nvPr/>
        </p:nvSpPr>
        <p:spPr>
          <a:xfrm>
            <a:off x="9346153" y="5539523"/>
            <a:ext cx="876836" cy="400110"/>
          </a:xfrm>
          <a:prstGeom prst="rect">
            <a:avLst/>
          </a:prstGeom>
          <a:noFill/>
        </p:spPr>
        <p:txBody>
          <a:bodyPr wrap="square" rtlCol="0">
            <a:spAutoFit/>
          </a:bodyPr>
          <a:lstStyle/>
          <a:p>
            <a:pPr algn="ctr"/>
            <a:r>
              <a:rPr lang="en-US" sz="2000"/>
              <a:t>t=5</a:t>
            </a:r>
          </a:p>
        </p:txBody>
      </p:sp>
      <p:sp>
        <p:nvSpPr>
          <p:cNvPr id="3" name="Rechteck 2">
            <a:extLst>
              <a:ext uri="{FF2B5EF4-FFF2-40B4-BE49-F238E27FC236}">
                <a16:creationId xmlns:a16="http://schemas.microsoft.com/office/drawing/2014/main" id="{F77E67C7-EA1B-5241-835E-29D6BABEBEF0}"/>
              </a:ext>
            </a:extLst>
          </p:cNvPr>
          <p:cNvSpPr/>
          <p:nvPr/>
        </p:nvSpPr>
        <p:spPr>
          <a:xfrm>
            <a:off x="2150903" y="4070279"/>
            <a:ext cx="545963" cy="30331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hteck 61">
            <a:extLst>
              <a:ext uri="{FF2B5EF4-FFF2-40B4-BE49-F238E27FC236}">
                <a16:creationId xmlns:a16="http://schemas.microsoft.com/office/drawing/2014/main" id="{D31647D3-666A-E545-B24F-75065A5D5378}"/>
              </a:ext>
            </a:extLst>
          </p:cNvPr>
          <p:cNvSpPr/>
          <p:nvPr/>
        </p:nvSpPr>
        <p:spPr>
          <a:xfrm>
            <a:off x="5098061" y="4062934"/>
            <a:ext cx="545963" cy="30331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0" name="Grafik 89">
            <a:extLst>
              <a:ext uri="{FF2B5EF4-FFF2-40B4-BE49-F238E27FC236}">
                <a16:creationId xmlns:a16="http://schemas.microsoft.com/office/drawing/2014/main" id="{6572FB37-33EC-6440-BB28-00FA3DA7C234}"/>
              </a:ext>
            </a:extLst>
          </p:cNvPr>
          <p:cNvPicPr>
            <a:picLocks noChangeAspect="1"/>
          </p:cNvPicPr>
          <p:nvPr/>
        </p:nvPicPr>
        <p:blipFill>
          <a:blip r:embed="rId2"/>
          <a:stretch>
            <a:fillRect/>
          </a:stretch>
        </p:blipFill>
        <p:spPr>
          <a:xfrm>
            <a:off x="2347254" y="4178330"/>
            <a:ext cx="140359" cy="75462"/>
          </a:xfrm>
          <a:prstGeom prst="rect">
            <a:avLst/>
          </a:prstGeom>
        </p:spPr>
      </p:pic>
      <p:sp>
        <p:nvSpPr>
          <p:cNvPr id="60" name="Rechteck 59">
            <a:extLst>
              <a:ext uri="{FF2B5EF4-FFF2-40B4-BE49-F238E27FC236}">
                <a16:creationId xmlns:a16="http://schemas.microsoft.com/office/drawing/2014/main" id="{BD63D250-2C23-0042-8899-C7C66D57EDFD}"/>
              </a:ext>
            </a:extLst>
          </p:cNvPr>
          <p:cNvSpPr/>
          <p:nvPr/>
        </p:nvSpPr>
        <p:spPr>
          <a:xfrm>
            <a:off x="3616426" y="4070279"/>
            <a:ext cx="545963" cy="30331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9" name="Grafik 88">
            <a:extLst>
              <a:ext uri="{FF2B5EF4-FFF2-40B4-BE49-F238E27FC236}">
                <a16:creationId xmlns:a16="http://schemas.microsoft.com/office/drawing/2014/main" id="{371F7720-6266-A946-96E7-CD71559CCFDF}"/>
              </a:ext>
            </a:extLst>
          </p:cNvPr>
          <p:cNvPicPr>
            <a:picLocks noChangeAspect="1"/>
          </p:cNvPicPr>
          <p:nvPr/>
        </p:nvPicPr>
        <p:blipFill>
          <a:blip r:embed="rId2"/>
          <a:stretch>
            <a:fillRect/>
          </a:stretch>
        </p:blipFill>
        <p:spPr>
          <a:xfrm>
            <a:off x="3749049" y="4136496"/>
            <a:ext cx="280718" cy="150924"/>
          </a:xfrm>
          <a:prstGeom prst="rect">
            <a:avLst/>
          </a:prstGeom>
        </p:spPr>
      </p:pic>
      <p:sp>
        <p:nvSpPr>
          <p:cNvPr id="63" name="Rechteck 62">
            <a:extLst>
              <a:ext uri="{FF2B5EF4-FFF2-40B4-BE49-F238E27FC236}">
                <a16:creationId xmlns:a16="http://schemas.microsoft.com/office/drawing/2014/main" id="{0B1C0C30-4237-C947-B6CF-1FAFF908A830}"/>
              </a:ext>
            </a:extLst>
          </p:cNvPr>
          <p:cNvSpPr/>
          <p:nvPr/>
        </p:nvSpPr>
        <p:spPr>
          <a:xfrm>
            <a:off x="6567462" y="4060301"/>
            <a:ext cx="545963" cy="30331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hteck 64">
            <a:extLst>
              <a:ext uri="{FF2B5EF4-FFF2-40B4-BE49-F238E27FC236}">
                <a16:creationId xmlns:a16="http://schemas.microsoft.com/office/drawing/2014/main" id="{3E60D313-F80B-E944-B16F-51B90F014BD3}"/>
              </a:ext>
            </a:extLst>
          </p:cNvPr>
          <p:cNvSpPr/>
          <p:nvPr/>
        </p:nvSpPr>
        <p:spPr>
          <a:xfrm>
            <a:off x="8039526" y="4060301"/>
            <a:ext cx="545963" cy="30331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hteck 65">
            <a:extLst>
              <a:ext uri="{FF2B5EF4-FFF2-40B4-BE49-F238E27FC236}">
                <a16:creationId xmlns:a16="http://schemas.microsoft.com/office/drawing/2014/main" id="{7CBCEB27-3DB6-344E-AFE4-FD04192E531C}"/>
              </a:ext>
            </a:extLst>
          </p:cNvPr>
          <p:cNvSpPr/>
          <p:nvPr/>
        </p:nvSpPr>
        <p:spPr>
          <a:xfrm>
            <a:off x="9500670" y="4060301"/>
            <a:ext cx="545963" cy="30331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1" name="Grafik 90">
            <a:extLst>
              <a:ext uri="{FF2B5EF4-FFF2-40B4-BE49-F238E27FC236}">
                <a16:creationId xmlns:a16="http://schemas.microsoft.com/office/drawing/2014/main" id="{C0001676-75B2-D841-B90E-EB071986CCB1}"/>
              </a:ext>
            </a:extLst>
          </p:cNvPr>
          <p:cNvPicPr>
            <a:picLocks noChangeAspect="1"/>
          </p:cNvPicPr>
          <p:nvPr/>
        </p:nvPicPr>
        <p:blipFill>
          <a:blip r:embed="rId2"/>
          <a:stretch>
            <a:fillRect/>
          </a:stretch>
        </p:blipFill>
        <p:spPr>
          <a:xfrm>
            <a:off x="6611620" y="4083712"/>
            <a:ext cx="457649" cy="246048"/>
          </a:xfrm>
          <a:prstGeom prst="rect">
            <a:avLst/>
          </a:prstGeom>
        </p:spPr>
      </p:pic>
      <p:pic>
        <p:nvPicPr>
          <p:cNvPr id="92" name="Grafik 91">
            <a:extLst>
              <a:ext uri="{FF2B5EF4-FFF2-40B4-BE49-F238E27FC236}">
                <a16:creationId xmlns:a16="http://schemas.microsoft.com/office/drawing/2014/main" id="{C7727E99-B6F7-A44F-ABCF-B15AC3C96527}"/>
              </a:ext>
            </a:extLst>
          </p:cNvPr>
          <p:cNvPicPr>
            <a:picLocks noChangeAspect="1"/>
          </p:cNvPicPr>
          <p:nvPr/>
        </p:nvPicPr>
        <p:blipFill>
          <a:blip r:embed="rId2"/>
          <a:stretch>
            <a:fillRect/>
          </a:stretch>
        </p:blipFill>
        <p:spPr>
          <a:xfrm>
            <a:off x="8088355" y="4083712"/>
            <a:ext cx="457649" cy="246048"/>
          </a:xfrm>
          <a:prstGeom prst="rect">
            <a:avLst/>
          </a:prstGeom>
        </p:spPr>
      </p:pic>
      <p:pic>
        <p:nvPicPr>
          <p:cNvPr id="93" name="Grafik 92">
            <a:extLst>
              <a:ext uri="{FF2B5EF4-FFF2-40B4-BE49-F238E27FC236}">
                <a16:creationId xmlns:a16="http://schemas.microsoft.com/office/drawing/2014/main" id="{75C105A0-7139-424E-9F4F-C0AC58386DF5}"/>
              </a:ext>
            </a:extLst>
          </p:cNvPr>
          <p:cNvPicPr>
            <a:picLocks noChangeAspect="1"/>
          </p:cNvPicPr>
          <p:nvPr/>
        </p:nvPicPr>
        <p:blipFill>
          <a:blip r:embed="rId2"/>
          <a:stretch>
            <a:fillRect/>
          </a:stretch>
        </p:blipFill>
        <p:spPr>
          <a:xfrm>
            <a:off x="9544826" y="4091566"/>
            <a:ext cx="457649" cy="246048"/>
          </a:xfrm>
          <a:prstGeom prst="rect">
            <a:avLst/>
          </a:prstGeom>
        </p:spPr>
      </p:pic>
      <p:pic>
        <p:nvPicPr>
          <p:cNvPr id="79" name="Grafik 78">
            <a:extLst>
              <a:ext uri="{FF2B5EF4-FFF2-40B4-BE49-F238E27FC236}">
                <a16:creationId xmlns:a16="http://schemas.microsoft.com/office/drawing/2014/main" id="{DE5F055B-89F1-CE4B-B87D-A15DAB3EDC88}"/>
              </a:ext>
            </a:extLst>
          </p:cNvPr>
          <p:cNvPicPr>
            <a:picLocks noChangeAspect="1"/>
          </p:cNvPicPr>
          <p:nvPr/>
        </p:nvPicPr>
        <p:blipFill>
          <a:blip r:embed="rId2"/>
          <a:stretch>
            <a:fillRect/>
          </a:stretch>
        </p:blipFill>
        <p:spPr>
          <a:xfrm>
            <a:off x="5131644" y="4088934"/>
            <a:ext cx="457649" cy="246048"/>
          </a:xfrm>
          <a:prstGeom prst="rect">
            <a:avLst/>
          </a:prstGeom>
        </p:spPr>
      </p:pic>
    </p:spTree>
    <p:extLst>
      <p:ext uri="{BB962C8B-B14F-4D97-AF65-F5344CB8AC3E}">
        <p14:creationId xmlns:p14="http://schemas.microsoft.com/office/powerpoint/2010/main" val="29988418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5E09B8C-8760-CC44-AA7C-164628F24B97}"/>
              </a:ext>
            </a:extLst>
          </p:cNvPr>
          <p:cNvSpPr>
            <a:spLocks noGrp="1"/>
          </p:cNvSpPr>
          <p:nvPr>
            <p:ph type="title"/>
          </p:nvPr>
        </p:nvSpPr>
        <p:spPr/>
        <p:txBody>
          <a:bodyPr/>
          <a:lstStyle/>
          <a:p>
            <a:r>
              <a:rPr lang="en-US"/>
              <a:t>Limitations</a:t>
            </a:r>
          </a:p>
        </p:txBody>
      </p:sp>
      <p:grpSp>
        <p:nvGrpSpPr>
          <p:cNvPr id="7" name="Gruppieren 6">
            <a:extLst>
              <a:ext uri="{FF2B5EF4-FFF2-40B4-BE49-F238E27FC236}">
                <a16:creationId xmlns:a16="http://schemas.microsoft.com/office/drawing/2014/main" id="{B790A036-F83C-C945-BA54-896BD5D22B27}"/>
              </a:ext>
            </a:extLst>
          </p:cNvPr>
          <p:cNvGrpSpPr/>
          <p:nvPr/>
        </p:nvGrpSpPr>
        <p:grpSpPr>
          <a:xfrm>
            <a:off x="1281684" y="2147888"/>
            <a:ext cx="9628632" cy="3073585"/>
            <a:chOff x="1281684" y="1690688"/>
            <a:chExt cx="9628632" cy="3073585"/>
          </a:xfrm>
        </p:grpSpPr>
        <p:sp>
          <p:nvSpPr>
            <p:cNvPr id="4" name="Textfeld 3">
              <a:extLst>
                <a:ext uri="{FF2B5EF4-FFF2-40B4-BE49-F238E27FC236}">
                  <a16:creationId xmlns:a16="http://schemas.microsoft.com/office/drawing/2014/main" id="{D3891401-53C8-0949-90A8-8DACDACB64C3}"/>
                </a:ext>
              </a:extLst>
            </p:cNvPr>
            <p:cNvSpPr txBox="1"/>
            <p:nvPr/>
          </p:nvSpPr>
          <p:spPr>
            <a:xfrm>
              <a:off x="1281684" y="2750427"/>
              <a:ext cx="9628632" cy="954107"/>
            </a:xfrm>
            <a:prstGeom prst="rect">
              <a:avLst/>
            </a:prstGeom>
            <a:noFill/>
          </p:spPr>
          <p:txBody>
            <a:bodyPr wrap="square" rtlCol="0">
              <a:spAutoFit/>
            </a:bodyPr>
            <a:lstStyle/>
            <a:p>
              <a:pPr algn="ctr"/>
              <a:r>
                <a:rPr lang="en-US" sz="3200">
                  <a:solidFill>
                    <a:schemeClr val="accent5">
                      <a:lumMod val="20000"/>
                      <a:lumOff val="80000"/>
                    </a:schemeClr>
                  </a:solidFill>
                </a:rPr>
                <a:t>The apple, </a:t>
              </a:r>
              <a:r>
                <a:rPr lang="en-US" sz="3200">
                  <a:solidFill>
                    <a:schemeClr val="accent5">
                      <a:lumMod val="60000"/>
                      <a:lumOff val="40000"/>
                    </a:schemeClr>
                  </a:solidFill>
                </a:rPr>
                <a:t>after being cut into pieces, </a:t>
              </a:r>
              <a:r>
                <a:rPr lang="en-US" sz="3200">
                  <a:solidFill>
                    <a:schemeClr val="accent5">
                      <a:lumMod val="50000"/>
                    </a:schemeClr>
                  </a:solidFill>
                </a:rPr>
                <a:t>has turned brown.</a:t>
              </a:r>
            </a:p>
            <a:p>
              <a:pPr algn="ctr"/>
              <a:endParaRPr lang="en-US" sz="2400"/>
            </a:p>
          </p:txBody>
        </p:sp>
        <p:sp>
          <p:nvSpPr>
            <p:cNvPr id="5" name="Textfeld 4">
              <a:extLst>
                <a:ext uri="{FF2B5EF4-FFF2-40B4-BE49-F238E27FC236}">
                  <a16:creationId xmlns:a16="http://schemas.microsoft.com/office/drawing/2014/main" id="{EC13D54F-8830-6947-B8C4-56A3247A9981}"/>
                </a:ext>
              </a:extLst>
            </p:cNvPr>
            <p:cNvSpPr txBox="1"/>
            <p:nvPr/>
          </p:nvSpPr>
          <p:spPr>
            <a:xfrm>
              <a:off x="1281684" y="1690688"/>
              <a:ext cx="9628632" cy="954107"/>
            </a:xfrm>
            <a:prstGeom prst="rect">
              <a:avLst/>
            </a:prstGeom>
            <a:noFill/>
          </p:spPr>
          <p:txBody>
            <a:bodyPr wrap="square" rtlCol="0">
              <a:spAutoFit/>
            </a:bodyPr>
            <a:lstStyle/>
            <a:p>
              <a:pPr algn="ctr"/>
              <a:r>
                <a:rPr lang="en-US" sz="3200">
                  <a:solidFill>
                    <a:schemeClr val="accent5">
                      <a:lumMod val="50000"/>
                    </a:schemeClr>
                  </a:solidFill>
                </a:rPr>
                <a:t>The apple, after being cut into pieces, has turned brown.</a:t>
              </a:r>
            </a:p>
            <a:p>
              <a:pPr algn="ctr"/>
              <a:endParaRPr lang="en-US" sz="2400"/>
            </a:p>
          </p:txBody>
        </p:sp>
        <p:sp>
          <p:nvSpPr>
            <p:cNvPr id="6" name="Textfeld 5">
              <a:extLst>
                <a:ext uri="{FF2B5EF4-FFF2-40B4-BE49-F238E27FC236}">
                  <a16:creationId xmlns:a16="http://schemas.microsoft.com/office/drawing/2014/main" id="{AEDF0596-7EE9-E54C-B83C-E17D07A1A6FF}"/>
                </a:ext>
              </a:extLst>
            </p:cNvPr>
            <p:cNvSpPr txBox="1"/>
            <p:nvPr/>
          </p:nvSpPr>
          <p:spPr>
            <a:xfrm>
              <a:off x="1281684" y="3810166"/>
              <a:ext cx="9628632" cy="954107"/>
            </a:xfrm>
            <a:prstGeom prst="rect">
              <a:avLst/>
            </a:prstGeom>
            <a:noFill/>
          </p:spPr>
          <p:txBody>
            <a:bodyPr wrap="square" rtlCol="0">
              <a:spAutoFit/>
            </a:bodyPr>
            <a:lstStyle/>
            <a:p>
              <a:pPr algn="ctr"/>
              <a:r>
                <a:rPr lang="en-US" sz="3200">
                  <a:solidFill>
                    <a:schemeClr val="accent5">
                      <a:lumMod val="75000"/>
                    </a:schemeClr>
                  </a:solidFill>
                </a:rPr>
                <a:t>The apple,</a:t>
              </a:r>
              <a:r>
                <a:rPr lang="en-US" sz="3200"/>
                <a:t> </a:t>
              </a:r>
              <a:r>
                <a:rPr lang="en-US" sz="3200">
                  <a:solidFill>
                    <a:schemeClr val="accent5">
                      <a:lumMod val="40000"/>
                      <a:lumOff val="60000"/>
                    </a:schemeClr>
                  </a:solidFill>
                </a:rPr>
                <a:t>after being cut into pieces, </a:t>
              </a:r>
              <a:r>
                <a:rPr lang="en-US" sz="3200">
                  <a:solidFill>
                    <a:schemeClr val="accent5">
                      <a:lumMod val="50000"/>
                    </a:schemeClr>
                  </a:solidFill>
                </a:rPr>
                <a:t>has turned brown.</a:t>
              </a:r>
            </a:p>
            <a:p>
              <a:pPr algn="ctr"/>
              <a:endParaRPr lang="en-US" sz="2400"/>
            </a:p>
          </p:txBody>
        </p:sp>
      </p:grpSp>
    </p:spTree>
    <p:extLst>
      <p:ext uri="{BB962C8B-B14F-4D97-AF65-F5344CB8AC3E}">
        <p14:creationId xmlns:p14="http://schemas.microsoft.com/office/powerpoint/2010/main" val="464838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7DC7AF6-2227-FD47-AABA-CC7061BCBE7E}"/>
              </a:ext>
            </a:extLst>
          </p:cNvPr>
          <p:cNvSpPr>
            <a:spLocks noGrp="1"/>
          </p:cNvSpPr>
          <p:nvPr>
            <p:ph type="title"/>
          </p:nvPr>
        </p:nvSpPr>
        <p:spPr/>
        <p:txBody>
          <a:bodyPr/>
          <a:lstStyle/>
          <a:p>
            <a:r>
              <a:rPr lang="en-US"/>
              <a:t>LSTM Concept</a:t>
            </a:r>
          </a:p>
        </p:txBody>
      </p:sp>
      <p:grpSp>
        <p:nvGrpSpPr>
          <p:cNvPr id="18" name="Gruppieren 17">
            <a:extLst>
              <a:ext uri="{FF2B5EF4-FFF2-40B4-BE49-F238E27FC236}">
                <a16:creationId xmlns:a16="http://schemas.microsoft.com/office/drawing/2014/main" id="{90BDD01C-C02F-DD43-B124-D654689784F9}"/>
              </a:ext>
            </a:extLst>
          </p:cNvPr>
          <p:cNvGrpSpPr/>
          <p:nvPr/>
        </p:nvGrpSpPr>
        <p:grpSpPr>
          <a:xfrm>
            <a:off x="598329" y="5377982"/>
            <a:ext cx="11052623" cy="407472"/>
            <a:chOff x="575148" y="3811944"/>
            <a:chExt cx="11052623" cy="407472"/>
          </a:xfrm>
        </p:grpSpPr>
        <p:sp>
          <p:nvSpPr>
            <p:cNvPr id="36" name="Textfeld 35">
              <a:extLst>
                <a:ext uri="{FF2B5EF4-FFF2-40B4-BE49-F238E27FC236}">
                  <a16:creationId xmlns:a16="http://schemas.microsoft.com/office/drawing/2014/main" id="{D2898CB9-720D-F047-8B40-613B2A069084}"/>
                </a:ext>
              </a:extLst>
            </p:cNvPr>
            <p:cNvSpPr txBox="1"/>
            <p:nvPr/>
          </p:nvSpPr>
          <p:spPr>
            <a:xfrm>
              <a:off x="575148" y="3814129"/>
              <a:ext cx="876836" cy="400110"/>
            </a:xfrm>
            <a:prstGeom prst="rect">
              <a:avLst/>
            </a:prstGeom>
            <a:noFill/>
          </p:spPr>
          <p:txBody>
            <a:bodyPr wrap="square" rtlCol="0">
              <a:spAutoFit/>
            </a:bodyPr>
            <a:lstStyle/>
            <a:p>
              <a:pPr algn="ctr"/>
              <a:r>
                <a:rPr lang="en-US" sz="2000"/>
                <a:t>t=0</a:t>
              </a:r>
            </a:p>
          </p:txBody>
        </p:sp>
        <p:sp>
          <p:nvSpPr>
            <p:cNvPr id="37" name="Textfeld 36">
              <a:extLst>
                <a:ext uri="{FF2B5EF4-FFF2-40B4-BE49-F238E27FC236}">
                  <a16:creationId xmlns:a16="http://schemas.microsoft.com/office/drawing/2014/main" id="{77BA9677-F5E1-B649-ADD0-CD01CF3FE298}"/>
                </a:ext>
              </a:extLst>
            </p:cNvPr>
            <p:cNvSpPr txBox="1"/>
            <p:nvPr/>
          </p:nvSpPr>
          <p:spPr>
            <a:xfrm>
              <a:off x="2046209" y="3819306"/>
              <a:ext cx="876836" cy="400110"/>
            </a:xfrm>
            <a:prstGeom prst="rect">
              <a:avLst/>
            </a:prstGeom>
            <a:noFill/>
          </p:spPr>
          <p:txBody>
            <a:bodyPr wrap="square" rtlCol="0">
              <a:spAutoFit/>
            </a:bodyPr>
            <a:lstStyle/>
            <a:p>
              <a:pPr algn="ctr"/>
              <a:r>
                <a:rPr lang="en-US" sz="2000"/>
                <a:t>t=1</a:t>
              </a:r>
            </a:p>
          </p:txBody>
        </p:sp>
        <p:sp>
          <p:nvSpPr>
            <p:cNvPr id="38" name="Textfeld 37">
              <a:extLst>
                <a:ext uri="{FF2B5EF4-FFF2-40B4-BE49-F238E27FC236}">
                  <a16:creationId xmlns:a16="http://schemas.microsoft.com/office/drawing/2014/main" id="{35E50C54-537E-3140-890D-7E3B76EE6F17}"/>
                </a:ext>
              </a:extLst>
            </p:cNvPr>
            <p:cNvSpPr txBox="1"/>
            <p:nvPr/>
          </p:nvSpPr>
          <p:spPr>
            <a:xfrm>
              <a:off x="3521259" y="3814129"/>
              <a:ext cx="876836" cy="400110"/>
            </a:xfrm>
            <a:prstGeom prst="rect">
              <a:avLst/>
            </a:prstGeom>
            <a:noFill/>
          </p:spPr>
          <p:txBody>
            <a:bodyPr wrap="square" rtlCol="0">
              <a:spAutoFit/>
            </a:bodyPr>
            <a:lstStyle/>
            <a:p>
              <a:pPr algn="ctr"/>
              <a:r>
                <a:rPr lang="en-US" sz="2000"/>
                <a:t>t=2</a:t>
              </a:r>
            </a:p>
          </p:txBody>
        </p:sp>
        <p:sp>
          <p:nvSpPr>
            <p:cNvPr id="39" name="Textfeld 38">
              <a:extLst>
                <a:ext uri="{FF2B5EF4-FFF2-40B4-BE49-F238E27FC236}">
                  <a16:creationId xmlns:a16="http://schemas.microsoft.com/office/drawing/2014/main" id="{C2CE8250-3BD3-7444-96DE-E134C17473C8}"/>
                </a:ext>
              </a:extLst>
            </p:cNvPr>
            <p:cNvSpPr txBox="1"/>
            <p:nvPr/>
          </p:nvSpPr>
          <p:spPr>
            <a:xfrm>
              <a:off x="4997246" y="3814129"/>
              <a:ext cx="876836" cy="400110"/>
            </a:xfrm>
            <a:prstGeom prst="rect">
              <a:avLst/>
            </a:prstGeom>
            <a:noFill/>
          </p:spPr>
          <p:txBody>
            <a:bodyPr wrap="square" rtlCol="0">
              <a:spAutoFit/>
            </a:bodyPr>
            <a:lstStyle/>
            <a:p>
              <a:pPr algn="ctr"/>
              <a:r>
                <a:rPr lang="en-US" sz="2000"/>
                <a:t>t=3</a:t>
              </a:r>
            </a:p>
          </p:txBody>
        </p:sp>
        <p:sp>
          <p:nvSpPr>
            <p:cNvPr id="40" name="Textfeld 39">
              <a:extLst>
                <a:ext uri="{FF2B5EF4-FFF2-40B4-BE49-F238E27FC236}">
                  <a16:creationId xmlns:a16="http://schemas.microsoft.com/office/drawing/2014/main" id="{1E527FCF-E711-8B45-B50F-6C58EB09E212}"/>
                </a:ext>
              </a:extLst>
            </p:cNvPr>
            <p:cNvSpPr txBox="1"/>
            <p:nvPr/>
          </p:nvSpPr>
          <p:spPr>
            <a:xfrm>
              <a:off x="6469309" y="3814129"/>
              <a:ext cx="876836" cy="400110"/>
            </a:xfrm>
            <a:prstGeom prst="rect">
              <a:avLst/>
            </a:prstGeom>
            <a:noFill/>
          </p:spPr>
          <p:txBody>
            <a:bodyPr wrap="square" rtlCol="0">
              <a:spAutoFit/>
            </a:bodyPr>
            <a:lstStyle/>
            <a:p>
              <a:pPr algn="ctr"/>
              <a:r>
                <a:rPr lang="en-US" sz="2000"/>
                <a:t>t=4</a:t>
              </a:r>
            </a:p>
          </p:txBody>
        </p:sp>
        <p:sp>
          <p:nvSpPr>
            <p:cNvPr id="41" name="Textfeld 40">
              <a:extLst>
                <a:ext uri="{FF2B5EF4-FFF2-40B4-BE49-F238E27FC236}">
                  <a16:creationId xmlns:a16="http://schemas.microsoft.com/office/drawing/2014/main" id="{D7E22193-F3DE-D643-8A4F-17E0D482EEBE}"/>
                </a:ext>
              </a:extLst>
            </p:cNvPr>
            <p:cNvSpPr txBox="1"/>
            <p:nvPr/>
          </p:nvSpPr>
          <p:spPr>
            <a:xfrm>
              <a:off x="7941372" y="3814129"/>
              <a:ext cx="876836" cy="400110"/>
            </a:xfrm>
            <a:prstGeom prst="rect">
              <a:avLst/>
            </a:prstGeom>
            <a:noFill/>
          </p:spPr>
          <p:txBody>
            <a:bodyPr wrap="square" rtlCol="0">
              <a:spAutoFit/>
            </a:bodyPr>
            <a:lstStyle/>
            <a:p>
              <a:pPr algn="ctr"/>
              <a:r>
                <a:rPr lang="en-US" sz="2000"/>
                <a:t>t=5</a:t>
              </a:r>
            </a:p>
          </p:txBody>
        </p:sp>
        <p:sp>
          <p:nvSpPr>
            <p:cNvPr id="52" name="Textfeld 51">
              <a:extLst>
                <a:ext uri="{FF2B5EF4-FFF2-40B4-BE49-F238E27FC236}">
                  <a16:creationId xmlns:a16="http://schemas.microsoft.com/office/drawing/2014/main" id="{69B5B4E4-31CE-064F-852C-2945AB305ACE}"/>
                </a:ext>
              </a:extLst>
            </p:cNvPr>
            <p:cNvSpPr txBox="1"/>
            <p:nvPr/>
          </p:nvSpPr>
          <p:spPr>
            <a:xfrm>
              <a:off x="9357564" y="3811944"/>
              <a:ext cx="876836" cy="400110"/>
            </a:xfrm>
            <a:prstGeom prst="rect">
              <a:avLst/>
            </a:prstGeom>
            <a:noFill/>
          </p:spPr>
          <p:txBody>
            <a:bodyPr wrap="square" rtlCol="0">
              <a:spAutoFit/>
            </a:bodyPr>
            <a:lstStyle/>
            <a:p>
              <a:pPr algn="ctr"/>
              <a:r>
                <a:rPr lang="en-US" sz="2000"/>
                <a:t>t=6</a:t>
              </a:r>
            </a:p>
          </p:txBody>
        </p:sp>
        <p:sp>
          <p:nvSpPr>
            <p:cNvPr id="65" name="Textfeld 64">
              <a:extLst>
                <a:ext uri="{FF2B5EF4-FFF2-40B4-BE49-F238E27FC236}">
                  <a16:creationId xmlns:a16="http://schemas.microsoft.com/office/drawing/2014/main" id="{12A37590-E21F-DA42-B023-6A3203C4ABCE}"/>
                </a:ext>
              </a:extLst>
            </p:cNvPr>
            <p:cNvSpPr txBox="1"/>
            <p:nvPr/>
          </p:nvSpPr>
          <p:spPr>
            <a:xfrm>
              <a:off x="10750935" y="3814129"/>
              <a:ext cx="876836" cy="400110"/>
            </a:xfrm>
            <a:prstGeom prst="rect">
              <a:avLst/>
            </a:prstGeom>
            <a:noFill/>
          </p:spPr>
          <p:txBody>
            <a:bodyPr wrap="square" rtlCol="0">
              <a:spAutoFit/>
            </a:bodyPr>
            <a:lstStyle/>
            <a:p>
              <a:pPr algn="ctr"/>
              <a:r>
                <a:rPr lang="en-US" sz="2000"/>
                <a:t>t=7</a:t>
              </a:r>
            </a:p>
          </p:txBody>
        </p:sp>
      </p:grpSp>
      <p:sp>
        <p:nvSpPr>
          <p:cNvPr id="4" name="Abgerundetes Rechteck 3">
            <a:extLst>
              <a:ext uri="{FF2B5EF4-FFF2-40B4-BE49-F238E27FC236}">
                <a16:creationId xmlns:a16="http://schemas.microsoft.com/office/drawing/2014/main" id="{61841586-C819-BC46-84E0-BD3912C30559}"/>
              </a:ext>
            </a:extLst>
          </p:cNvPr>
          <p:cNvSpPr/>
          <p:nvPr/>
        </p:nvSpPr>
        <p:spPr>
          <a:xfrm>
            <a:off x="504023" y="2316716"/>
            <a:ext cx="1019086" cy="339696"/>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5" name="Abgerundetes Rechteck 4">
            <a:extLst>
              <a:ext uri="{FF2B5EF4-FFF2-40B4-BE49-F238E27FC236}">
                <a16:creationId xmlns:a16="http://schemas.microsoft.com/office/drawing/2014/main" id="{2B6D762A-00D2-504D-8477-3C594BB20388}"/>
              </a:ext>
            </a:extLst>
          </p:cNvPr>
          <p:cNvSpPr/>
          <p:nvPr/>
        </p:nvSpPr>
        <p:spPr>
          <a:xfrm>
            <a:off x="1975084" y="2316716"/>
            <a:ext cx="1019086" cy="339696"/>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6" name="Abgerundetes Rechteck 5">
            <a:extLst>
              <a:ext uri="{FF2B5EF4-FFF2-40B4-BE49-F238E27FC236}">
                <a16:creationId xmlns:a16="http://schemas.microsoft.com/office/drawing/2014/main" id="{BD68D20B-4B0A-9E4E-BF64-8E235D2C0523}"/>
              </a:ext>
            </a:extLst>
          </p:cNvPr>
          <p:cNvSpPr/>
          <p:nvPr/>
        </p:nvSpPr>
        <p:spPr>
          <a:xfrm>
            <a:off x="3446145" y="2316716"/>
            <a:ext cx="1019086" cy="339696"/>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cxnSp>
        <p:nvCxnSpPr>
          <p:cNvPr id="7" name="Gerade Verbindung mit Pfeil 6">
            <a:extLst>
              <a:ext uri="{FF2B5EF4-FFF2-40B4-BE49-F238E27FC236}">
                <a16:creationId xmlns:a16="http://schemas.microsoft.com/office/drawing/2014/main" id="{F377C09B-F28D-C947-990E-05D34230C74C}"/>
              </a:ext>
            </a:extLst>
          </p:cNvPr>
          <p:cNvCxnSpPr>
            <a:stCxn id="4" idx="3"/>
            <a:endCxn id="5" idx="1"/>
          </p:cNvCxnSpPr>
          <p:nvPr/>
        </p:nvCxnSpPr>
        <p:spPr>
          <a:xfrm>
            <a:off x="1523109" y="2486564"/>
            <a:ext cx="451975" cy="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8" name="Gerade Verbindung mit Pfeil 7">
            <a:extLst>
              <a:ext uri="{FF2B5EF4-FFF2-40B4-BE49-F238E27FC236}">
                <a16:creationId xmlns:a16="http://schemas.microsoft.com/office/drawing/2014/main" id="{312800FA-1382-574F-9D1D-2BCDC648EBA2}"/>
              </a:ext>
            </a:extLst>
          </p:cNvPr>
          <p:cNvCxnSpPr>
            <a:cxnSpLocks/>
            <a:stCxn id="5" idx="3"/>
            <a:endCxn id="6" idx="1"/>
          </p:cNvCxnSpPr>
          <p:nvPr/>
        </p:nvCxnSpPr>
        <p:spPr>
          <a:xfrm>
            <a:off x="2994170" y="2486564"/>
            <a:ext cx="451975" cy="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9" name="Abgerundetes Rechteck 8">
            <a:extLst>
              <a:ext uri="{FF2B5EF4-FFF2-40B4-BE49-F238E27FC236}">
                <a16:creationId xmlns:a16="http://schemas.microsoft.com/office/drawing/2014/main" id="{97A8E5BD-EA27-994D-80C8-7583228FB642}"/>
              </a:ext>
            </a:extLst>
          </p:cNvPr>
          <p:cNvSpPr/>
          <p:nvPr/>
        </p:nvSpPr>
        <p:spPr>
          <a:xfrm>
            <a:off x="4917206" y="2316716"/>
            <a:ext cx="1019086" cy="339696"/>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0" name="Abgerundetes Rechteck 9">
            <a:extLst>
              <a:ext uri="{FF2B5EF4-FFF2-40B4-BE49-F238E27FC236}">
                <a16:creationId xmlns:a16="http://schemas.microsoft.com/office/drawing/2014/main" id="{0A4D7064-5F7F-054A-A9D1-041CF18F25FE}"/>
              </a:ext>
            </a:extLst>
          </p:cNvPr>
          <p:cNvSpPr/>
          <p:nvPr/>
        </p:nvSpPr>
        <p:spPr>
          <a:xfrm>
            <a:off x="6388267" y="2316716"/>
            <a:ext cx="1019086" cy="339696"/>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1" name="Abgerundetes Rechteck 10">
            <a:extLst>
              <a:ext uri="{FF2B5EF4-FFF2-40B4-BE49-F238E27FC236}">
                <a16:creationId xmlns:a16="http://schemas.microsoft.com/office/drawing/2014/main" id="{75A8BF7E-462A-AD42-B74F-956BE7BEEF41}"/>
              </a:ext>
            </a:extLst>
          </p:cNvPr>
          <p:cNvSpPr/>
          <p:nvPr/>
        </p:nvSpPr>
        <p:spPr>
          <a:xfrm>
            <a:off x="7859328" y="2316716"/>
            <a:ext cx="1019086" cy="339696"/>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cxnSp>
        <p:nvCxnSpPr>
          <p:cNvPr id="12" name="Gerade Verbindung mit Pfeil 11">
            <a:extLst>
              <a:ext uri="{FF2B5EF4-FFF2-40B4-BE49-F238E27FC236}">
                <a16:creationId xmlns:a16="http://schemas.microsoft.com/office/drawing/2014/main" id="{81A5F17A-5696-CC4C-AB81-FD1347D4AA81}"/>
              </a:ext>
            </a:extLst>
          </p:cNvPr>
          <p:cNvCxnSpPr>
            <a:stCxn id="9" idx="3"/>
            <a:endCxn id="10" idx="1"/>
          </p:cNvCxnSpPr>
          <p:nvPr/>
        </p:nvCxnSpPr>
        <p:spPr>
          <a:xfrm>
            <a:off x="5936292" y="2486564"/>
            <a:ext cx="451975" cy="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3" name="Gerade Verbindung mit Pfeil 12">
            <a:extLst>
              <a:ext uri="{FF2B5EF4-FFF2-40B4-BE49-F238E27FC236}">
                <a16:creationId xmlns:a16="http://schemas.microsoft.com/office/drawing/2014/main" id="{663CE8AF-448C-C440-A0D2-2DDF3E5ABE06}"/>
              </a:ext>
            </a:extLst>
          </p:cNvPr>
          <p:cNvCxnSpPr>
            <a:cxnSpLocks/>
            <a:stCxn id="10" idx="3"/>
            <a:endCxn id="11" idx="1"/>
          </p:cNvCxnSpPr>
          <p:nvPr/>
        </p:nvCxnSpPr>
        <p:spPr>
          <a:xfrm>
            <a:off x="7407353" y="2486564"/>
            <a:ext cx="451975" cy="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4" name="Gerade Verbindung mit Pfeil 13">
            <a:extLst>
              <a:ext uri="{FF2B5EF4-FFF2-40B4-BE49-F238E27FC236}">
                <a16:creationId xmlns:a16="http://schemas.microsoft.com/office/drawing/2014/main" id="{6B8750D4-F4E6-804C-B4C7-18A83F885934}"/>
              </a:ext>
            </a:extLst>
          </p:cNvPr>
          <p:cNvCxnSpPr>
            <a:cxnSpLocks/>
            <a:stCxn id="6" idx="3"/>
            <a:endCxn id="9" idx="1"/>
          </p:cNvCxnSpPr>
          <p:nvPr/>
        </p:nvCxnSpPr>
        <p:spPr>
          <a:xfrm>
            <a:off x="4465231" y="2486564"/>
            <a:ext cx="451975" cy="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5" name="Textfeld 14">
            <a:extLst>
              <a:ext uri="{FF2B5EF4-FFF2-40B4-BE49-F238E27FC236}">
                <a16:creationId xmlns:a16="http://schemas.microsoft.com/office/drawing/2014/main" id="{FDC08DFB-A321-1246-A832-0CEF69BB0E9F}"/>
              </a:ext>
            </a:extLst>
          </p:cNvPr>
          <p:cNvSpPr txBox="1"/>
          <p:nvPr/>
        </p:nvSpPr>
        <p:spPr>
          <a:xfrm>
            <a:off x="575148" y="3084767"/>
            <a:ext cx="876836" cy="400110"/>
          </a:xfrm>
          <a:prstGeom prst="rect">
            <a:avLst/>
          </a:prstGeom>
          <a:noFill/>
        </p:spPr>
        <p:txBody>
          <a:bodyPr wrap="square" rtlCol="0">
            <a:spAutoFit/>
          </a:bodyPr>
          <a:lstStyle/>
          <a:p>
            <a:pPr algn="ctr"/>
            <a:r>
              <a:rPr lang="en-US" sz="2000">
                <a:solidFill>
                  <a:schemeClr val="accent5">
                    <a:lumMod val="20000"/>
                    <a:lumOff val="80000"/>
                  </a:schemeClr>
                </a:solidFill>
              </a:rPr>
              <a:t>The</a:t>
            </a:r>
          </a:p>
        </p:txBody>
      </p:sp>
      <p:sp>
        <p:nvSpPr>
          <p:cNvPr id="16" name="Textfeld 15">
            <a:extLst>
              <a:ext uri="{FF2B5EF4-FFF2-40B4-BE49-F238E27FC236}">
                <a16:creationId xmlns:a16="http://schemas.microsoft.com/office/drawing/2014/main" id="{A6578FCE-DE70-F045-A356-25D7CB64C4EA}"/>
              </a:ext>
            </a:extLst>
          </p:cNvPr>
          <p:cNvSpPr txBox="1"/>
          <p:nvPr/>
        </p:nvSpPr>
        <p:spPr>
          <a:xfrm>
            <a:off x="2046209" y="3084767"/>
            <a:ext cx="876836" cy="400110"/>
          </a:xfrm>
          <a:prstGeom prst="rect">
            <a:avLst/>
          </a:prstGeom>
          <a:noFill/>
        </p:spPr>
        <p:txBody>
          <a:bodyPr wrap="square" rtlCol="0">
            <a:spAutoFit/>
          </a:bodyPr>
          <a:lstStyle/>
          <a:p>
            <a:pPr algn="ctr"/>
            <a:r>
              <a:rPr lang="en-US" sz="2000">
                <a:solidFill>
                  <a:schemeClr val="accent5">
                    <a:lumMod val="20000"/>
                    <a:lumOff val="80000"/>
                  </a:schemeClr>
                </a:solidFill>
              </a:rPr>
              <a:t>apple</a:t>
            </a:r>
          </a:p>
        </p:txBody>
      </p:sp>
      <p:sp>
        <p:nvSpPr>
          <p:cNvPr id="17" name="Textfeld 16">
            <a:extLst>
              <a:ext uri="{FF2B5EF4-FFF2-40B4-BE49-F238E27FC236}">
                <a16:creationId xmlns:a16="http://schemas.microsoft.com/office/drawing/2014/main" id="{9F494669-BDC5-BC48-982E-A65FD96EBEF9}"/>
              </a:ext>
            </a:extLst>
          </p:cNvPr>
          <p:cNvSpPr txBox="1"/>
          <p:nvPr/>
        </p:nvSpPr>
        <p:spPr>
          <a:xfrm>
            <a:off x="3517270" y="3084767"/>
            <a:ext cx="876836" cy="400110"/>
          </a:xfrm>
          <a:prstGeom prst="rect">
            <a:avLst/>
          </a:prstGeom>
          <a:noFill/>
        </p:spPr>
        <p:txBody>
          <a:bodyPr wrap="square" rtlCol="0">
            <a:spAutoFit/>
          </a:bodyPr>
          <a:lstStyle/>
          <a:p>
            <a:pPr algn="ctr"/>
            <a:r>
              <a:rPr lang="en-US" sz="2000">
                <a:solidFill>
                  <a:schemeClr val="accent5">
                    <a:lumMod val="60000"/>
                    <a:lumOff val="40000"/>
                  </a:schemeClr>
                </a:solidFill>
              </a:rPr>
              <a:t>after</a:t>
            </a:r>
          </a:p>
        </p:txBody>
      </p:sp>
      <p:sp>
        <p:nvSpPr>
          <p:cNvPr id="22" name="Textfeld 21">
            <a:extLst>
              <a:ext uri="{FF2B5EF4-FFF2-40B4-BE49-F238E27FC236}">
                <a16:creationId xmlns:a16="http://schemas.microsoft.com/office/drawing/2014/main" id="{29FC8AD8-2821-2C45-BA66-E4F0428D2CAB}"/>
              </a:ext>
            </a:extLst>
          </p:cNvPr>
          <p:cNvSpPr txBox="1"/>
          <p:nvPr/>
        </p:nvSpPr>
        <p:spPr>
          <a:xfrm>
            <a:off x="4988331" y="3084767"/>
            <a:ext cx="876836" cy="400110"/>
          </a:xfrm>
          <a:prstGeom prst="rect">
            <a:avLst/>
          </a:prstGeom>
          <a:noFill/>
        </p:spPr>
        <p:txBody>
          <a:bodyPr wrap="square" rtlCol="0">
            <a:spAutoFit/>
          </a:bodyPr>
          <a:lstStyle/>
          <a:p>
            <a:pPr algn="ctr"/>
            <a:r>
              <a:rPr lang="en-US" sz="2000">
                <a:solidFill>
                  <a:schemeClr val="accent5">
                    <a:lumMod val="60000"/>
                    <a:lumOff val="40000"/>
                  </a:schemeClr>
                </a:solidFill>
              </a:rPr>
              <a:t>being</a:t>
            </a:r>
          </a:p>
        </p:txBody>
      </p:sp>
      <p:sp>
        <p:nvSpPr>
          <p:cNvPr id="23" name="Textfeld 22">
            <a:extLst>
              <a:ext uri="{FF2B5EF4-FFF2-40B4-BE49-F238E27FC236}">
                <a16:creationId xmlns:a16="http://schemas.microsoft.com/office/drawing/2014/main" id="{6D6B424F-1397-AB43-98A6-5E909BF4A4B7}"/>
              </a:ext>
            </a:extLst>
          </p:cNvPr>
          <p:cNvSpPr txBox="1"/>
          <p:nvPr/>
        </p:nvSpPr>
        <p:spPr>
          <a:xfrm>
            <a:off x="6459392" y="3084767"/>
            <a:ext cx="876836" cy="400110"/>
          </a:xfrm>
          <a:prstGeom prst="rect">
            <a:avLst/>
          </a:prstGeom>
          <a:noFill/>
        </p:spPr>
        <p:txBody>
          <a:bodyPr wrap="square" rtlCol="0">
            <a:spAutoFit/>
          </a:bodyPr>
          <a:lstStyle/>
          <a:p>
            <a:pPr algn="ctr"/>
            <a:r>
              <a:rPr lang="en-US" sz="2000">
                <a:solidFill>
                  <a:schemeClr val="accent5">
                    <a:lumMod val="60000"/>
                    <a:lumOff val="40000"/>
                  </a:schemeClr>
                </a:solidFill>
              </a:rPr>
              <a:t>cut</a:t>
            </a:r>
          </a:p>
        </p:txBody>
      </p:sp>
      <p:sp>
        <p:nvSpPr>
          <p:cNvPr id="24" name="Textfeld 23">
            <a:extLst>
              <a:ext uri="{FF2B5EF4-FFF2-40B4-BE49-F238E27FC236}">
                <a16:creationId xmlns:a16="http://schemas.microsoft.com/office/drawing/2014/main" id="{0B750B07-3BA4-C349-ADD6-1E2903B651CB}"/>
              </a:ext>
            </a:extLst>
          </p:cNvPr>
          <p:cNvSpPr txBox="1"/>
          <p:nvPr/>
        </p:nvSpPr>
        <p:spPr>
          <a:xfrm>
            <a:off x="7930453" y="3084767"/>
            <a:ext cx="876836" cy="400110"/>
          </a:xfrm>
          <a:prstGeom prst="rect">
            <a:avLst/>
          </a:prstGeom>
          <a:noFill/>
        </p:spPr>
        <p:txBody>
          <a:bodyPr wrap="square" rtlCol="0">
            <a:spAutoFit/>
          </a:bodyPr>
          <a:lstStyle/>
          <a:p>
            <a:pPr algn="ctr"/>
            <a:r>
              <a:rPr lang="en-US" sz="2000">
                <a:solidFill>
                  <a:schemeClr val="accent5">
                    <a:lumMod val="50000"/>
                  </a:schemeClr>
                </a:solidFill>
              </a:rPr>
              <a:t>has</a:t>
            </a:r>
          </a:p>
        </p:txBody>
      </p:sp>
      <p:cxnSp>
        <p:nvCxnSpPr>
          <p:cNvPr id="25" name="Gerade Verbindung mit Pfeil 24">
            <a:extLst>
              <a:ext uri="{FF2B5EF4-FFF2-40B4-BE49-F238E27FC236}">
                <a16:creationId xmlns:a16="http://schemas.microsoft.com/office/drawing/2014/main" id="{15D5D9E5-5E41-E94D-B488-1075470AA2EF}"/>
              </a:ext>
            </a:extLst>
          </p:cNvPr>
          <p:cNvCxnSpPr>
            <a:cxnSpLocks/>
            <a:stCxn id="15" idx="0"/>
            <a:endCxn id="4" idx="2"/>
          </p:cNvCxnSpPr>
          <p:nvPr/>
        </p:nvCxnSpPr>
        <p:spPr>
          <a:xfrm flipV="1">
            <a:off x="1013566" y="2656412"/>
            <a:ext cx="0" cy="428355"/>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6" name="Gerade Verbindung mit Pfeil 25">
            <a:extLst>
              <a:ext uri="{FF2B5EF4-FFF2-40B4-BE49-F238E27FC236}">
                <a16:creationId xmlns:a16="http://schemas.microsoft.com/office/drawing/2014/main" id="{C55C80FF-8F42-0C4D-8943-6E8BCAAD6552}"/>
              </a:ext>
            </a:extLst>
          </p:cNvPr>
          <p:cNvCxnSpPr>
            <a:cxnSpLocks/>
            <a:stCxn id="16" idx="0"/>
            <a:endCxn id="5" idx="2"/>
          </p:cNvCxnSpPr>
          <p:nvPr/>
        </p:nvCxnSpPr>
        <p:spPr>
          <a:xfrm flipV="1">
            <a:off x="2484627" y="2656412"/>
            <a:ext cx="0" cy="428355"/>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7" name="Gerade Verbindung mit Pfeil 26">
            <a:extLst>
              <a:ext uri="{FF2B5EF4-FFF2-40B4-BE49-F238E27FC236}">
                <a16:creationId xmlns:a16="http://schemas.microsoft.com/office/drawing/2014/main" id="{FD8489B1-A9DF-D947-93A6-E6EC1701A760}"/>
              </a:ext>
            </a:extLst>
          </p:cNvPr>
          <p:cNvCxnSpPr>
            <a:cxnSpLocks/>
            <a:stCxn id="17" idx="0"/>
            <a:endCxn id="6" idx="2"/>
          </p:cNvCxnSpPr>
          <p:nvPr/>
        </p:nvCxnSpPr>
        <p:spPr>
          <a:xfrm flipV="1">
            <a:off x="3955688" y="2656412"/>
            <a:ext cx="0" cy="428355"/>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8" name="Gerade Verbindung mit Pfeil 27">
            <a:extLst>
              <a:ext uri="{FF2B5EF4-FFF2-40B4-BE49-F238E27FC236}">
                <a16:creationId xmlns:a16="http://schemas.microsoft.com/office/drawing/2014/main" id="{5BD1D04A-2D4F-C14F-BB6F-83288B7AD847}"/>
              </a:ext>
            </a:extLst>
          </p:cNvPr>
          <p:cNvCxnSpPr>
            <a:cxnSpLocks/>
            <a:stCxn id="22" idx="0"/>
            <a:endCxn id="9" idx="2"/>
          </p:cNvCxnSpPr>
          <p:nvPr/>
        </p:nvCxnSpPr>
        <p:spPr>
          <a:xfrm flipV="1">
            <a:off x="5426749" y="2656412"/>
            <a:ext cx="0" cy="428355"/>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9" name="Gerade Verbindung mit Pfeil 28">
            <a:extLst>
              <a:ext uri="{FF2B5EF4-FFF2-40B4-BE49-F238E27FC236}">
                <a16:creationId xmlns:a16="http://schemas.microsoft.com/office/drawing/2014/main" id="{8F05A1CD-8C30-9A4D-9DC4-69AE2A8A8A0E}"/>
              </a:ext>
            </a:extLst>
          </p:cNvPr>
          <p:cNvCxnSpPr>
            <a:cxnSpLocks/>
            <a:stCxn id="23" idx="0"/>
            <a:endCxn id="10" idx="2"/>
          </p:cNvCxnSpPr>
          <p:nvPr/>
        </p:nvCxnSpPr>
        <p:spPr>
          <a:xfrm flipV="1">
            <a:off x="6897810" y="2656412"/>
            <a:ext cx="0" cy="428355"/>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0" name="Gerade Verbindung mit Pfeil 29">
            <a:extLst>
              <a:ext uri="{FF2B5EF4-FFF2-40B4-BE49-F238E27FC236}">
                <a16:creationId xmlns:a16="http://schemas.microsoft.com/office/drawing/2014/main" id="{787E9F59-AF11-7145-8235-392F0F59F6E8}"/>
              </a:ext>
            </a:extLst>
          </p:cNvPr>
          <p:cNvCxnSpPr>
            <a:cxnSpLocks/>
            <a:stCxn id="24" idx="0"/>
            <a:endCxn id="11" idx="2"/>
          </p:cNvCxnSpPr>
          <p:nvPr/>
        </p:nvCxnSpPr>
        <p:spPr>
          <a:xfrm flipV="1">
            <a:off x="8368871" y="2656412"/>
            <a:ext cx="0" cy="428355"/>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47" name="Abgerundetes Rechteck 46">
            <a:extLst>
              <a:ext uri="{FF2B5EF4-FFF2-40B4-BE49-F238E27FC236}">
                <a16:creationId xmlns:a16="http://schemas.microsoft.com/office/drawing/2014/main" id="{9DED4713-95D5-2741-8FD9-58DAD7D04ABC}"/>
              </a:ext>
            </a:extLst>
          </p:cNvPr>
          <p:cNvSpPr/>
          <p:nvPr/>
        </p:nvSpPr>
        <p:spPr>
          <a:xfrm>
            <a:off x="9275520" y="2314531"/>
            <a:ext cx="1019086" cy="339696"/>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49" name="Textfeld 48">
            <a:extLst>
              <a:ext uri="{FF2B5EF4-FFF2-40B4-BE49-F238E27FC236}">
                <a16:creationId xmlns:a16="http://schemas.microsoft.com/office/drawing/2014/main" id="{C54F5E05-25E7-0248-BDE4-5E1FC73F696C}"/>
              </a:ext>
            </a:extLst>
          </p:cNvPr>
          <p:cNvSpPr txBox="1"/>
          <p:nvPr/>
        </p:nvSpPr>
        <p:spPr>
          <a:xfrm>
            <a:off x="9346644" y="3082582"/>
            <a:ext cx="887755" cy="400110"/>
          </a:xfrm>
          <a:prstGeom prst="rect">
            <a:avLst/>
          </a:prstGeom>
          <a:noFill/>
        </p:spPr>
        <p:txBody>
          <a:bodyPr wrap="square" rtlCol="0">
            <a:spAutoFit/>
          </a:bodyPr>
          <a:lstStyle/>
          <a:p>
            <a:pPr algn="ctr"/>
            <a:r>
              <a:rPr lang="en-US" sz="2000">
                <a:solidFill>
                  <a:schemeClr val="accent5">
                    <a:lumMod val="50000"/>
                  </a:schemeClr>
                </a:solidFill>
              </a:rPr>
              <a:t>turned</a:t>
            </a:r>
          </a:p>
        </p:txBody>
      </p:sp>
      <p:cxnSp>
        <p:nvCxnSpPr>
          <p:cNvPr id="50" name="Gerade Verbindung mit Pfeil 49">
            <a:extLst>
              <a:ext uri="{FF2B5EF4-FFF2-40B4-BE49-F238E27FC236}">
                <a16:creationId xmlns:a16="http://schemas.microsoft.com/office/drawing/2014/main" id="{2EF3CF39-7523-7F41-BFFE-0F617890AEBF}"/>
              </a:ext>
            </a:extLst>
          </p:cNvPr>
          <p:cNvCxnSpPr>
            <a:cxnSpLocks/>
            <a:stCxn id="49" idx="0"/>
            <a:endCxn id="47" idx="2"/>
          </p:cNvCxnSpPr>
          <p:nvPr/>
        </p:nvCxnSpPr>
        <p:spPr>
          <a:xfrm flipH="1" flipV="1">
            <a:off x="9785063" y="2654227"/>
            <a:ext cx="5459" cy="428355"/>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62" name="Abgerundetes Rechteck 61">
            <a:extLst>
              <a:ext uri="{FF2B5EF4-FFF2-40B4-BE49-F238E27FC236}">
                <a16:creationId xmlns:a16="http://schemas.microsoft.com/office/drawing/2014/main" id="{A34C7F55-2313-A047-B348-22BED58EACA4}"/>
              </a:ext>
            </a:extLst>
          </p:cNvPr>
          <p:cNvSpPr/>
          <p:nvPr/>
        </p:nvSpPr>
        <p:spPr>
          <a:xfrm>
            <a:off x="10668891" y="2316716"/>
            <a:ext cx="1019086" cy="339696"/>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63" name="Textfeld 62">
            <a:extLst>
              <a:ext uri="{FF2B5EF4-FFF2-40B4-BE49-F238E27FC236}">
                <a16:creationId xmlns:a16="http://schemas.microsoft.com/office/drawing/2014/main" id="{04751A60-7D1E-874C-9D28-D70B65BF9212}"/>
              </a:ext>
            </a:extLst>
          </p:cNvPr>
          <p:cNvSpPr txBox="1"/>
          <p:nvPr/>
        </p:nvSpPr>
        <p:spPr>
          <a:xfrm>
            <a:off x="10740015" y="3084767"/>
            <a:ext cx="887755" cy="400110"/>
          </a:xfrm>
          <a:prstGeom prst="rect">
            <a:avLst/>
          </a:prstGeom>
          <a:noFill/>
        </p:spPr>
        <p:txBody>
          <a:bodyPr wrap="square" rtlCol="0">
            <a:spAutoFit/>
          </a:bodyPr>
          <a:lstStyle/>
          <a:p>
            <a:pPr algn="ctr"/>
            <a:r>
              <a:rPr lang="en-US" sz="2000">
                <a:solidFill>
                  <a:schemeClr val="accent5">
                    <a:lumMod val="50000"/>
                  </a:schemeClr>
                </a:solidFill>
              </a:rPr>
              <a:t>brown</a:t>
            </a:r>
          </a:p>
        </p:txBody>
      </p:sp>
      <p:cxnSp>
        <p:nvCxnSpPr>
          <p:cNvPr id="64" name="Gerade Verbindung mit Pfeil 63">
            <a:extLst>
              <a:ext uri="{FF2B5EF4-FFF2-40B4-BE49-F238E27FC236}">
                <a16:creationId xmlns:a16="http://schemas.microsoft.com/office/drawing/2014/main" id="{5D9187B3-1ED5-2A48-AD24-A5A44A9FE391}"/>
              </a:ext>
            </a:extLst>
          </p:cNvPr>
          <p:cNvCxnSpPr>
            <a:cxnSpLocks/>
            <a:stCxn id="63" idx="0"/>
            <a:endCxn id="62" idx="2"/>
          </p:cNvCxnSpPr>
          <p:nvPr/>
        </p:nvCxnSpPr>
        <p:spPr>
          <a:xfrm flipH="1" flipV="1">
            <a:off x="11178434" y="2656412"/>
            <a:ext cx="5459" cy="428355"/>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13" name="Rechteck 112">
            <a:extLst>
              <a:ext uri="{FF2B5EF4-FFF2-40B4-BE49-F238E27FC236}">
                <a16:creationId xmlns:a16="http://schemas.microsoft.com/office/drawing/2014/main" id="{C18A4409-637B-9A43-BF97-44C394A39C47}"/>
              </a:ext>
            </a:extLst>
          </p:cNvPr>
          <p:cNvSpPr/>
          <p:nvPr/>
        </p:nvSpPr>
        <p:spPr>
          <a:xfrm>
            <a:off x="740584" y="2340280"/>
            <a:ext cx="545963" cy="30331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Abgerundetes Rechteck 67">
            <a:extLst>
              <a:ext uri="{FF2B5EF4-FFF2-40B4-BE49-F238E27FC236}">
                <a16:creationId xmlns:a16="http://schemas.microsoft.com/office/drawing/2014/main" id="{2B3A108A-89E9-404F-9CE3-C424CEB0ED1F}"/>
              </a:ext>
            </a:extLst>
          </p:cNvPr>
          <p:cNvSpPr/>
          <p:nvPr/>
        </p:nvSpPr>
        <p:spPr>
          <a:xfrm>
            <a:off x="504023" y="3788448"/>
            <a:ext cx="1019086" cy="339696"/>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69" name="Abgerundetes Rechteck 68">
            <a:extLst>
              <a:ext uri="{FF2B5EF4-FFF2-40B4-BE49-F238E27FC236}">
                <a16:creationId xmlns:a16="http://schemas.microsoft.com/office/drawing/2014/main" id="{7A3A32C1-6298-FA44-88A0-9D6BD10063AD}"/>
              </a:ext>
            </a:extLst>
          </p:cNvPr>
          <p:cNvSpPr/>
          <p:nvPr/>
        </p:nvSpPr>
        <p:spPr>
          <a:xfrm>
            <a:off x="1975084" y="3788448"/>
            <a:ext cx="1019086" cy="339696"/>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70" name="Abgerundetes Rechteck 69">
            <a:extLst>
              <a:ext uri="{FF2B5EF4-FFF2-40B4-BE49-F238E27FC236}">
                <a16:creationId xmlns:a16="http://schemas.microsoft.com/office/drawing/2014/main" id="{B4E05E63-6466-3740-8189-E981C3D0BC39}"/>
              </a:ext>
            </a:extLst>
          </p:cNvPr>
          <p:cNvSpPr/>
          <p:nvPr/>
        </p:nvSpPr>
        <p:spPr>
          <a:xfrm>
            <a:off x="3446145" y="3788448"/>
            <a:ext cx="1019086" cy="339696"/>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cxnSp>
        <p:nvCxnSpPr>
          <p:cNvPr id="71" name="Gerade Verbindung mit Pfeil 70">
            <a:extLst>
              <a:ext uri="{FF2B5EF4-FFF2-40B4-BE49-F238E27FC236}">
                <a16:creationId xmlns:a16="http://schemas.microsoft.com/office/drawing/2014/main" id="{3C4D7416-E70E-D246-B2B1-5664BB353232}"/>
              </a:ext>
            </a:extLst>
          </p:cNvPr>
          <p:cNvCxnSpPr>
            <a:stCxn id="68" idx="3"/>
            <a:endCxn id="69" idx="1"/>
          </p:cNvCxnSpPr>
          <p:nvPr/>
        </p:nvCxnSpPr>
        <p:spPr>
          <a:xfrm>
            <a:off x="1523109" y="3958296"/>
            <a:ext cx="451975" cy="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72" name="Gerade Verbindung mit Pfeil 71">
            <a:extLst>
              <a:ext uri="{FF2B5EF4-FFF2-40B4-BE49-F238E27FC236}">
                <a16:creationId xmlns:a16="http://schemas.microsoft.com/office/drawing/2014/main" id="{F309849E-87C5-3E49-B490-0FAF032F478E}"/>
              </a:ext>
            </a:extLst>
          </p:cNvPr>
          <p:cNvCxnSpPr>
            <a:cxnSpLocks/>
            <a:stCxn id="69" idx="3"/>
            <a:endCxn id="70" idx="1"/>
          </p:cNvCxnSpPr>
          <p:nvPr/>
        </p:nvCxnSpPr>
        <p:spPr>
          <a:xfrm>
            <a:off x="2994170" y="3958296"/>
            <a:ext cx="451975" cy="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73" name="Abgerundetes Rechteck 72">
            <a:extLst>
              <a:ext uri="{FF2B5EF4-FFF2-40B4-BE49-F238E27FC236}">
                <a16:creationId xmlns:a16="http://schemas.microsoft.com/office/drawing/2014/main" id="{F961BE10-ACFE-3746-BD09-C58E170A0C44}"/>
              </a:ext>
            </a:extLst>
          </p:cNvPr>
          <p:cNvSpPr/>
          <p:nvPr/>
        </p:nvSpPr>
        <p:spPr>
          <a:xfrm>
            <a:off x="4917206" y="3788448"/>
            <a:ext cx="1019086" cy="339696"/>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74" name="Abgerundetes Rechteck 73">
            <a:extLst>
              <a:ext uri="{FF2B5EF4-FFF2-40B4-BE49-F238E27FC236}">
                <a16:creationId xmlns:a16="http://schemas.microsoft.com/office/drawing/2014/main" id="{D2671F37-F98A-3148-A567-88AE137CBC39}"/>
              </a:ext>
            </a:extLst>
          </p:cNvPr>
          <p:cNvSpPr/>
          <p:nvPr/>
        </p:nvSpPr>
        <p:spPr>
          <a:xfrm>
            <a:off x="6388267" y="3788448"/>
            <a:ext cx="1019086" cy="339696"/>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75" name="Abgerundetes Rechteck 74">
            <a:extLst>
              <a:ext uri="{FF2B5EF4-FFF2-40B4-BE49-F238E27FC236}">
                <a16:creationId xmlns:a16="http://schemas.microsoft.com/office/drawing/2014/main" id="{661CCE75-9A11-1B48-8E83-F2BA9310FB03}"/>
              </a:ext>
            </a:extLst>
          </p:cNvPr>
          <p:cNvSpPr/>
          <p:nvPr/>
        </p:nvSpPr>
        <p:spPr>
          <a:xfrm>
            <a:off x="7859328" y="3788448"/>
            <a:ext cx="1019086" cy="339696"/>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cxnSp>
        <p:nvCxnSpPr>
          <p:cNvPr id="76" name="Gerade Verbindung mit Pfeil 75">
            <a:extLst>
              <a:ext uri="{FF2B5EF4-FFF2-40B4-BE49-F238E27FC236}">
                <a16:creationId xmlns:a16="http://schemas.microsoft.com/office/drawing/2014/main" id="{2678771E-728A-1941-A7A6-1993912E55A0}"/>
              </a:ext>
            </a:extLst>
          </p:cNvPr>
          <p:cNvCxnSpPr>
            <a:stCxn id="73" idx="3"/>
            <a:endCxn id="74" idx="1"/>
          </p:cNvCxnSpPr>
          <p:nvPr/>
        </p:nvCxnSpPr>
        <p:spPr>
          <a:xfrm>
            <a:off x="5936292" y="3958296"/>
            <a:ext cx="451975" cy="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77" name="Gerade Verbindung mit Pfeil 76">
            <a:extLst>
              <a:ext uri="{FF2B5EF4-FFF2-40B4-BE49-F238E27FC236}">
                <a16:creationId xmlns:a16="http://schemas.microsoft.com/office/drawing/2014/main" id="{EE9FB334-81D9-DA4C-87B7-402B8B746510}"/>
              </a:ext>
            </a:extLst>
          </p:cNvPr>
          <p:cNvCxnSpPr>
            <a:cxnSpLocks/>
            <a:stCxn id="74" idx="3"/>
            <a:endCxn id="75" idx="1"/>
          </p:cNvCxnSpPr>
          <p:nvPr/>
        </p:nvCxnSpPr>
        <p:spPr>
          <a:xfrm>
            <a:off x="7407353" y="3958296"/>
            <a:ext cx="451975" cy="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78" name="Gerade Verbindung mit Pfeil 77">
            <a:extLst>
              <a:ext uri="{FF2B5EF4-FFF2-40B4-BE49-F238E27FC236}">
                <a16:creationId xmlns:a16="http://schemas.microsoft.com/office/drawing/2014/main" id="{3E1D0B77-9986-584C-A8E1-262D7454CEC6}"/>
              </a:ext>
            </a:extLst>
          </p:cNvPr>
          <p:cNvCxnSpPr>
            <a:cxnSpLocks/>
            <a:stCxn id="70" idx="3"/>
            <a:endCxn id="73" idx="1"/>
          </p:cNvCxnSpPr>
          <p:nvPr/>
        </p:nvCxnSpPr>
        <p:spPr>
          <a:xfrm>
            <a:off x="4465231" y="3958296"/>
            <a:ext cx="451975" cy="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79" name="Textfeld 78">
            <a:extLst>
              <a:ext uri="{FF2B5EF4-FFF2-40B4-BE49-F238E27FC236}">
                <a16:creationId xmlns:a16="http://schemas.microsoft.com/office/drawing/2014/main" id="{FA221543-D35A-4646-AD79-CD501626F219}"/>
              </a:ext>
            </a:extLst>
          </p:cNvPr>
          <p:cNvSpPr txBox="1"/>
          <p:nvPr/>
        </p:nvSpPr>
        <p:spPr>
          <a:xfrm>
            <a:off x="575148" y="4556499"/>
            <a:ext cx="876836" cy="400110"/>
          </a:xfrm>
          <a:prstGeom prst="rect">
            <a:avLst/>
          </a:prstGeom>
          <a:noFill/>
        </p:spPr>
        <p:txBody>
          <a:bodyPr wrap="square" rtlCol="0">
            <a:spAutoFit/>
          </a:bodyPr>
          <a:lstStyle/>
          <a:p>
            <a:pPr algn="ctr"/>
            <a:r>
              <a:rPr lang="en-US" sz="2000">
                <a:solidFill>
                  <a:schemeClr val="accent5">
                    <a:lumMod val="75000"/>
                  </a:schemeClr>
                </a:solidFill>
              </a:rPr>
              <a:t>The</a:t>
            </a:r>
          </a:p>
        </p:txBody>
      </p:sp>
      <p:sp>
        <p:nvSpPr>
          <p:cNvPr id="80" name="Textfeld 79">
            <a:extLst>
              <a:ext uri="{FF2B5EF4-FFF2-40B4-BE49-F238E27FC236}">
                <a16:creationId xmlns:a16="http://schemas.microsoft.com/office/drawing/2014/main" id="{879565A5-592A-BF47-BF90-5AF6C40001DE}"/>
              </a:ext>
            </a:extLst>
          </p:cNvPr>
          <p:cNvSpPr txBox="1"/>
          <p:nvPr/>
        </p:nvSpPr>
        <p:spPr>
          <a:xfrm>
            <a:off x="2046209" y="4556499"/>
            <a:ext cx="876836" cy="400110"/>
          </a:xfrm>
          <a:prstGeom prst="rect">
            <a:avLst/>
          </a:prstGeom>
          <a:noFill/>
        </p:spPr>
        <p:txBody>
          <a:bodyPr wrap="square" rtlCol="0">
            <a:spAutoFit/>
          </a:bodyPr>
          <a:lstStyle/>
          <a:p>
            <a:pPr algn="ctr"/>
            <a:r>
              <a:rPr lang="en-US" sz="2000">
                <a:solidFill>
                  <a:schemeClr val="accent5">
                    <a:lumMod val="75000"/>
                  </a:schemeClr>
                </a:solidFill>
              </a:rPr>
              <a:t>apple</a:t>
            </a:r>
          </a:p>
        </p:txBody>
      </p:sp>
      <p:sp>
        <p:nvSpPr>
          <p:cNvPr id="81" name="Textfeld 80">
            <a:extLst>
              <a:ext uri="{FF2B5EF4-FFF2-40B4-BE49-F238E27FC236}">
                <a16:creationId xmlns:a16="http://schemas.microsoft.com/office/drawing/2014/main" id="{A4708523-74F9-324C-9645-8A2E885BEB5D}"/>
              </a:ext>
            </a:extLst>
          </p:cNvPr>
          <p:cNvSpPr txBox="1"/>
          <p:nvPr/>
        </p:nvSpPr>
        <p:spPr>
          <a:xfrm>
            <a:off x="3517270" y="4556499"/>
            <a:ext cx="876836" cy="400110"/>
          </a:xfrm>
          <a:prstGeom prst="rect">
            <a:avLst/>
          </a:prstGeom>
          <a:noFill/>
        </p:spPr>
        <p:txBody>
          <a:bodyPr wrap="square" rtlCol="0">
            <a:spAutoFit/>
          </a:bodyPr>
          <a:lstStyle/>
          <a:p>
            <a:pPr algn="ctr"/>
            <a:r>
              <a:rPr lang="en-US" sz="2000">
                <a:solidFill>
                  <a:schemeClr val="accent5">
                    <a:lumMod val="20000"/>
                    <a:lumOff val="80000"/>
                  </a:schemeClr>
                </a:solidFill>
              </a:rPr>
              <a:t>after</a:t>
            </a:r>
          </a:p>
        </p:txBody>
      </p:sp>
      <p:sp>
        <p:nvSpPr>
          <p:cNvPr id="82" name="Textfeld 81">
            <a:extLst>
              <a:ext uri="{FF2B5EF4-FFF2-40B4-BE49-F238E27FC236}">
                <a16:creationId xmlns:a16="http://schemas.microsoft.com/office/drawing/2014/main" id="{588EECE9-FA56-764A-A482-6A9AB4BEAD8A}"/>
              </a:ext>
            </a:extLst>
          </p:cNvPr>
          <p:cNvSpPr txBox="1"/>
          <p:nvPr/>
        </p:nvSpPr>
        <p:spPr>
          <a:xfrm>
            <a:off x="4988331" y="4556499"/>
            <a:ext cx="876836" cy="400110"/>
          </a:xfrm>
          <a:prstGeom prst="rect">
            <a:avLst/>
          </a:prstGeom>
          <a:noFill/>
        </p:spPr>
        <p:txBody>
          <a:bodyPr wrap="square" rtlCol="0">
            <a:spAutoFit/>
          </a:bodyPr>
          <a:lstStyle/>
          <a:p>
            <a:pPr algn="ctr"/>
            <a:r>
              <a:rPr lang="en-US" sz="2000">
                <a:solidFill>
                  <a:schemeClr val="accent5">
                    <a:lumMod val="20000"/>
                    <a:lumOff val="80000"/>
                  </a:schemeClr>
                </a:solidFill>
              </a:rPr>
              <a:t>being</a:t>
            </a:r>
          </a:p>
        </p:txBody>
      </p:sp>
      <p:sp>
        <p:nvSpPr>
          <p:cNvPr id="83" name="Textfeld 82">
            <a:extLst>
              <a:ext uri="{FF2B5EF4-FFF2-40B4-BE49-F238E27FC236}">
                <a16:creationId xmlns:a16="http://schemas.microsoft.com/office/drawing/2014/main" id="{D05A13B2-06C8-C243-8FF5-4E368C5A7FAA}"/>
              </a:ext>
            </a:extLst>
          </p:cNvPr>
          <p:cNvSpPr txBox="1"/>
          <p:nvPr/>
        </p:nvSpPr>
        <p:spPr>
          <a:xfrm>
            <a:off x="6459392" y="4556499"/>
            <a:ext cx="876836" cy="400110"/>
          </a:xfrm>
          <a:prstGeom prst="rect">
            <a:avLst/>
          </a:prstGeom>
          <a:noFill/>
        </p:spPr>
        <p:txBody>
          <a:bodyPr wrap="square" rtlCol="0">
            <a:spAutoFit/>
          </a:bodyPr>
          <a:lstStyle/>
          <a:p>
            <a:pPr algn="ctr"/>
            <a:r>
              <a:rPr lang="en-US" sz="2000">
                <a:solidFill>
                  <a:schemeClr val="accent5">
                    <a:lumMod val="20000"/>
                    <a:lumOff val="80000"/>
                  </a:schemeClr>
                </a:solidFill>
              </a:rPr>
              <a:t>cut</a:t>
            </a:r>
          </a:p>
        </p:txBody>
      </p:sp>
      <p:sp>
        <p:nvSpPr>
          <p:cNvPr id="84" name="Textfeld 83">
            <a:extLst>
              <a:ext uri="{FF2B5EF4-FFF2-40B4-BE49-F238E27FC236}">
                <a16:creationId xmlns:a16="http://schemas.microsoft.com/office/drawing/2014/main" id="{2E6F0A4B-E22D-444B-9CE1-929C9BC2073D}"/>
              </a:ext>
            </a:extLst>
          </p:cNvPr>
          <p:cNvSpPr txBox="1"/>
          <p:nvPr/>
        </p:nvSpPr>
        <p:spPr>
          <a:xfrm>
            <a:off x="7930453" y="4556499"/>
            <a:ext cx="876836" cy="400110"/>
          </a:xfrm>
          <a:prstGeom prst="rect">
            <a:avLst/>
          </a:prstGeom>
          <a:noFill/>
        </p:spPr>
        <p:txBody>
          <a:bodyPr wrap="square" rtlCol="0">
            <a:spAutoFit/>
          </a:bodyPr>
          <a:lstStyle/>
          <a:p>
            <a:pPr algn="ctr"/>
            <a:r>
              <a:rPr lang="en-US" sz="2000">
                <a:solidFill>
                  <a:schemeClr val="accent5">
                    <a:lumMod val="50000"/>
                  </a:schemeClr>
                </a:solidFill>
              </a:rPr>
              <a:t>has</a:t>
            </a:r>
          </a:p>
        </p:txBody>
      </p:sp>
      <p:cxnSp>
        <p:nvCxnSpPr>
          <p:cNvPr id="85" name="Gerade Verbindung mit Pfeil 84">
            <a:extLst>
              <a:ext uri="{FF2B5EF4-FFF2-40B4-BE49-F238E27FC236}">
                <a16:creationId xmlns:a16="http://schemas.microsoft.com/office/drawing/2014/main" id="{83BED3CA-9958-D84A-9EFC-22B3CD544586}"/>
              </a:ext>
            </a:extLst>
          </p:cNvPr>
          <p:cNvCxnSpPr>
            <a:cxnSpLocks/>
            <a:stCxn id="79" idx="0"/>
            <a:endCxn id="68" idx="2"/>
          </p:cNvCxnSpPr>
          <p:nvPr/>
        </p:nvCxnSpPr>
        <p:spPr>
          <a:xfrm flipV="1">
            <a:off x="1013566" y="4128144"/>
            <a:ext cx="0" cy="428355"/>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86" name="Gerade Verbindung mit Pfeil 85">
            <a:extLst>
              <a:ext uri="{FF2B5EF4-FFF2-40B4-BE49-F238E27FC236}">
                <a16:creationId xmlns:a16="http://schemas.microsoft.com/office/drawing/2014/main" id="{E3C2F20E-9AF2-CA4E-B454-2050D02C5006}"/>
              </a:ext>
            </a:extLst>
          </p:cNvPr>
          <p:cNvCxnSpPr>
            <a:cxnSpLocks/>
            <a:stCxn id="80" idx="0"/>
            <a:endCxn id="69" idx="2"/>
          </p:cNvCxnSpPr>
          <p:nvPr/>
        </p:nvCxnSpPr>
        <p:spPr>
          <a:xfrm flipV="1">
            <a:off x="2484627" y="4128144"/>
            <a:ext cx="0" cy="428355"/>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87" name="Gerade Verbindung mit Pfeil 86">
            <a:extLst>
              <a:ext uri="{FF2B5EF4-FFF2-40B4-BE49-F238E27FC236}">
                <a16:creationId xmlns:a16="http://schemas.microsoft.com/office/drawing/2014/main" id="{F64AFDFA-9318-384C-90D3-D75B0688A8FD}"/>
              </a:ext>
            </a:extLst>
          </p:cNvPr>
          <p:cNvCxnSpPr>
            <a:cxnSpLocks/>
            <a:stCxn id="81" idx="0"/>
            <a:endCxn id="70" idx="2"/>
          </p:cNvCxnSpPr>
          <p:nvPr/>
        </p:nvCxnSpPr>
        <p:spPr>
          <a:xfrm flipV="1">
            <a:off x="3955688" y="4128144"/>
            <a:ext cx="0" cy="428355"/>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88" name="Gerade Verbindung mit Pfeil 87">
            <a:extLst>
              <a:ext uri="{FF2B5EF4-FFF2-40B4-BE49-F238E27FC236}">
                <a16:creationId xmlns:a16="http://schemas.microsoft.com/office/drawing/2014/main" id="{C4DE511A-A0A4-E84A-989C-4A436990FAF8}"/>
              </a:ext>
            </a:extLst>
          </p:cNvPr>
          <p:cNvCxnSpPr>
            <a:cxnSpLocks/>
            <a:stCxn id="82" idx="0"/>
            <a:endCxn id="73" idx="2"/>
          </p:cNvCxnSpPr>
          <p:nvPr/>
        </p:nvCxnSpPr>
        <p:spPr>
          <a:xfrm flipV="1">
            <a:off x="5426749" y="4128144"/>
            <a:ext cx="0" cy="428355"/>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89" name="Gerade Verbindung mit Pfeil 88">
            <a:extLst>
              <a:ext uri="{FF2B5EF4-FFF2-40B4-BE49-F238E27FC236}">
                <a16:creationId xmlns:a16="http://schemas.microsoft.com/office/drawing/2014/main" id="{8C91BD75-92F2-0C4E-8447-E8F86EAFA846}"/>
              </a:ext>
            </a:extLst>
          </p:cNvPr>
          <p:cNvCxnSpPr>
            <a:cxnSpLocks/>
            <a:stCxn id="83" idx="0"/>
            <a:endCxn id="74" idx="2"/>
          </p:cNvCxnSpPr>
          <p:nvPr/>
        </p:nvCxnSpPr>
        <p:spPr>
          <a:xfrm flipV="1">
            <a:off x="6897810" y="4128144"/>
            <a:ext cx="0" cy="428355"/>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90" name="Gerade Verbindung mit Pfeil 89">
            <a:extLst>
              <a:ext uri="{FF2B5EF4-FFF2-40B4-BE49-F238E27FC236}">
                <a16:creationId xmlns:a16="http://schemas.microsoft.com/office/drawing/2014/main" id="{B6BE5E30-7DC9-1E45-931F-B7266AC36132}"/>
              </a:ext>
            </a:extLst>
          </p:cNvPr>
          <p:cNvCxnSpPr>
            <a:cxnSpLocks/>
            <a:stCxn id="84" idx="0"/>
            <a:endCxn id="75" idx="2"/>
          </p:cNvCxnSpPr>
          <p:nvPr/>
        </p:nvCxnSpPr>
        <p:spPr>
          <a:xfrm flipV="1">
            <a:off x="8368871" y="4128144"/>
            <a:ext cx="0" cy="428355"/>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21" name="Rechteck 120">
            <a:extLst>
              <a:ext uri="{FF2B5EF4-FFF2-40B4-BE49-F238E27FC236}">
                <a16:creationId xmlns:a16="http://schemas.microsoft.com/office/drawing/2014/main" id="{0E27E477-AD5F-3841-800E-BB38A4977FC9}"/>
              </a:ext>
            </a:extLst>
          </p:cNvPr>
          <p:cNvSpPr/>
          <p:nvPr/>
        </p:nvSpPr>
        <p:spPr>
          <a:xfrm>
            <a:off x="756783" y="3810104"/>
            <a:ext cx="545963" cy="30331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Rechteck 121">
            <a:extLst>
              <a:ext uri="{FF2B5EF4-FFF2-40B4-BE49-F238E27FC236}">
                <a16:creationId xmlns:a16="http://schemas.microsoft.com/office/drawing/2014/main" id="{6E5EA62D-DEA3-F644-AC2B-432833463B1A}"/>
              </a:ext>
            </a:extLst>
          </p:cNvPr>
          <p:cNvSpPr/>
          <p:nvPr/>
        </p:nvSpPr>
        <p:spPr>
          <a:xfrm>
            <a:off x="2227844" y="3810103"/>
            <a:ext cx="545963" cy="30331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Rechteck 122">
            <a:extLst>
              <a:ext uri="{FF2B5EF4-FFF2-40B4-BE49-F238E27FC236}">
                <a16:creationId xmlns:a16="http://schemas.microsoft.com/office/drawing/2014/main" id="{61D29E0B-2344-C246-8E34-CA28567C8AA8}"/>
              </a:ext>
            </a:extLst>
          </p:cNvPr>
          <p:cNvSpPr/>
          <p:nvPr/>
        </p:nvSpPr>
        <p:spPr>
          <a:xfrm>
            <a:off x="3696424" y="3810103"/>
            <a:ext cx="545963" cy="30331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Rechteck 123">
            <a:extLst>
              <a:ext uri="{FF2B5EF4-FFF2-40B4-BE49-F238E27FC236}">
                <a16:creationId xmlns:a16="http://schemas.microsoft.com/office/drawing/2014/main" id="{725BD7CE-2B64-AF4D-99AC-2F332D348110}"/>
              </a:ext>
            </a:extLst>
          </p:cNvPr>
          <p:cNvSpPr/>
          <p:nvPr/>
        </p:nvSpPr>
        <p:spPr>
          <a:xfrm>
            <a:off x="5197401" y="3810102"/>
            <a:ext cx="545963" cy="30331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Rechteck 124">
            <a:extLst>
              <a:ext uri="{FF2B5EF4-FFF2-40B4-BE49-F238E27FC236}">
                <a16:creationId xmlns:a16="http://schemas.microsoft.com/office/drawing/2014/main" id="{BC1FB431-A769-6843-B6EC-8A41DC1147DD}"/>
              </a:ext>
            </a:extLst>
          </p:cNvPr>
          <p:cNvSpPr/>
          <p:nvPr/>
        </p:nvSpPr>
        <p:spPr>
          <a:xfrm>
            <a:off x="6668462" y="3810102"/>
            <a:ext cx="545963" cy="30331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Rechteck 130">
            <a:extLst>
              <a:ext uri="{FF2B5EF4-FFF2-40B4-BE49-F238E27FC236}">
                <a16:creationId xmlns:a16="http://schemas.microsoft.com/office/drawing/2014/main" id="{E8DE4C09-C33F-9D4D-9E75-948788FE5087}"/>
              </a:ext>
            </a:extLst>
          </p:cNvPr>
          <p:cNvSpPr/>
          <p:nvPr/>
        </p:nvSpPr>
        <p:spPr>
          <a:xfrm>
            <a:off x="8101018" y="3806638"/>
            <a:ext cx="545963" cy="30331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8" name="Grafik 97">
            <a:extLst>
              <a:ext uri="{FF2B5EF4-FFF2-40B4-BE49-F238E27FC236}">
                <a16:creationId xmlns:a16="http://schemas.microsoft.com/office/drawing/2014/main" id="{1766449A-F83C-FD48-8DD3-8FD1BD6A1454}"/>
              </a:ext>
            </a:extLst>
          </p:cNvPr>
          <p:cNvPicPr>
            <a:picLocks noChangeAspect="1"/>
          </p:cNvPicPr>
          <p:nvPr/>
        </p:nvPicPr>
        <p:blipFill>
          <a:blip r:embed="rId2"/>
          <a:stretch>
            <a:fillRect/>
          </a:stretch>
        </p:blipFill>
        <p:spPr>
          <a:xfrm>
            <a:off x="2344268" y="3882834"/>
            <a:ext cx="280718" cy="150924"/>
          </a:xfrm>
          <a:prstGeom prst="rect">
            <a:avLst/>
          </a:prstGeom>
        </p:spPr>
      </p:pic>
      <p:pic>
        <p:nvPicPr>
          <p:cNvPr id="99" name="Grafik 98">
            <a:extLst>
              <a:ext uri="{FF2B5EF4-FFF2-40B4-BE49-F238E27FC236}">
                <a16:creationId xmlns:a16="http://schemas.microsoft.com/office/drawing/2014/main" id="{4A4D3024-4BA9-364F-92AC-B647DB42C3EA}"/>
              </a:ext>
            </a:extLst>
          </p:cNvPr>
          <p:cNvPicPr>
            <a:picLocks noChangeAspect="1"/>
          </p:cNvPicPr>
          <p:nvPr/>
        </p:nvPicPr>
        <p:blipFill>
          <a:blip r:embed="rId2"/>
          <a:stretch>
            <a:fillRect/>
          </a:stretch>
        </p:blipFill>
        <p:spPr>
          <a:xfrm>
            <a:off x="944745" y="3920565"/>
            <a:ext cx="140359" cy="75462"/>
          </a:xfrm>
          <a:prstGeom prst="rect">
            <a:avLst/>
          </a:prstGeom>
        </p:spPr>
      </p:pic>
      <p:pic>
        <p:nvPicPr>
          <p:cNvPr id="102" name="Grafik 101">
            <a:extLst>
              <a:ext uri="{FF2B5EF4-FFF2-40B4-BE49-F238E27FC236}">
                <a16:creationId xmlns:a16="http://schemas.microsoft.com/office/drawing/2014/main" id="{8CFFC40C-CD51-234F-8BEF-D5515EE81DA8}"/>
              </a:ext>
            </a:extLst>
          </p:cNvPr>
          <p:cNvPicPr>
            <a:picLocks noChangeAspect="1"/>
          </p:cNvPicPr>
          <p:nvPr/>
        </p:nvPicPr>
        <p:blipFill>
          <a:blip r:embed="rId2"/>
          <a:stretch>
            <a:fillRect/>
          </a:stretch>
        </p:blipFill>
        <p:spPr>
          <a:xfrm>
            <a:off x="8212032" y="3881756"/>
            <a:ext cx="313678" cy="168644"/>
          </a:xfrm>
          <a:prstGeom prst="rect">
            <a:avLst/>
          </a:prstGeom>
        </p:spPr>
      </p:pic>
      <p:sp>
        <p:nvSpPr>
          <p:cNvPr id="103" name="Abgerundetes Rechteck 102">
            <a:extLst>
              <a:ext uri="{FF2B5EF4-FFF2-40B4-BE49-F238E27FC236}">
                <a16:creationId xmlns:a16="http://schemas.microsoft.com/office/drawing/2014/main" id="{3A43737D-C928-B14D-8EDB-8DAB6C6D503E}"/>
              </a:ext>
            </a:extLst>
          </p:cNvPr>
          <p:cNvSpPr/>
          <p:nvPr/>
        </p:nvSpPr>
        <p:spPr>
          <a:xfrm>
            <a:off x="9275520" y="3786263"/>
            <a:ext cx="1019086" cy="339696"/>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04" name="Textfeld 103">
            <a:extLst>
              <a:ext uri="{FF2B5EF4-FFF2-40B4-BE49-F238E27FC236}">
                <a16:creationId xmlns:a16="http://schemas.microsoft.com/office/drawing/2014/main" id="{6F93E256-89A4-1448-B941-BBB4C6B62E7A}"/>
              </a:ext>
            </a:extLst>
          </p:cNvPr>
          <p:cNvSpPr txBox="1"/>
          <p:nvPr/>
        </p:nvSpPr>
        <p:spPr>
          <a:xfrm>
            <a:off x="9346644" y="4554314"/>
            <a:ext cx="887755" cy="400110"/>
          </a:xfrm>
          <a:prstGeom prst="rect">
            <a:avLst/>
          </a:prstGeom>
          <a:noFill/>
        </p:spPr>
        <p:txBody>
          <a:bodyPr wrap="square" rtlCol="0">
            <a:spAutoFit/>
          </a:bodyPr>
          <a:lstStyle/>
          <a:p>
            <a:pPr algn="ctr"/>
            <a:r>
              <a:rPr lang="en-US" sz="2000">
                <a:solidFill>
                  <a:schemeClr val="accent5">
                    <a:lumMod val="50000"/>
                  </a:schemeClr>
                </a:solidFill>
              </a:rPr>
              <a:t>turned</a:t>
            </a:r>
          </a:p>
        </p:txBody>
      </p:sp>
      <p:cxnSp>
        <p:nvCxnSpPr>
          <p:cNvPr id="105" name="Gerade Verbindung mit Pfeil 104">
            <a:extLst>
              <a:ext uri="{FF2B5EF4-FFF2-40B4-BE49-F238E27FC236}">
                <a16:creationId xmlns:a16="http://schemas.microsoft.com/office/drawing/2014/main" id="{C1FC86F0-AA20-3E4C-82FE-DA28BD38943D}"/>
              </a:ext>
            </a:extLst>
          </p:cNvPr>
          <p:cNvCxnSpPr>
            <a:cxnSpLocks/>
            <a:stCxn id="104" idx="0"/>
            <a:endCxn id="103" idx="2"/>
          </p:cNvCxnSpPr>
          <p:nvPr/>
        </p:nvCxnSpPr>
        <p:spPr>
          <a:xfrm flipH="1" flipV="1">
            <a:off x="9785063" y="4125959"/>
            <a:ext cx="5459" cy="428355"/>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32" name="Rechteck 131">
            <a:extLst>
              <a:ext uri="{FF2B5EF4-FFF2-40B4-BE49-F238E27FC236}">
                <a16:creationId xmlns:a16="http://schemas.microsoft.com/office/drawing/2014/main" id="{11F7C78B-5C29-6745-99B9-68AF11BABBFD}"/>
              </a:ext>
            </a:extLst>
          </p:cNvPr>
          <p:cNvSpPr/>
          <p:nvPr/>
        </p:nvSpPr>
        <p:spPr>
          <a:xfrm>
            <a:off x="9512081" y="3800082"/>
            <a:ext cx="545963" cy="30331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7" name="Grafik 106">
            <a:extLst>
              <a:ext uri="{FF2B5EF4-FFF2-40B4-BE49-F238E27FC236}">
                <a16:creationId xmlns:a16="http://schemas.microsoft.com/office/drawing/2014/main" id="{20091606-31AA-A641-9530-B3F932415DCE}"/>
              </a:ext>
            </a:extLst>
          </p:cNvPr>
          <p:cNvPicPr>
            <a:picLocks noChangeAspect="1"/>
          </p:cNvPicPr>
          <p:nvPr/>
        </p:nvPicPr>
        <p:blipFill>
          <a:blip r:embed="rId2"/>
          <a:stretch>
            <a:fillRect/>
          </a:stretch>
        </p:blipFill>
        <p:spPr>
          <a:xfrm>
            <a:off x="9599669" y="3844255"/>
            <a:ext cx="377830" cy="203135"/>
          </a:xfrm>
          <a:prstGeom prst="rect">
            <a:avLst/>
          </a:prstGeom>
        </p:spPr>
      </p:pic>
      <p:sp>
        <p:nvSpPr>
          <p:cNvPr id="108" name="Abgerundetes Rechteck 107">
            <a:extLst>
              <a:ext uri="{FF2B5EF4-FFF2-40B4-BE49-F238E27FC236}">
                <a16:creationId xmlns:a16="http://schemas.microsoft.com/office/drawing/2014/main" id="{4CCED2B2-5D9D-B041-BFDA-40D4EF351D0D}"/>
              </a:ext>
            </a:extLst>
          </p:cNvPr>
          <p:cNvSpPr/>
          <p:nvPr/>
        </p:nvSpPr>
        <p:spPr>
          <a:xfrm>
            <a:off x="10668891" y="3788448"/>
            <a:ext cx="1019086" cy="339696"/>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09" name="Textfeld 108">
            <a:extLst>
              <a:ext uri="{FF2B5EF4-FFF2-40B4-BE49-F238E27FC236}">
                <a16:creationId xmlns:a16="http://schemas.microsoft.com/office/drawing/2014/main" id="{BA124395-F470-E044-9927-CE5D3164D87A}"/>
              </a:ext>
            </a:extLst>
          </p:cNvPr>
          <p:cNvSpPr txBox="1"/>
          <p:nvPr/>
        </p:nvSpPr>
        <p:spPr>
          <a:xfrm>
            <a:off x="10740015" y="4556499"/>
            <a:ext cx="887755" cy="400110"/>
          </a:xfrm>
          <a:prstGeom prst="rect">
            <a:avLst/>
          </a:prstGeom>
          <a:noFill/>
        </p:spPr>
        <p:txBody>
          <a:bodyPr wrap="square" rtlCol="0">
            <a:spAutoFit/>
          </a:bodyPr>
          <a:lstStyle/>
          <a:p>
            <a:pPr algn="ctr"/>
            <a:r>
              <a:rPr lang="en-US" sz="2000">
                <a:solidFill>
                  <a:schemeClr val="accent5">
                    <a:lumMod val="50000"/>
                  </a:schemeClr>
                </a:solidFill>
              </a:rPr>
              <a:t>brown</a:t>
            </a:r>
          </a:p>
        </p:txBody>
      </p:sp>
      <p:sp>
        <p:nvSpPr>
          <p:cNvPr id="133" name="Rechteck 132">
            <a:extLst>
              <a:ext uri="{FF2B5EF4-FFF2-40B4-BE49-F238E27FC236}">
                <a16:creationId xmlns:a16="http://schemas.microsoft.com/office/drawing/2014/main" id="{62DBC93E-A690-B048-ACE3-057E4B0591FF}"/>
              </a:ext>
            </a:extLst>
          </p:cNvPr>
          <p:cNvSpPr/>
          <p:nvPr/>
        </p:nvSpPr>
        <p:spPr>
          <a:xfrm>
            <a:off x="10925274" y="3806638"/>
            <a:ext cx="545963" cy="30331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0" name="Gerade Verbindung mit Pfeil 109">
            <a:extLst>
              <a:ext uri="{FF2B5EF4-FFF2-40B4-BE49-F238E27FC236}">
                <a16:creationId xmlns:a16="http://schemas.microsoft.com/office/drawing/2014/main" id="{A19F3A1A-D352-A44B-8294-E5E5C0796155}"/>
              </a:ext>
            </a:extLst>
          </p:cNvPr>
          <p:cNvCxnSpPr>
            <a:cxnSpLocks/>
            <a:stCxn id="109" idx="0"/>
            <a:endCxn id="108" idx="2"/>
          </p:cNvCxnSpPr>
          <p:nvPr/>
        </p:nvCxnSpPr>
        <p:spPr>
          <a:xfrm flipH="1" flipV="1">
            <a:off x="11178434" y="4128144"/>
            <a:ext cx="5459" cy="428355"/>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pic>
        <p:nvPicPr>
          <p:cNvPr id="112" name="Grafik 111">
            <a:extLst>
              <a:ext uri="{FF2B5EF4-FFF2-40B4-BE49-F238E27FC236}">
                <a16:creationId xmlns:a16="http://schemas.microsoft.com/office/drawing/2014/main" id="{8F12E7DF-2043-9F4E-96B3-15738DE57A44}"/>
              </a:ext>
            </a:extLst>
          </p:cNvPr>
          <p:cNvPicPr>
            <a:picLocks noChangeAspect="1"/>
          </p:cNvPicPr>
          <p:nvPr/>
        </p:nvPicPr>
        <p:blipFill>
          <a:blip r:embed="rId2"/>
          <a:stretch>
            <a:fillRect/>
          </a:stretch>
        </p:blipFill>
        <p:spPr>
          <a:xfrm>
            <a:off x="10968688" y="3830050"/>
            <a:ext cx="457649" cy="246048"/>
          </a:xfrm>
          <a:prstGeom prst="rect">
            <a:avLst/>
          </a:prstGeom>
        </p:spPr>
      </p:pic>
      <p:pic>
        <p:nvPicPr>
          <p:cNvPr id="43" name="Grafik 42">
            <a:extLst>
              <a:ext uri="{FF2B5EF4-FFF2-40B4-BE49-F238E27FC236}">
                <a16:creationId xmlns:a16="http://schemas.microsoft.com/office/drawing/2014/main" id="{70D9E110-F48E-C344-8DD3-65F867AAEFF1}"/>
              </a:ext>
            </a:extLst>
          </p:cNvPr>
          <p:cNvPicPr>
            <a:picLocks noChangeAspect="1"/>
          </p:cNvPicPr>
          <p:nvPr/>
        </p:nvPicPr>
        <p:blipFill>
          <a:blip r:embed="rId2"/>
          <a:stretch>
            <a:fillRect/>
          </a:stretch>
        </p:blipFill>
        <p:spPr>
          <a:xfrm>
            <a:off x="944745" y="2448833"/>
            <a:ext cx="140359" cy="75462"/>
          </a:xfrm>
          <a:prstGeom prst="rect">
            <a:avLst/>
          </a:prstGeom>
        </p:spPr>
      </p:pic>
      <p:sp>
        <p:nvSpPr>
          <p:cNvPr id="114" name="Rechteck 113">
            <a:extLst>
              <a:ext uri="{FF2B5EF4-FFF2-40B4-BE49-F238E27FC236}">
                <a16:creationId xmlns:a16="http://schemas.microsoft.com/office/drawing/2014/main" id="{525113B8-9B34-0147-8A6D-CF09DD7B635E}"/>
              </a:ext>
            </a:extLst>
          </p:cNvPr>
          <p:cNvSpPr/>
          <p:nvPr/>
        </p:nvSpPr>
        <p:spPr>
          <a:xfrm>
            <a:off x="2211645" y="2340279"/>
            <a:ext cx="545963" cy="30331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2" name="Grafik 41">
            <a:extLst>
              <a:ext uri="{FF2B5EF4-FFF2-40B4-BE49-F238E27FC236}">
                <a16:creationId xmlns:a16="http://schemas.microsoft.com/office/drawing/2014/main" id="{8C2A0C2D-636A-1B40-A6E6-9A9D2F77CD20}"/>
              </a:ext>
            </a:extLst>
          </p:cNvPr>
          <p:cNvPicPr>
            <a:picLocks noChangeAspect="1"/>
          </p:cNvPicPr>
          <p:nvPr/>
        </p:nvPicPr>
        <p:blipFill>
          <a:blip r:embed="rId2"/>
          <a:stretch>
            <a:fillRect/>
          </a:stretch>
        </p:blipFill>
        <p:spPr>
          <a:xfrm>
            <a:off x="2344268" y="2411102"/>
            <a:ext cx="280718" cy="150924"/>
          </a:xfrm>
          <a:prstGeom prst="rect">
            <a:avLst/>
          </a:prstGeom>
        </p:spPr>
      </p:pic>
      <p:sp>
        <p:nvSpPr>
          <p:cNvPr id="115" name="Rechteck 114">
            <a:extLst>
              <a:ext uri="{FF2B5EF4-FFF2-40B4-BE49-F238E27FC236}">
                <a16:creationId xmlns:a16="http://schemas.microsoft.com/office/drawing/2014/main" id="{AFB3FCEA-E07E-D548-8819-42DAD51A673C}"/>
              </a:ext>
            </a:extLst>
          </p:cNvPr>
          <p:cNvSpPr/>
          <p:nvPr/>
        </p:nvSpPr>
        <p:spPr>
          <a:xfrm>
            <a:off x="3680225" y="2340279"/>
            <a:ext cx="545963" cy="30331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5" name="Grafik 34">
            <a:extLst>
              <a:ext uri="{FF2B5EF4-FFF2-40B4-BE49-F238E27FC236}">
                <a16:creationId xmlns:a16="http://schemas.microsoft.com/office/drawing/2014/main" id="{9FA2BB77-D7A0-FB48-A4EC-B67A3FF3BD30}"/>
              </a:ext>
            </a:extLst>
          </p:cNvPr>
          <p:cNvPicPr>
            <a:picLocks noChangeAspect="1"/>
          </p:cNvPicPr>
          <p:nvPr/>
        </p:nvPicPr>
        <p:blipFill>
          <a:blip r:embed="rId2"/>
          <a:stretch>
            <a:fillRect/>
          </a:stretch>
        </p:blipFill>
        <p:spPr>
          <a:xfrm>
            <a:off x="3771096" y="2387321"/>
            <a:ext cx="369184" cy="198486"/>
          </a:xfrm>
          <a:prstGeom prst="rect">
            <a:avLst/>
          </a:prstGeom>
        </p:spPr>
      </p:pic>
      <p:sp>
        <p:nvSpPr>
          <p:cNvPr id="116" name="Rechteck 115">
            <a:extLst>
              <a:ext uri="{FF2B5EF4-FFF2-40B4-BE49-F238E27FC236}">
                <a16:creationId xmlns:a16="http://schemas.microsoft.com/office/drawing/2014/main" id="{6C0C424C-9088-7549-8130-67B5E6AA7180}"/>
              </a:ext>
            </a:extLst>
          </p:cNvPr>
          <p:cNvSpPr/>
          <p:nvPr/>
        </p:nvSpPr>
        <p:spPr>
          <a:xfrm>
            <a:off x="5181202" y="2340278"/>
            <a:ext cx="545963" cy="30331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4" name="Grafik 43">
            <a:extLst>
              <a:ext uri="{FF2B5EF4-FFF2-40B4-BE49-F238E27FC236}">
                <a16:creationId xmlns:a16="http://schemas.microsoft.com/office/drawing/2014/main" id="{CEC7231A-92DA-2F4A-AC3D-132E2E6595C5}"/>
              </a:ext>
            </a:extLst>
          </p:cNvPr>
          <p:cNvPicPr>
            <a:picLocks noChangeAspect="1"/>
          </p:cNvPicPr>
          <p:nvPr/>
        </p:nvPicPr>
        <p:blipFill>
          <a:blip r:embed="rId2"/>
          <a:stretch>
            <a:fillRect/>
          </a:stretch>
        </p:blipFill>
        <p:spPr>
          <a:xfrm>
            <a:off x="5229159" y="2373369"/>
            <a:ext cx="429656" cy="230998"/>
          </a:xfrm>
          <a:prstGeom prst="rect">
            <a:avLst/>
          </a:prstGeom>
        </p:spPr>
      </p:pic>
      <p:sp>
        <p:nvSpPr>
          <p:cNvPr id="117" name="Rechteck 116">
            <a:extLst>
              <a:ext uri="{FF2B5EF4-FFF2-40B4-BE49-F238E27FC236}">
                <a16:creationId xmlns:a16="http://schemas.microsoft.com/office/drawing/2014/main" id="{AB0889E1-CBE8-E740-93D8-E6C1F5D6094C}"/>
              </a:ext>
            </a:extLst>
          </p:cNvPr>
          <p:cNvSpPr/>
          <p:nvPr/>
        </p:nvSpPr>
        <p:spPr>
          <a:xfrm>
            <a:off x="6652263" y="2340278"/>
            <a:ext cx="545963" cy="30331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5" name="Grafik 44">
            <a:extLst>
              <a:ext uri="{FF2B5EF4-FFF2-40B4-BE49-F238E27FC236}">
                <a16:creationId xmlns:a16="http://schemas.microsoft.com/office/drawing/2014/main" id="{204072B1-BE66-1149-A706-BB1429FEC719}"/>
              </a:ext>
            </a:extLst>
          </p:cNvPr>
          <p:cNvPicPr>
            <a:picLocks noChangeAspect="1"/>
          </p:cNvPicPr>
          <p:nvPr/>
        </p:nvPicPr>
        <p:blipFill>
          <a:blip r:embed="rId2"/>
          <a:stretch>
            <a:fillRect/>
          </a:stretch>
        </p:blipFill>
        <p:spPr>
          <a:xfrm>
            <a:off x="6696419" y="2365014"/>
            <a:ext cx="457649" cy="246048"/>
          </a:xfrm>
          <a:prstGeom prst="rect">
            <a:avLst/>
          </a:prstGeom>
        </p:spPr>
      </p:pic>
      <p:sp>
        <p:nvSpPr>
          <p:cNvPr id="118" name="Rechteck 117">
            <a:extLst>
              <a:ext uri="{FF2B5EF4-FFF2-40B4-BE49-F238E27FC236}">
                <a16:creationId xmlns:a16="http://schemas.microsoft.com/office/drawing/2014/main" id="{92DDA030-B021-ED41-B8D3-86E72139A138}"/>
              </a:ext>
            </a:extLst>
          </p:cNvPr>
          <p:cNvSpPr/>
          <p:nvPr/>
        </p:nvSpPr>
        <p:spPr>
          <a:xfrm>
            <a:off x="8129989" y="2332722"/>
            <a:ext cx="545963" cy="30331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6" name="Grafik 45">
            <a:extLst>
              <a:ext uri="{FF2B5EF4-FFF2-40B4-BE49-F238E27FC236}">
                <a16:creationId xmlns:a16="http://schemas.microsoft.com/office/drawing/2014/main" id="{943650BF-953A-5048-962E-1C595B0683ED}"/>
              </a:ext>
            </a:extLst>
          </p:cNvPr>
          <p:cNvPicPr>
            <a:picLocks noChangeAspect="1"/>
          </p:cNvPicPr>
          <p:nvPr/>
        </p:nvPicPr>
        <p:blipFill>
          <a:blip r:embed="rId2"/>
          <a:stretch>
            <a:fillRect/>
          </a:stretch>
        </p:blipFill>
        <p:spPr>
          <a:xfrm>
            <a:off x="8118285" y="2339408"/>
            <a:ext cx="564155" cy="303309"/>
          </a:xfrm>
          <a:prstGeom prst="rect">
            <a:avLst/>
          </a:prstGeom>
        </p:spPr>
      </p:pic>
      <p:pic>
        <p:nvPicPr>
          <p:cNvPr id="119" name="Grafik 118">
            <a:extLst>
              <a:ext uri="{FF2B5EF4-FFF2-40B4-BE49-F238E27FC236}">
                <a16:creationId xmlns:a16="http://schemas.microsoft.com/office/drawing/2014/main" id="{C5C27CE5-3DF4-804B-90E6-E7B7C0CAFE57}"/>
              </a:ext>
            </a:extLst>
          </p:cNvPr>
          <p:cNvPicPr>
            <a:picLocks noChangeAspect="1"/>
          </p:cNvPicPr>
          <p:nvPr/>
        </p:nvPicPr>
        <p:blipFill>
          <a:blip r:embed="rId2"/>
          <a:stretch>
            <a:fillRect/>
          </a:stretch>
        </p:blipFill>
        <p:spPr>
          <a:xfrm>
            <a:off x="9537085" y="2334909"/>
            <a:ext cx="564155" cy="303309"/>
          </a:xfrm>
          <a:prstGeom prst="rect">
            <a:avLst/>
          </a:prstGeom>
        </p:spPr>
      </p:pic>
      <p:pic>
        <p:nvPicPr>
          <p:cNvPr id="120" name="Grafik 119">
            <a:extLst>
              <a:ext uri="{FF2B5EF4-FFF2-40B4-BE49-F238E27FC236}">
                <a16:creationId xmlns:a16="http://schemas.microsoft.com/office/drawing/2014/main" id="{945EF31F-F54B-3F48-9C9F-22B1D9887753}"/>
              </a:ext>
            </a:extLst>
          </p:cNvPr>
          <p:cNvPicPr>
            <a:picLocks noChangeAspect="1"/>
          </p:cNvPicPr>
          <p:nvPr/>
        </p:nvPicPr>
        <p:blipFill>
          <a:blip r:embed="rId2"/>
          <a:stretch>
            <a:fillRect/>
          </a:stretch>
        </p:blipFill>
        <p:spPr>
          <a:xfrm>
            <a:off x="10899083" y="2339407"/>
            <a:ext cx="564155" cy="303309"/>
          </a:xfrm>
          <a:prstGeom prst="rect">
            <a:avLst/>
          </a:prstGeom>
        </p:spPr>
      </p:pic>
      <p:pic>
        <p:nvPicPr>
          <p:cNvPr id="126" name="Grafik 125">
            <a:extLst>
              <a:ext uri="{FF2B5EF4-FFF2-40B4-BE49-F238E27FC236}">
                <a16:creationId xmlns:a16="http://schemas.microsoft.com/office/drawing/2014/main" id="{BDF12422-F4BC-A847-86C7-C134A842C3DE}"/>
              </a:ext>
            </a:extLst>
          </p:cNvPr>
          <p:cNvPicPr>
            <a:picLocks noChangeAspect="1"/>
          </p:cNvPicPr>
          <p:nvPr/>
        </p:nvPicPr>
        <p:blipFill>
          <a:blip r:embed="rId2"/>
          <a:stretch>
            <a:fillRect/>
          </a:stretch>
        </p:blipFill>
        <p:spPr>
          <a:xfrm>
            <a:off x="3771096" y="3854421"/>
            <a:ext cx="384425" cy="206680"/>
          </a:xfrm>
          <a:prstGeom prst="rect">
            <a:avLst/>
          </a:prstGeom>
        </p:spPr>
      </p:pic>
      <p:pic>
        <p:nvPicPr>
          <p:cNvPr id="129" name="Grafik 128">
            <a:extLst>
              <a:ext uri="{FF2B5EF4-FFF2-40B4-BE49-F238E27FC236}">
                <a16:creationId xmlns:a16="http://schemas.microsoft.com/office/drawing/2014/main" id="{BB605D92-9CA4-3442-BC14-1F082E698DAD}"/>
              </a:ext>
            </a:extLst>
          </p:cNvPr>
          <p:cNvPicPr>
            <a:picLocks noChangeAspect="1"/>
          </p:cNvPicPr>
          <p:nvPr/>
        </p:nvPicPr>
        <p:blipFill>
          <a:blip r:embed="rId2"/>
          <a:stretch>
            <a:fillRect/>
          </a:stretch>
        </p:blipFill>
        <p:spPr>
          <a:xfrm>
            <a:off x="5278169" y="3848399"/>
            <a:ext cx="384425" cy="206680"/>
          </a:xfrm>
          <a:prstGeom prst="rect">
            <a:avLst/>
          </a:prstGeom>
        </p:spPr>
      </p:pic>
      <p:pic>
        <p:nvPicPr>
          <p:cNvPr id="130" name="Grafik 129">
            <a:extLst>
              <a:ext uri="{FF2B5EF4-FFF2-40B4-BE49-F238E27FC236}">
                <a16:creationId xmlns:a16="http://schemas.microsoft.com/office/drawing/2014/main" id="{33E397B8-D73B-6149-8145-C2008A451C02}"/>
              </a:ext>
            </a:extLst>
          </p:cNvPr>
          <p:cNvPicPr>
            <a:picLocks noChangeAspect="1"/>
          </p:cNvPicPr>
          <p:nvPr/>
        </p:nvPicPr>
        <p:blipFill>
          <a:blip r:embed="rId2"/>
          <a:stretch>
            <a:fillRect/>
          </a:stretch>
        </p:blipFill>
        <p:spPr>
          <a:xfrm>
            <a:off x="6746158" y="3858418"/>
            <a:ext cx="384425" cy="206680"/>
          </a:xfrm>
          <a:prstGeom prst="rect">
            <a:avLst/>
          </a:prstGeom>
        </p:spPr>
      </p:pic>
    </p:spTree>
    <p:extLst>
      <p:ext uri="{BB962C8B-B14F-4D97-AF65-F5344CB8AC3E}">
        <p14:creationId xmlns:p14="http://schemas.microsoft.com/office/powerpoint/2010/main" val="3585997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068"/>
        <p:cNvGrpSpPr/>
        <p:nvPr/>
      </p:nvGrpSpPr>
      <p:grpSpPr>
        <a:xfrm>
          <a:off x="0" y="0"/>
          <a:ext cx="0" cy="0"/>
          <a:chOff x="0" y="0"/>
          <a:chExt cx="0" cy="0"/>
        </a:xfrm>
      </p:grpSpPr>
      <p:sp>
        <p:nvSpPr>
          <p:cNvPr id="1069" name="Google Shape;1069;p58"/>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Long Short-Term Memory Unit</a:t>
            </a:r>
            <a:endParaRPr/>
          </a:p>
        </p:txBody>
      </p:sp>
      <p:sp>
        <p:nvSpPr>
          <p:cNvPr id="1070" name="Google Shape;1070;p58"/>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24</a:t>
            </a:fld>
            <a:endParaRPr/>
          </a:p>
        </p:txBody>
      </p:sp>
      <p:grpSp>
        <p:nvGrpSpPr>
          <p:cNvPr id="39" name="Google Shape;1256;p64">
            <a:extLst>
              <a:ext uri="{FF2B5EF4-FFF2-40B4-BE49-F238E27FC236}">
                <a16:creationId xmlns:a16="http://schemas.microsoft.com/office/drawing/2014/main" id="{742B462D-7205-4B95-9806-BD0E5FFED02A}"/>
              </a:ext>
            </a:extLst>
          </p:cNvPr>
          <p:cNvGrpSpPr/>
          <p:nvPr/>
        </p:nvGrpSpPr>
        <p:grpSpPr>
          <a:xfrm>
            <a:off x="2008500" y="1320875"/>
            <a:ext cx="8246225" cy="5192075"/>
            <a:chOff x="2008500" y="1320875"/>
            <a:chExt cx="8246225" cy="5192075"/>
          </a:xfrm>
        </p:grpSpPr>
        <p:sp>
          <p:nvSpPr>
            <p:cNvPr id="40" name="Google Shape;1257;p64">
              <a:extLst>
                <a:ext uri="{FF2B5EF4-FFF2-40B4-BE49-F238E27FC236}">
                  <a16:creationId xmlns:a16="http://schemas.microsoft.com/office/drawing/2014/main" id="{E530750B-9AC2-422E-AC4A-B203B570A508}"/>
                </a:ext>
              </a:extLst>
            </p:cNvPr>
            <p:cNvSpPr/>
            <p:nvPr/>
          </p:nvSpPr>
          <p:spPr>
            <a:xfrm>
              <a:off x="3242250" y="2044462"/>
              <a:ext cx="5707500" cy="38547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mc:AlternateContent xmlns:mc="http://schemas.openxmlformats.org/markup-compatibility/2006" xmlns:a14="http://schemas.microsoft.com/office/drawing/2010/main">
          <mc:Choice Requires="a14">
            <p:sp>
              <p:nvSpPr>
                <p:cNvPr id="41" name="Google Shape;1258;p64">
                  <a:extLst>
                    <a:ext uri="{FF2B5EF4-FFF2-40B4-BE49-F238E27FC236}">
                      <a16:creationId xmlns:a16="http://schemas.microsoft.com/office/drawing/2014/main" id="{BECB915E-3222-4087-9AEC-823F30461738}"/>
                    </a:ext>
                  </a:extLst>
                </p:cNvPr>
                <p:cNvSpPr/>
                <p:nvPr/>
              </p:nvSpPr>
              <p:spPr>
                <a:xfrm>
                  <a:off x="2008500" y="5307125"/>
                  <a:ext cx="780600" cy="365100"/>
                </a:xfrm>
                <a:prstGeom prst="rect">
                  <a:avLst/>
                </a:prstGeom>
                <a:solidFill>
                  <a:srgbClr val="00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lvl="0" algn="ctr"/>
                  <a14:m>
                    <m:oMathPara xmlns:m="http://schemas.openxmlformats.org/officeDocument/2006/math">
                      <m:oMathParaPr>
                        <m:jc m:val="centerGroup"/>
                      </m:oMathParaPr>
                      <m:oMath xmlns:m="http://schemas.openxmlformats.org/officeDocument/2006/math">
                        <m:sSup>
                          <m:sSupPr>
                            <m:ctrlPr>
                              <a:rPr lang="ar-AE" sz="1800" i="1" smtClean="0">
                                <a:latin typeface="Cambria Math" panose="02040503050406030204" pitchFamily="18" charset="0"/>
                              </a:rPr>
                            </m:ctrlPr>
                          </m:sSupPr>
                          <m:e>
                            <m:r>
                              <a:rPr lang="en-US" sz="1800" b="0" i="1" smtClean="0">
                                <a:latin typeface="Cambria Math" panose="02040503050406030204" pitchFamily="18" charset="0"/>
                              </a:rPr>
                              <m:t>𝑎</m:t>
                            </m:r>
                          </m:e>
                          <m:sup>
                            <m:r>
                              <a:rPr lang="ar-AE" sz="1800" i="1">
                                <a:latin typeface="Cambria Math" panose="02040503050406030204" pitchFamily="18" charset="0"/>
                              </a:rPr>
                              <m:t>&lt;</m:t>
                            </m:r>
                            <m:r>
                              <a:rPr lang="ar-AE" sz="1800" i="1">
                                <a:latin typeface="Cambria Math" panose="02040503050406030204" pitchFamily="18" charset="0"/>
                              </a:rPr>
                              <m:t>𝑡</m:t>
                            </m:r>
                            <m:r>
                              <a:rPr lang="ar-AE" sz="1800" i="1">
                                <a:latin typeface="Cambria Math" panose="02040503050406030204" pitchFamily="18" charset="0"/>
                              </a:rPr>
                              <m:t>−</m:t>
                            </m:r>
                            <m:r>
                              <a:rPr lang="ar-AE" sz="1800" i="1">
                                <a:latin typeface="Cambria Math" panose="02040503050406030204" pitchFamily="18" charset="0"/>
                              </a:rPr>
                              <m:t>1</m:t>
                            </m:r>
                            <m:r>
                              <a:rPr lang="ar-AE" sz="1800" i="1">
                                <a:latin typeface="Cambria Math" panose="02040503050406030204" pitchFamily="18" charset="0"/>
                              </a:rPr>
                              <m:t>&gt;</m:t>
                            </m:r>
                          </m:sup>
                        </m:sSup>
                      </m:oMath>
                    </m:oMathPara>
                  </a14:m>
                  <a:endParaRPr lang="ar-AE" sz="1800" baseline="-25000" dirty="0"/>
                </a:p>
              </p:txBody>
            </p:sp>
          </mc:Choice>
          <mc:Fallback xmlns="">
            <p:sp>
              <p:nvSpPr>
                <p:cNvPr id="41" name="Google Shape;1258;p64">
                  <a:extLst>
                    <a:ext uri="{FF2B5EF4-FFF2-40B4-BE49-F238E27FC236}">
                      <a16:creationId xmlns:a16="http://schemas.microsoft.com/office/drawing/2014/main" id="{BECB915E-3222-4087-9AEC-823F30461738}"/>
                    </a:ext>
                  </a:extLst>
                </p:cNvPr>
                <p:cNvSpPr>
                  <a:spLocks noRot="1" noChangeAspect="1" noMove="1" noResize="1" noEditPoints="1" noAdjustHandles="1" noChangeArrowheads="1" noChangeShapeType="1" noTextEdit="1"/>
                </p:cNvSpPr>
                <p:nvPr/>
              </p:nvSpPr>
              <p:spPr>
                <a:xfrm>
                  <a:off x="2008500" y="5307125"/>
                  <a:ext cx="780600" cy="365100"/>
                </a:xfrm>
                <a:prstGeom prst="rect">
                  <a:avLst/>
                </a:prstGeom>
                <a:blipFill>
                  <a:blip r:embed="rId3"/>
                  <a:stretch>
                    <a:fillRect l="-3053"/>
                  </a:stretch>
                </a:blipFill>
                <a:ln w="9525" cap="flat" cmpd="sng">
                  <a:solidFill>
                    <a:schemeClr val="dk2"/>
                  </a:solidFill>
                  <a:prstDash val="solid"/>
                  <a:round/>
                  <a:headEnd type="none" w="sm" len="sm"/>
                  <a:tailEnd type="none" w="sm" len="sm"/>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Google Shape;1259;p64">
                  <a:extLst>
                    <a:ext uri="{FF2B5EF4-FFF2-40B4-BE49-F238E27FC236}">
                      <a16:creationId xmlns:a16="http://schemas.microsoft.com/office/drawing/2014/main" id="{438E5E25-9842-4EC2-BA9C-32E56ABB2D68}"/>
                    </a:ext>
                  </a:extLst>
                </p:cNvPr>
                <p:cNvSpPr/>
                <p:nvPr/>
              </p:nvSpPr>
              <p:spPr>
                <a:xfrm>
                  <a:off x="5096100" y="6147850"/>
                  <a:ext cx="780600" cy="365100"/>
                </a:xfrm>
                <a:prstGeom prst="rect">
                  <a:avLst/>
                </a:prstGeom>
                <a:solidFill>
                  <a:srgbClr val="00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lvl="0" algn="ctr"/>
                  <a14:m>
                    <m:oMathPara xmlns:m="http://schemas.openxmlformats.org/officeDocument/2006/math">
                      <m:oMathParaPr>
                        <m:jc m:val="centerGroup"/>
                      </m:oMathParaPr>
                      <m:oMath xmlns:m="http://schemas.openxmlformats.org/officeDocument/2006/math">
                        <m:sSup>
                          <m:sSupPr>
                            <m:ctrlPr>
                              <a:rPr lang="ar-AE" sz="1800" i="1" smtClean="0">
                                <a:latin typeface="Cambria Math" panose="02040503050406030204" pitchFamily="18" charset="0"/>
                              </a:rPr>
                            </m:ctrlPr>
                          </m:sSupPr>
                          <m:e>
                            <m:r>
                              <a:rPr lang="en-US" sz="1800" b="0" i="1" smtClean="0">
                                <a:latin typeface="Cambria Math" panose="02040503050406030204" pitchFamily="18" charset="0"/>
                              </a:rPr>
                              <m:t>𝑥</m:t>
                            </m:r>
                          </m:e>
                          <m:sup>
                            <m:r>
                              <a:rPr lang="ar-AE" sz="1800" i="1">
                                <a:latin typeface="Cambria Math" panose="02040503050406030204" pitchFamily="18" charset="0"/>
                              </a:rPr>
                              <m:t>&lt;</m:t>
                            </m:r>
                            <m:r>
                              <a:rPr lang="en-US" sz="1800" b="0" i="1" smtClean="0">
                                <a:latin typeface="Cambria Math" panose="02040503050406030204" pitchFamily="18" charset="0"/>
                              </a:rPr>
                              <m:t>𝑡</m:t>
                            </m:r>
                            <m:r>
                              <a:rPr lang="ar-AE" sz="1800" i="1">
                                <a:latin typeface="Cambria Math" panose="02040503050406030204" pitchFamily="18" charset="0"/>
                              </a:rPr>
                              <m:t>&gt;</m:t>
                            </m:r>
                          </m:sup>
                        </m:sSup>
                      </m:oMath>
                    </m:oMathPara>
                  </a14:m>
                  <a:endParaRPr lang="ar-AE" sz="1800" baseline="-25000" dirty="0"/>
                </a:p>
              </p:txBody>
            </p:sp>
          </mc:Choice>
          <mc:Fallback xmlns="">
            <p:sp>
              <p:nvSpPr>
                <p:cNvPr id="42" name="Google Shape;1259;p64">
                  <a:extLst>
                    <a:ext uri="{FF2B5EF4-FFF2-40B4-BE49-F238E27FC236}">
                      <a16:creationId xmlns:a16="http://schemas.microsoft.com/office/drawing/2014/main" id="{438E5E25-9842-4EC2-BA9C-32E56ABB2D68}"/>
                    </a:ext>
                  </a:extLst>
                </p:cNvPr>
                <p:cNvSpPr>
                  <a:spLocks noRot="1" noChangeAspect="1" noMove="1" noResize="1" noEditPoints="1" noAdjustHandles="1" noChangeArrowheads="1" noChangeShapeType="1" noTextEdit="1"/>
                </p:cNvSpPr>
                <p:nvPr/>
              </p:nvSpPr>
              <p:spPr>
                <a:xfrm>
                  <a:off x="5096100" y="6147850"/>
                  <a:ext cx="780600" cy="365100"/>
                </a:xfrm>
                <a:prstGeom prst="rect">
                  <a:avLst/>
                </a:prstGeom>
                <a:blipFill>
                  <a:blip r:embed="rId4"/>
                  <a:stretch>
                    <a:fillRect/>
                  </a:stretch>
                </a:blipFill>
                <a:ln w="9525" cap="flat" cmpd="sng">
                  <a:solidFill>
                    <a:schemeClr val="dk2"/>
                  </a:solidFill>
                  <a:prstDash val="solid"/>
                  <a:round/>
                  <a:headEnd type="none" w="sm" len="sm"/>
                  <a:tailEnd type="none" w="sm" len="sm"/>
                </a:ln>
              </p:spPr>
              <p:txBody>
                <a:bodyPr/>
                <a:lstStyle/>
                <a:p>
                  <a:r>
                    <a:rPr lang="en-US">
                      <a:noFill/>
                    </a:rPr>
                    <a:t> </a:t>
                  </a:r>
                </a:p>
              </p:txBody>
            </p:sp>
          </mc:Fallback>
        </mc:AlternateContent>
        <p:cxnSp>
          <p:nvCxnSpPr>
            <p:cNvPr id="43" name="Google Shape;1260;p64">
              <a:extLst>
                <a:ext uri="{FF2B5EF4-FFF2-40B4-BE49-F238E27FC236}">
                  <a16:creationId xmlns:a16="http://schemas.microsoft.com/office/drawing/2014/main" id="{94F3403C-FCAA-4C79-8930-902B7F094449}"/>
                </a:ext>
              </a:extLst>
            </p:cNvPr>
            <p:cNvCxnSpPr>
              <a:stCxn id="45" idx="0"/>
              <a:endCxn id="51" idx="1"/>
            </p:cNvCxnSpPr>
            <p:nvPr/>
          </p:nvCxnSpPr>
          <p:spPr>
            <a:xfrm rot="10800000">
              <a:off x="5486400" y="4665425"/>
              <a:ext cx="0" cy="547800"/>
            </a:xfrm>
            <a:prstGeom prst="straightConnector1">
              <a:avLst/>
            </a:prstGeom>
            <a:noFill/>
            <a:ln w="28575" cap="flat" cmpd="sng">
              <a:solidFill>
                <a:srgbClr val="3D85C6"/>
              </a:solidFill>
              <a:prstDash val="solid"/>
              <a:round/>
              <a:headEnd type="none" w="med" len="med"/>
              <a:tailEnd type="triangle" w="med" len="med"/>
            </a:ln>
          </p:spPr>
        </p:cxnSp>
        <p:cxnSp>
          <p:nvCxnSpPr>
            <p:cNvPr id="44" name="Google Shape;1263;p64">
              <a:extLst>
                <a:ext uri="{FF2B5EF4-FFF2-40B4-BE49-F238E27FC236}">
                  <a16:creationId xmlns:a16="http://schemas.microsoft.com/office/drawing/2014/main" id="{FE35115C-387C-4E1B-A14F-B49C8D12557A}"/>
                </a:ext>
              </a:extLst>
            </p:cNvPr>
            <p:cNvCxnSpPr>
              <a:stCxn id="41" idx="3"/>
              <a:endCxn id="45" idx="2"/>
            </p:cNvCxnSpPr>
            <p:nvPr/>
          </p:nvCxnSpPr>
          <p:spPr>
            <a:xfrm>
              <a:off x="2789100" y="5489675"/>
              <a:ext cx="2074200" cy="0"/>
            </a:xfrm>
            <a:prstGeom prst="straightConnector1">
              <a:avLst/>
            </a:prstGeom>
            <a:noFill/>
            <a:ln w="28575" cap="flat" cmpd="sng">
              <a:solidFill>
                <a:srgbClr val="3D85C6"/>
              </a:solidFill>
              <a:prstDash val="solid"/>
              <a:round/>
              <a:headEnd type="none" w="med" len="med"/>
              <a:tailEnd type="triangle" w="med" len="med"/>
            </a:ln>
          </p:spPr>
        </p:cxnSp>
        <p:sp>
          <p:nvSpPr>
            <p:cNvPr id="45" name="Google Shape;1261;p64">
              <a:extLst>
                <a:ext uri="{FF2B5EF4-FFF2-40B4-BE49-F238E27FC236}">
                  <a16:creationId xmlns:a16="http://schemas.microsoft.com/office/drawing/2014/main" id="{BB0910F6-AB98-46D9-84BD-89731FEE8A5A}"/>
                </a:ext>
              </a:extLst>
            </p:cNvPr>
            <p:cNvSpPr/>
            <p:nvPr/>
          </p:nvSpPr>
          <p:spPr>
            <a:xfrm>
              <a:off x="4863300" y="5213225"/>
              <a:ext cx="1246200" cy="552900"/>
            </a:xfrm>
            <a:prstGeom prst="ellipse">
              <a:avLst/>
            </a:prstGeom>
            <a:solidFill>
              <a:srgbClr val="FF99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t>Concat</a:t>
              </a:r>
              <a:endParaRPr/>
            </a:p>
          </p:txBody>
        </p:sp>
        <mc:AlternateContent xmlns:mc="http://schemas.openxmlformats.org/markup-compatibility/2006" xmlns:a14="http://schemas.microsoft.com/office/drawing/2010/main">
          <mc:Choice Requires="a14">
            <p:sp>
              <p:nvSpPr>
                <p:cNvPr id="46" name="Google Shape;1264;p64">
                  <a:extLst>
                    <a:ext uri="{FF2B5EF4-FFF2-40B4-BE49-F238E27FC236}">
                      <a16:creationId xmlns:a16="http://schemas.microsoft.com/office/drawing/2014/main" id="{81D29286-EAB6-4902-81CC-70E3196888D3}"/>
                    </a:ext>
                  </a:extLst>
                </p:cNvPr>
                <p:cNvSpPr/>
                <p:nvPr/>
              </p:nvSpPr>
              <p:spPr>
                <a:xfrm>
                  <a:off x="9474125" y="5307125"/>
                  <a:ext cx="780600" cy="365100"/>
                </a:xfrm>
                <a:prstGeom prst="rect">
                  <a:avLst/>
                </a:prstGeom>
                <a:solidFill>
                  <a:srgbClr val="00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lvl="0" algn="ctr"/>
                  <a14:m>
                    <m:oMathPara xmlns:m="http://schemas.openxmlformats.org/officeDocument/2006/math">
                      <m:oMathParaPr>
                        <m:jc m:val="centerGroup"/>
                      </m:oMathParaPr>
                      <m:oMath xmlns:m="http://schemas.openxmlformats.org/officeDocument/2006/math">
                        <m:sSup>
                          <m:sSupPr>
                            <m:ctrlPr>
                              <a:rPr lang="ar-AE" sz="1800" i="1" smtClean="0">
                                <a:latin typeface="Cambria Math" panose="02040503050406030204" pitchFamily="18" charset="0"/>
                              </a:rPr>
                            </m:ctrlPr>
                          </m:sSupPr>
                          <m:e>
                            <m:r>
                              <a:rPr lang="en-US" sz="1800" b="0" i="1" smtClean="0">
                                <a:latin typeface="Cambria Math" panose="02040503050406030204" pitchFamily="18" charset="0"/>
                              </a:rPr>
                              <m:t>𝑎</m:t>
                            </m:r>
                          </m:e>
                          <m:sup>
                            <m:r>
                              <a:rPr lang="ar-AE" sz="1800" i="1">
                                <a:latin typeface="Cambria Math" panose="02040503050406030204" pitchFamily="18" charset="0"/>
                              </a:rPr>
                              <m:t>&lt;</m:t>
                            </m:r>
                            <m:r>
                              <a:rPr lang="ar-AE" sz="1800" i="1">
                                <a:latin typeface="Cambria Math" panose="02040503050406030204" pitchFamily="18" charset="0"/>
                              </a:rPr>
                              <m:t>𝑡</m:t>
                            </m:r>
                            <m:r>
                              <a:rPr lang="ar-AE" sz="1800" i="1">
                                <a:latin typeface="Cambria Math" panose="02040503050406030204" pitchFamily="18" charset="0"/>
                              </a:rPr>
                              <m:t>&gt;</m:t>
                            </m:r>
                          </m:sup>
                        </m:sSup>
                      </m:oMath>
                    </m:oMathPara>
                  </a14:m>
                  <a:endParaRPr lang="ar-AE" sz="1800" baseline="-25000" dirty="0"/>
                </a:p>
              </p:txBody>
            </p:sp>
          </mc:Choice>
          <mc:Fallback xmlns="">
            <p:sp>
              <p:nvSpPr>
                <p:cNvPr id="46" name="Google Shape;1264;p64">
                  <a:extLst>
                    <a:ext uri="{FF2B5EF4-FFF2-40B4-BE49-F238E27FC236}">
                      <a16:creationId xmlns:a16="http://schemas.microsoft.com/office/drawing/2014/main" id="{81D29286-EAB6-4902-81CC-70E3196888D3}"/>
                    </a:ext>
                  </a:extLst>
                </p:cNvPr>
                <p:cNvSpPr>
                  <a:spLocks noRot="1" noChangeAspect="1" noMove="1" noResize="1" noEditPoints="1" noAdjustHandles="1" noChangeArrowheads="1" noChangeShapeType="1" noTextEdit="1"/>
                </p:cNvSpPr>
                <p:nvPr/>
              </p:nvSpPr>
              <p:spPr>
                <a:xfrm>
                  <a:off x="9474125" y="5307125"/>
                  <a:ext cx="780600" cy="365100"/>
                </a:xfrm>
                <a:prstGeom prst="rect">
                  <a:avLst/>
                </a:prstGeom>
                <a:blipFill>
                  <a:blip r:embed="rId5"/>
                  <a:stretch>
                    <a:fillRect/>
                  </a:stretch>
                </a:blipFill>
                <a:ln w="9525" cap="flat" cmpd="sng">
                  <a:solidFill>
                    <a:schemeClr val="dk2"/>
                  </a:solidFill>
                  <a:prstDash val="solid"/>
                  <a:round/>
                  <a:headEnd type="none" w="sm" len="sm"/>
                  <a:tailEnd type="none" w="sm" len="sm"/>
                </a:ln>
              </p:spPr>
              <p:txBody>
                <a:bodyPr/>
                <a:lstStyle/>
                <a:p>
                  <a:r>
                    <a:rPr lang="en-US">
                      <a:noFill/>
                    </a:rPr>
                    <a:t> </a:t>
                  </a:r>
                </a:p>
              </p:txBody>
            </p:sp>
          </mc:Fallback>
        </mc:AlternateContent>
        <p:cxnSp>
          <p:nvCxnSpPr>
            <p:cNvPr id="47" name="Google Shape;1265;p64">
              <a:extLst>
                <a:ext uri="{FF2B5EF4-FFF2-40B4-BE49-F238E27FC236}">
                  <a16:creationId xmlns:a16="http://schemas.microsoft.com/office/drawing/2014/main" id="{89FFDEB1-2AEA-4A89-96E3-5BE434C5187E}"/>
                </a:ext>
              </a:extLst>
            </p:cNvPr>
            <p:cNvCxnSpPr>
              <a:stCxn id="42" idx="0"/>
              <a:endCxn id="45" idx="4"/>
            </p:cNvCxnSpPr>
            <p:nvPr/>
          </p:nvCxnSpPr>
          <p:spPr>
            <a:xfrm rot="10800000">
              <a:off x="5486400" y="5766250"/>
              <a:ext cx="0" cy="381600"/>
            </a:xfrm>
            <a:prstGeom prst="straightConnector1">
              <a:avLst/>
            </a:prstGeom>
            <a:noFill/>
            <a:ln w="28575" cap="flat" cmpd="sng">
              <a:solidFill>
                <a:srgbClr val="3D85C6"/>
              </a:solidFill>
              <a:prstDash val="solid"/>
              <a:round/>
              <a:headEnd type="none" w="med" len="med"/>
              <a:tailEnd type="triangle" w="med" len="med"/>
            </a:ln>
          </p:spPr>
        </p:cxnSp>
        <p:cxnSp>
          <p:nvCxnSpPr>
            <p:cNvPr id="48" name="Google Shape;1266;p64">
              <a:extLst>
                <a:ext uri="{FF2B5EF4-FFF2-40B4-BE49-F238E27FC236}">
                  <a16:creationId xmlns:a16="http://schemas.microsoft.com/office/drawing/2014/main" id="{46572E17-ADC5-46F5-873B-BB0172717450}"/>
                </a:ext>
              </a:extLst>
            </p:cNvPr>
            <p:cNvCxnSpPr>
              <a:stCxn id="45" idx="0"/>
              <a:endCxn id="50" idx="1"/>
            </p:cNvCxnSpPr>
            <p:nvPr/>
          </p:nvCxnSpPr>
          <p:spPr>
            <a:xfrm rot="5400000" flipH="1">
              <a:off x="4494600" y="4221425"/>
              <a:ext cx="547800" cy="1435800"/>
            </a:xfrm>
            <a:prstGeom prst="bentConnector3">
              <a:avLst>
                <a:gd name="adj1" fmla="val 50000"/>
              </a:avLst>
            </a:prstGeom>
            <a:noFill/>
            <a:ln w="28575" cap="flat" cmpd="sng">
              <a:solidFill>
                <a:srgbClr val="3D85C6"/>
              </a:solidFill>
              <a:prstDash val="solid"/>
              <a:round/>
              <a:headEnd type="none" w="med" len="med"/>
              <a:tailEnd type="triangle" w="med" len="med"/>
            </a:ln>
          </p:spPr>
        </p:cxnSp>
        <p:cxnSp>
          <p:nvCxnSpPr>
            <p:cNvPr id="49" name="Google Shape;1268;p64">
              <a:extLst>
                <a:ext uri="{FF2B5EF4-FFF2-40B4-BE49-F238E27FC236}">
                  <a16:creationId xmlns:a16="http://schemas.microsoft.com/office/drawing/2014/main" id="{3E6A7DFC-5CAF-4E41-B543-1C6852C9294D}"/>
                </a:ext>
              </a:extLst>
            </p:cNvPr>
            <p:cNvCxnSpPr>
              <a:stCxn id="45" idx="0"/>
              <a:endCxn id="52" idx="1"/>
            </p:cNvCxnSpPr>
            <p:nvPr/>
          </p:nvCxnSpPr>
          <p:spPr>
            <a:xfrm rot="-5400000">
              <a:off x="5930400" y="4221425"/>
              <a:ext cx="547800" cy="1435800"/>
            </a:xfrm>
            <a:prstGeom prst="bentConnector3">
              <a:avLst>
                <a:gd name="adj1" fmla="val 50000"/>
              </a:avLst>
            </a:prstGeom>
            <a:noFill/>
            <a:ln w="28575" cap="flat" cmpd="sng">
              <a:solidFill>
                <a:srgbClr val="3D85C6"/>
              </a:solidFill>
              <a:prstDash val="solid"/>
              <a:round/>
              <a:headEnd type="none" w="med" len="med"/>
              <a:tailEnd type="triangle" w="med" len="med"/>
            </a:ln>
          </p:spPr>
        </p:cxnSp>
        <p:sp>
          <p:nvSpPr>
            <p:cNvPr id="50" name="Google Shape;1267;p64">
              <a:extLst>
                <a:ext uri="{FF2B5EF4-FFF2-40B4-BE49-F238E27FC236}">
                  <a16:creationId xmlns:a16="http://schemas.microsoft.com/office/drawing/2014/main" id="{98091312-3BD7-4C5E-B30A-396817B62B4C}"/>
                </a:ext>
              </a:extLst>
            </p:cNvPr>
            <p:cNvSpPr/>
            <p:nvPr/>
          </p:nvSpPr>
          <p:spPr>
            <a:xfrm>
              <a:off x="3530100" y="4217825"/>
              <a:ext cx="1040700" cy="447600"/>
            </a:xfrm>
            <a:prstGeom prst="round2SameRect">
              <a:avLst>
                <a:gd name="adj1" fmla="val 16667"/>
                <a:gd name="adj2" fmla="val 0"/>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t>sigmoid</a:t>
              </a:r>
              <a:endParaRPr/>
            </a:p>
          </p:txBody>
        </p:sp>
        <p:sp>
          <p:nvSpPr>
            <p:cNvPr id="51" name="Google Shape;1262;p64">
              <a:extLst>
                <a:ext uri="{FF2B5EF4-FFF2-40B4-BE49-F238E27FC236}">
                  <a16:creationId xmlns:a16="http://schemas.microsoft.com/office/drawing/2014/main" id="{CE304433-3DA6-4DA1-8991-3B6B94B314DE}"/>
                </a:ext>
              </a:extLst>
            </p:cNvPr>
            <p:cNvSpPr/>
            <p:nvPr/>
          </p:nvSpPr>
          <p:spPr>
            <a:xfrm>
              <a:off x="4966050" y="4217825"/>
              <a:ext cx="1040700" cy="447600"/>
            </a:xfrm>
            <a:prstGeom prst="round2SameRect">
              <a:avLst>
                <a:gd name="adj1" fmla="val 16667"/>
                <a:gd name="adj2" fmla="val 0"/>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t>sigmoid</a:t>
              </a:r>
              <a:endParaRPr/>
            </a:p>
          </p:txBody>
        </p:sp>
        <p:sp>
          <p:nvSpPr>
            <p:cNvPr id="52" name="Google Shape;1269;p64">
              <a:extLst>
                <a:ext uri="{FF2B5EF4-FFF2-40B4-BE49-F238E27FC236}">
                  <a16:creationId xmlns:a16="http://schemas.microsoft.com/office/drawing/2014/main" id="{8CA0359F-3C7A-4056-AFFC-7F32371D4A48}"/>
                </a:ext>
              </a:extLst>
            </p:cNvPr>
            <p:cNvSpPr/>
            <p:nvPr/>
          </p:nvSpPr>
          <p:spPr>
            <a:xfrm>
              <a:off x="6401988" y="4217825"/>
              <a:ext cx="1040700" cy="447600"/>
            </a:xfrm>
            <a:prstGeom prst="round2SameRect">
              <a:avLst>
                <a:gd name="adj1" fmla="val 16667"/>
                <a:gd name="adj2" fmla="val 0"/>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t>sigmoid</a:t>
              </a:r>
              <a:endParaRPr/>
            </a:p>
          </p:txBody>
        </p:sp>
        <mc:AlternateContent xmlns:mc="http://schemas.openxmlformats.org/markup-compatibility/2006" xmlns:a14="http://schemas.microsoft.com/office/drawing/2010/main">
          <mc:Choice Requires="a14">
            <p:sp>
              <p:nvSpPr>
                <p:cNvPr id="53" name="Google Shape;1270;p64">
                  <a:extLst>
                    <a:ext uri="{FF2B5EF4-FFF2-40B4-BE49-F238E27FC236}">
                      <a16:creationId xmlns:a16="http://schemas.microsoft.com/office/drawing/2014/main" id="{FEA98B0C-5D8B-4FA9-9C77-0E0E2DA5C147}"/>
                    </a:ext>
                  </a:extLst>
                </p:cNvPr>
                <p:cNvSpPr/>
                <p:nvPr/>
              </p:nvSpPr>
              <p:spPr>
                <a:xfrm>
                  <a:off x="2008500" y="2280250"/>
                  <a:ext cx="780600" cy="365100"/>
                </a:xfrm>
                <a:prstGeom prst="rect">
                  <a:avLst/>
                </a:prstGeom>
                <a:solidFill>
                  <a:srgbClr val="00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lvl="0" algn="ctr"/>
                  <a14:m>
                    <m:oMathPara xmlns:m="http://schemas.openxmlformats.org/officeDocument/2006/math">
                      <m:oMathParaPr>
                        <m:jc m:val="centerGroup"/>
                      </m:oMathParaPr>
                      <m:oMath xmlns:m="http://schemas.openxmlformats.org/officeDocument/2006/math">
                        <m:sSup>
                          <m:sSupPr>
                            <m:ctrlPr>
                              <a:rPr lang="ar-AE" sz="1800" i="1">
                                <a:latin typeface="Cambria Math" panose="02040503050406030204" pitchFamily="18" charset="0"/>
                              </a:rPr>
                            </m:ctrlPr>
                          </m:sSupPr>
                          <m:e>
                            <m:r>
                              <a:rPr lang="ar-AE" sz="1800" i="1">
                                <a:latin typeface="Cambria Math" panose="02040503050406030204" pitchFamily="18" charset="0"/>
                              </a:rPr>
                              <m:t>𝑐</m:t>
                            </m:r>
                          </m:e>
                          <m:sup>
                            <m:r>
                              <a:rPr lang="ar-AE" sz="1800" i="1">
                                <a:latin typeface="Cambria Math" panose="02040503050406030204" pitchFamily="18" charset="0"/>
                              </a:rPr>
                              <m:t>&lt;</m:t>
                            </m:r>
                            <m:r>
                              <a:rPr lang="ar-AE" sz="1800" i="1">
                                <a:latin typeface="Cambria Math" panose="02040503050406030204" pitchFamily="18" charset="0"/>
                              </a:rPr>
                              <m:t>𝑡</m:t>
                            </m:r>
                            <m:r>
                              <a:rPr lang="ar-AE" sz="1800" i="1">
                                <a:latin typeface="Cambria Math" panose="02040503050406030204" pitchFamily="18" charset="0"/>
                              </a:rPr>
                              <m:t>−</m:t>
                            </m:r>
                            <m:r>
                              <a:rPr lang="ar-AE" sz="1800" i="1">
                                <a:latin typeface="Cambria Math" panose="02040503050406030204" pitchFamily="18" charset="0"/>
                              </a:rPr>
                              <m:t>1</m:t>
                            </m:r>
                            <m:r>
                              <a:rPr lang="ar-AE" sz="1800" i="1">
                                <a:latin typeface="Cambria Math" panose="02040503050406030204" pitchFamily="18" charset="0"/>
                              </a:rPr>
                              <m:t>&gt;</m:t>
                            </m:r>
                          </m:sup>
                        </m:sSup>
                      </m:oMath>
                    </m:oMathPara>
                  </a14:m>
                  <a:endParaRPr lang="ar-AE" sz="1800" baseline="-25000" dirty="0"/>
                </a:p>
              </p:txBody>
            </p:sp>
          </mc:Choice>
          <mc:Fallback xmlns="">
            <p:sp>
              <p:nvSpPr>
                <p:cNvPr id="53" name="Google Shape;1270;p64">
                  <a:extLst>
                    <a:ext uri="{FF2B5EF4-FFF2-40B4-BE49-F238E27FC236}">
                      <a16:creationId xmlns:a16="http://schemas.microsoft.com/office/drawing/2014/main" id="{FEA98B0C-5D8B-4FA9-9C77-0E0E2DA5C147}"/>
                    </a:ext>
                  </a:extLst>
                </p:cNvPr>
                <p:cNvSpPr>
                  <a:spLocks noRot="1" noChangeAspect="1" noMove="1" noResize="1" noEditPoints="1" noAdjustHandles="1" noChangeArrowheads="1" noChangeShapeType="1" noTextEdit="1"/>
                </p:cNvSpPr>
                <p:nvPr/>
              </p:nvSpPr>
              <p:spPr>
                <a:xfrm>
                  <a:off x="2008500" y="2280250"/>
                  <a:ext cx="780600" cy="365100"/>
                </a:xfrm>
                <a:prstGeom prst="rect">
                  <a:avLst/>
                </a:prstGeom>
                <a:blipFill>
                  <a:blip r:embed="rId6"/>
                  <a:stretch>
                    <a:fillRect l="-2290"/>
                  </a:stretch>
                </a:blipFill>
                <a:ln w="9525" cap="flat" cmpd="sng">
                  <a:solidFill>
                    <a:schemeClr val="dk2"/>
                  </a:solidFill>
                  <a:prstDash val="solid"/>
                  <a:round/>
                  <a:headEnd type="none" w="sm" len="sm"/>
                  <a:tailEnd type="none" w="sm" len="sm"/>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Google Shape;1271;p64">
                  <a:extLst>
                    <a:ext uri="{FF2B5EF4-FFF2-40B4-BE49-F238E27FC236}">
                      <a16:creationId xmlns:a16="http://schemas.microsoft.com/office/drawing/2014/main" id="{DCCF491F-6572-4762-AF3E-087563639A9E}"/>
                    </a:ext>
                  </a:extLst>
                </p:cNvPr>
                <p:cNvSpPr/>
                <p:nvPr/>
              </p:nvSpPr>
              <p:spPr>
                <a:xfrm>
                  <a:off x="9474125" y="2280250"/>
                  <a:ext cx="780600" cy="365100"/>
                </a:xfrm>
                <a:prstGeom prst="rect">
                  <a:avLst/>
                </a:prstGeom>
                <a:solidFill>
                  <a:srgbClr val="00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lvl="0" algn="ctr"/>
                  <a14:m>
                    <m:oMathPara xmlns:m="http://schemas.openxmlformats.org/officeDocument/2006/math">
                      <m:oMathParaPr>
                        <m:jc m:val="centerGroup"/>
                      </m:oMathParaPr>
                      <m:oMath xmlns:m="http://schemas.openxmlformats.org/officeDocument/2006/math">
                        <m:sSup>
                          <m:sSupPr>
                            <m:ctrlPr>
                              <a:rPr lang="ar-AE" sz="1800" i="1">
                                <a:latin typeface="Cambria Math" panose="02040503050406030204" pitchFamily="18" charset="0"/>
                              </a:rPr>
                            </m:ctrlPr>
                          </m:sSupPr>
                          <m:e>
                            <m:r>
                              <a:rPr lang="ar-AE" sz="1800" i="1">
                                <a:latin typeface="Cambria Math" panose="02040503050406030204" pitchFamily="18" charset="0"/>
                              </a:rPr>
                              <m:t>𝑐</m:t>
                            </m:r>
                          </m:e>
                          <m:sup>
                            <m:r>
                              <a:rPr lang="ar-AE" sz="1800" i="1">
                                <a:latin typeface="Cambria Math" panose="02040503050406030204" pitchFamily="18" charset="0"/>
                              </a:rPr>
                              <m:t>&lt;</m:t>
                            </m:r>
                            <m:r>
                              <a:rPr lang="ar-AE" sz="1800" i="1">
                                <a:latin typeface="Cambria Math" panose="02040503050406030204" pitchFamily="18" charset="0"/>
                              </a:rPr>
                              <m:t>𝑡</m:t>
                            </m:r>
                            <m:r>
                              <a:rPr lang="ar-AE" sz="1800" i="1">
                                <a:latin typeface="Cambria Math" panose="02040503050406030204" pitchFamily="18" charset="0"/>
                              </a:rPr>
                              <m:t>&gt;</m:t>
                            </m:r>
                          </m:sup>
                        </m:sSup>
                      </m:oMath>
                    </m:oMathPara>
                  </a14:m>
                  <a:endParaRPr lang="ar-AE" sz="1800" baseline="-25000" dirty="0"/>
                </a:p>
              </p:txBody>
            </p:sp>
          </mc:Choice>
          <mc:Fallback xmlns="">
            <p:sp>
              <p:nvSpPr>
                <p:cNvPr id="54" name="Google Shape;1271;p64">
                  <a:extLst>
                    <a:ext uri="{FF2B5EF4-FFF2-40B4-BE49-F238E27FC236}">
                      <a16:creationId xmlns:a16="http://schemas.microsoft.com/office/drawing/2014/main" id="{DCCF491F-6572-4762-AF3E-087563639A9E}"/>
                    </a:ext>
                  </a:extLst>
                </p:cNvPr>
                <p:cNvSpPr>
                  <a:spLocks noRot="1" noChangeAspect="1" noMove="1" noResize="1" noEditPoints="1" noAdjustHandles="1" noChangeArrowheads="1" noChangeShapeType="1" noTextEdit="1"/>
                </p:cNvSpPr>
                <p:nvPr/>
              </p:nvSpPr>
              <p:spPr>
                <a:xfrm>
                  <a:off x="9474125" y="2280250"/>
                  <a:ext cx="780600" cy="365100"/>
                </a:xfrm>
                <a:prstGeom prst="rect">
                  <a:avLst/>
                </a:prstGeom>
                <a:blipFill>
                  <a:blip r:embed="rId7"/>
                  <a:stretch>
                    <a:fillRect/>
                  </a:stretch>
                </a:blipFill>
                <a:ln w="9525" cap="flat" cmpd="sng">
                  <a:solidFill>
                    <a:schemeClr val="dk2"/>
                  </a:solidFill>
                  <a:prstDash val="solid"/>
                  <a:round/>
                  <a:headEnd type="none" w="sm" len="sm"/>
                  <a:tailEnd type="none" w="sm" len="sm"/>
                </a:ln>
              </p:spPr>
              <p:txBody>
                <a:bodyPr/>
                <a:lstStyle/>
                <a:p>
                  <a:r>
                    <a:rPr lang="en-US">
                      <a:noFill/>
                    </a:rPr>
                    <a:t> </a:t>
                  </a:r>
                </a:p>
              </p:txBody>
            </p:sp>
          </mc:Fallback>
        </mc:AlternateContent>
        <p:cxnSp>
          <p:nvCxnSpPr>
            <p:cNvPr id="55" name="Google Shape;1272;p64">
              <a:extLst>
                <a:ext uri="{FF2B5EF4-FFF2-40B4-BE49-F238E27FC236}">
                  <a16:creationId xmlns:a16="http://schemas.microsoft.com/office/drawing/2014/main" id="{68123150-18A3-426B-81A5-764577AC965A}"/>
                </a:ext>
              </a:extLst>
            </p:cNvPr>
            <p:cNvCxnSpPr>
              <a:stCxn id="53" idx="3"/>
              <a:endCxn id="71" idx="2"/>
            </p:cNvCxnSpPr>
            <p:nvPr/>
          </p:nvCxnSpPr>
          <p:spPr>
            <a:xfrm>
              <a:off x="2789100" y="2462800"/>
              <a:ext cx="638400" cy="0"/>
            </a:xfrm>
            <a:prstGeom prst="straightConnector1">
              <a:avLst/>
            </a:prstGeom>
            <a:noFill/>
            <a:ln w="28575" cap="flat" cmpd="sng">
              <a:solidFill>
                <a:srgbClr val="3D85C6"/>
              </a:solidFill>
              <a:prstDash val="solid"/>
              <a:round/>
              <a:headEnd type="none" w="med" len="med"/>
              <a:tailEnd type="triangle" w="med" len="med"/>
            </a:ln>
          </p:spPr>
        </p:cxnSp>
        <p:cxnSp>
          <p:nvCxnSpPr>
            <p:cNvPr id="56" name="Google Shape;1274;p64">
              <a:extLst>
                <a:ext uri="{FF2B5EF4-FFF2-40B4-BE49-F238E27FC236}">
                  <a16:creationId xmlns:a16="http://schemas.microsoft.com/office/drawing/2014/main" id="{009455DE-F402-40B5-98C2-5B21F2FB1F8C}"/>
                </a:ext>
              </a:extLst>
            </p:cNvPr>
            <p:cNvCxnSpPr>
              <a:stCxn id="50" idx="3"/>
            </p:cNvCxnSpPr>
            <p:nvPr/>
          </p:nvCxnSpPr>
          <p:spPr>
            <a:xfrm rot="10800000">
              <a:off x="4050450" y="2736725"/>
              <a:ext cx="0" cy="1481100"/>
            </a:xfrm>
            <a:prstGeom prst="straightConnector1">
              <a:avLst/>
            </a:prstGeom>
            <a:noFill/>
            <a:ln w="28575" cap="flat" cmpd="sng">
              <a:solidFill>
                <a:srgbClr val="3D85C6"/>
              </a:solidFill>
              <a:prstDash val="solid"/>
              <a:round/>
              <a:headEnd type="none" w="med" len="med"/>
              <a:tailEnd type="triangle" w="med" len="med"/>
            </a:ln>
          </p:spPr>
        </p:cxnSp>
        <p:sp>
          <p:nvSpPr>
            <p:cNvPr id="57" name="Google Shape;1275;p64">
              <a:extLst>
                <a:ext uri="{FF2B5EF4-FFF2-40B4-BE49-F238E27FC236}">
                  <a16:creationId xmlns:a16="http://schemas.microsoft.com/office/drawing/2014/main" id="{295E0133-3A01-4798-98C4-511EE18BE9C6}"/>
                </a:ext>
              </a:extLst>
            </p:cNvPr>
            <p:cNvSpPr/>
            <p:nvPr/>
          </p:nvSpPr>
          <p:spPr>
            <a:xfrm>
              <a:off x="4966050" y="3733338"/>
              <a:ext cx="1040700" cy="447600"/>
            </a:xfrm>
            <a:prstGeom prst="roundRect">
              <a:avLst>
                <a:gd name="adj" fmla="val 16667"/>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t>tanh</a:t>
              </a:r>
              <a:endParaRPr/>
            </a:p>
          </p:txBody>
        </p:sp>
        <p:cxnSp>
          <p:nvCxnSpPr>
            <p:cNvPr id="58" name="Google Shape;1276;p64">
              <a:extLst>
                <a:ext uri="{FF2B5EF4-FFF2-40B4-BE49-F238E27FC236}">
                  <a16:creationId xmlns:a16="http://schemas.microsoft.com/office/drawing/2014/main" id="{FAB91FBE-B349-4610-AAD6-B1A6A70B8E7F}"/>
                </a:ext>
              </a:extLst>
            </p:cNvPr>
            <p:cNvCxnSpPr>
              <a:stCxn id="45" idx="0"/>
              <a:endCxn id="57" idx="3"/>
            </p:cNvCxnSpPr>
            <p:nvPr/>
          </p:nvCxnSpPr>
          <p:spPr>
            <a:xfrm rot="-5400000">
              <a:off x="5118600" y="4324925"/>
              <a:ext cx="1256100" cy="520500"/>
            </a:xfrm>
            <a:prstGeom prst="bentConnector4">
              <a:avLst>
                <a:gd name="adj1" fmla="val 22234"/>
                <a:gd name="adj2" fmla="val 145720"/>
              </a:avLst>
            </a:prstGeom>
            <a:noFill/>
            <a:ln w="28575" cap="flat" cmpd="sng">
              <a:solidFill>
                <a:srgbClr val="3D85C6"/>
              </a:solidFill>
              <a:prstDash val="solid"/>
              <a:round/>
              <a:headEnd type="none" w="med" len="med"/>
              <a:tailEnd type="triangle" w="med" len="med"/>
            </a:ln>
          </p:spPr>
        </p:cxnSp>
        <p:sp>
          <p:nvSpPr>
            <p:cNvPr id="59" name="Google Shape;1277;p64">
              <a:extLst>
                <a:ext uri="{FF2B5EF4-FFF2-40B4-BE49-F238E27FC236}">
                  <a16:creationId xmlns:a16="http://schemas.microsoft.com/office/drawing/2014/main" id="{7ECF3DBF-591C-4BC2-ACF2-060DE6239234}"/>
                </a:ext>
              </a:extLst>
            </p:cNvPr>
            <p:cNvSpPr/>
            <p:nvPr/>
          </p:nvSpPr>
          <p:spPr>
            <a:xfrm>
              <a:off x="4863300" y="3034775"/>
              <a:ext cx="1246200" cy="552900"/>
            </a:xfrm>
            <a:prstGeom prst="ellipse">
              <a:avLst/>
            </a:prstGeom>
            <a:solidFill>
              <a:srgbClr val="FF99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t>Multiply</a:t>
              </a:r>
              <a:endParaRPr/>
            </a:p>
          </p:txBody>
        </p:sp>
        <p:cxnSp>
          <p:nvCxnSpPr>
            <p:cNvPr id="60" name="Google Shape;1278;p64">
              <a:extLst>
                <a:ext uri="{FF2B5EF4-FFF2-40B4-BE49-F238E27FC236}">
                  <a16:creationId xmlns:a16="http://schemas.microsoft.com/office/drawing/2014/main" id="{E7E381D6-F1F3-44E0-898A-96E0F8F4FBF2}"/>
                </a:ext>
              </a:extLst>
            </p:cNvPr>
            <p:cNvCxnSpPr>
              <a:stCxn id="57" idx="1"/>
              <a:endCxn id="59" idx="2"/>
            </p:cNvCxnSpPr>
            <p:nvPr/>
          </p:nvCxnSpPr>
          <p:spPr>
            <a:xfrm rot="10800000">
              <a:off x="4863450" y="3311238"/>
              <a:ext cx="102600" cy="645900"/>
            </a:xfrm>
            <a:prstGeom prst="bentConnector3">
              <a:avLst>
                <a:gd name="adj1" fmla="val 331268"/>
              </a:avLst>
            </a:prstGeom>
            <a:noFill/>
            <a:ln w="28575" cap="flat" cmpd="sng">
              <a:solidFill>
                <a:srgbClr val="3D85C6"/>
              </a:solidFill>
              <a:prstDash val="solid"/>
              <a:round/>
              <a:headEnd type="none" w="med" len="med"/>
              <a:tailEnd type="triangle" w="med" len="med"/>
            </a:ln>
          </p:spPr>
        </p:cxnSp>
        <p:cxnSp>
          <p:nvCxnSpPr>
            <p:cNvPr id="61" name="Google Shape;1279;p64">
              <a:extLst>
                <a:ext uri="{FF2B5EF4-FFF2-40B4-BE49-F238E27FC236}">
                  <a16:creationId xmlns:a16="http://schemas.microsoft.com/office/drawing/2014/main" id="{7C82C15B-59E7-447E-9379-C6CE99C4FC7C}"/>
                </a:ext>
              </a:extLst>
            </p:cNvPr>
            <p:cNvCxnSpPr>
              <a:stCxn id="51" idx="2"/>
              <a:endCxn id="59" idx="2"/>
            </p:cNvCxnSpPr>
            <p:nvPr/>
          </p:nvCxnSpPr>
          <p:spPr>
            <a:xfrm rot="10800000">
              <a:off x="4863450" y="3311225"/>
              <a:ext cx="102600" cy="1130400"/>
            </a:xfrm>
            <a:prstGeom prst="bentConnector3">
              <a:avLst>
                <a:gd name="adj1" fmla="val 331268"/>
              </a:avLst>
            </a:prstGeom>
            <a:noFill/>
            <a:ln w="28575" cap="flat" cmpd="sng">
              <a:solidFill>
                <a:srgbClr val="3D85C6"/>
              </a:solidFill>
              <a:prstDash val="solid"/>
              <a:round/>
              <a:headEnd type="none" w="med" len="med"/>
              <a:tailEnd type="triangle" w="med" len="med"/>
            </a:ln>
          </p:spPr>
        </p:cxnSp>
        <p:cxnSp>
          <p:nvCxnSpPr>
            <p:cNvPr id="62" name="Google Shape;1280;p64">
              <a:extLst>
                <a:ext uri="{FF2B5EF4-FFF2-40B4-BE49-F238E27FC236}">
                  <a16:creationId xmlns:a16="http://schemas.microsoft.com/office/drawing/2014/main" id="{0DFF6B6C-8EBE-42B8-B464-EE677C94CBCE}"/>
                </a:ext>
              </a:extLst>
            </p:cNvPr>
            <p:cNvCxnSpPr>
              <a:stCxn id="59" idx="0"/>
              <a:endCxn id="72" idx="4"/>
            </p:cNvCxnSpPr>
            <p:nvPr/>
          </p:nvCxnSpPr>
          <p:spPr>
            <a:xfrm rot="10800000">
              <a:off x="5486400" y="2738375"/>
              <a:ext cx="0" cy="296400"/>
            </a:xfrm>
            <a:prstGeom prst="straightConnector1">
              <a:avLst/>
            </a:prstGeom>
            <a:noFill/>
            <a:ln w="28575" cap="flat" cmpd="sng">
              <a:solidFill>
                <a:srgbClr val="3D85C6"/>
              </a:solidFill>
              <a:prstDash val="solid"/>
              <a:round/>
              <a:headEnd type="none" w="med" len="med"/>
              <a:tailEnd type="triangle" w="med" len="med"/>
            </a:ln>
          </p:spPr>
        </p:cxnSp>
        <p:cxnSp>
          <p:nvCxnSpPr>
            <p:cNvPr id="63" name="Google Shape;1282;p64">
              <a:extLst>
                <a:ext uri="{FF2B5EF4-FFF2-40B4-BE49-F238E27FC236}">
                  <a16:creationId xmlns:a16="http://schemas.microsoft.com/office/drawing/2014/main" id="{D429A73B-1A87-4B18-AD8A-0F4DFD19A8E3}"/>
                </a:ext>
              </a:extLst>
            </p:cNvPr>
            <p:cNvCxnSpPr>
              <a:stCxn id="71" idx="6"/>
              <a:endCxn id="72" idx="2"/>
            </p:cNvCxnSpPr>
            <p:nvPr/>
          </p:nvCxnSpPr>
          <p:spPr>
            <a:xfrm rot="10800000" flipH="1">
              <a:off x="4673550" y="2461900"/>
              <a:ext cx="189900" cy="900"/>
            </a:xfrm>
            <a:prstGeom prst="straightConnector1">
              <a:avLst/>
            </a:prstGeom>
            <a:noFill/>
            <a:ln w="28575" cap="flat" cmpd="sng">
              <a:solidFill>
                <a:srgbClr val="3D85C6"/>
              </a:solidFill>
              <a:prstDash val="solid"/>
              <a:round/>
              <a:headEnd type="none" w="med" len="med"/>
              <a:tailEnd type="triangle" w="med" len="med"/>
            </a:ln>
          </p:spPr>
        </p:cxnSp>
        <p:cxnSp>
          <p:nvCxnSpPr>
            <p:cNvPr id="64" name="Google Shape;1283;p64">
              <a:extLst>
                <a:ext uri="{FF2B5EF4-FFF2-40B4-BE49-F238E27FC236}">
                  <a16:creationId xmlns:a16="http://schemas.microsoft.com/office/drawing/2014/main" id="{61C8DB2F-5E56-46A4-B0E3-CA802408D309}"/>
                </a:ext>
              </a:extLst>
            </p:cNvPr>
            <p:cNvCxnSpPr>
              <a:endCxn id="54" idx="1"/>
            </p:cNvCxnSpPr>
            <p:nvPr/>
          </p:nvCxnSpPr>
          <p:spPr>
            <a:xfrm>
              <a:off x="5836625" y="2462800"/>
              <a:ext cx="3637500" cy="0"/>
            </a:xfrm>
            <a:prstGeom prst="straightConnector1">
              <a:avLst/>
            </a:prstGeom>
            <a:noFill/>
            <a:ln w="28575" cap="flat" cmpd="sng">
              <a:solidFill>
                <a:srgbClr val="3D85C6"/>
              </a:solidFill>
              <a:prstDash val="solid"/>
              <a:round/>
              <a:headEnd type="none" w="med" len="med"/>
              <a:tailEnd type="triangle" w="med" len="med"/>
            </a:ln>
          </p:spPr>
        </p:cxnSp>
        <p:sp>
          <p:nvSpPr>
            <p:cNvPr id="65" name="Google Shape;1284;p64">
              <a:extLst>
                <a:ext uri="{FF2B5EF4-FFF2-40B4-BE49-F238E27FC236}">
                  <a16:creationId xmlns:a16="http://schemas.microsoft.com/office/drawing/2014/main" id="{C2B03DA6-9E70-42B2-8DB4-32945A63883E}"/>
                </a:ext>
              </a:extLst>
            </p:cNvPr>
            <p:cNvSpPr/>
            <p:nvPr/>
          </p:nvSpPr>
          <p:spPr>
            <a:xfrm>
              <a:off x="6394938" y="3733338"/>
              <a:ext cx="1040700" cy="447600"/>
            </a:xfrm>
            <a:prstGeom prst="roundRect">
              <a:avLst>
                <a:gd name="adj" fmla="val 16667"/>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t>tanh</a:t>
              </a:r>
              <a:endParaRPr/>
            </a:p>
          </p:txBody>
        </p:sp>
        <p:sp>
          <p:nvSpPr>
            <p:cNvPr id="66" name="Google Shape;1285;p64">
              <a:extLst>
                <a:ext uri="{FF2B5EF4-FFF2-40B4-BE49-F238E27FC236}">
                  <a16:creationId xmlns:a16="http://schemas.microsoft.com/office/drawing/2014/main" id="{188BF238-31B8-4163-A6C1-142F3A339DAB}"/>
                </a:ext>
              </a:extLst>
            </p:cNvPr>
            <p:cNvSpPr/>
            <p:nvPr/>
          </p:nvSpPr>
          <p:spPr>
            <a:xfrm>
              <a:off x="7575213" y="5213225"/>
              <a:ext cx="1246200" cy="552900"/>
            </a:xfrm>
            <a:prstGeom prst="ellipse">
              <a:avLst/>
            </a:prstGeom>
            <a:solidFill>
              <a:srgbClr val="FF99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t>Multiply</a:t>
              </a:r>
              <a:endParaRPr/>
            </a:p>
          </p:txBody>
        </p:sp>
        <p:cxnSp>
          <p:nvCxnSpPr>
            <p:cNvPr id="67" name="Google Shape;1286;p64">
              <a:extLst>
                <a:ext uri="{FF2B5EF4-FFF2-40B4-BE49-F238E27FC236}">
                  <a16:creationId xmlns:a16="http://schemas.microsoft.com/office/drawing/2014/main" id="{140F2D5A-8276-499C-829C-1EDEEAC7869E}"/>
                </a:ext>
              </a:extLst>
            </p:cNvPr>
            <p:cNvCxnSpPr>
              <a:stCxn id="52" idx="0"/>
              <a:endCxn id="66" idx="2"/>
            </p:cNvCxnSpPr>
            <p:nvPr/>
          </p:nvCxnSpPr>
          <p:spPr>
            <a:xfrm>
              <a:off x="7442688" y="4441625"/>
              <a:ext cx="132600" cy="1048200"/>
            </a:xfrm>
            <a:prstGeom prst="bentConnector3">
              <a:avLst>
                <a:gd name="adj1" fmla="val 49972"/>
              </a:avLst>
            </a:prstGeom>
            <a:noFill/>
            <a:ln w="28575" cap="flat" cmpd="sng">
              <a:solidFill>
                <a:srgbClr val="3D85C6"/>
              </a:solidFill>
              <a:prstDash val="solid"/>
              <a:round/>
              <a:headEnd type="none" w="med" len="med"/>
              <a:tailEnd type="triangle" w="med" len="med"/>
            </a:ln>
          </p:spPr>
        </p:cxnSp>
        <p:cxnSp>
          <p:nvCxnSpPr>
            <p:cNvPr id="68" name="Google Shape;1287;p64">
              <a:extLst>
                <a:ext uri="{FF2B5EF4-FFF2-40B4-BE49-F238E27FC236}">
                  <a16:creationId xmlns:a16="http://schemas.microsoft.com/office/drawing/2014/main" id="{0E226082-3ADF-412E-947E-F07BD0E6A5C0}"/>
                </a:ext>
              </a:extLst>
            </p:cNvPr>
            <p:cNvCxnSpPr>
              <a:endCxn id="65" idx="0"/>
            </p:cNvCxnSpPr>
            <p:nvPr/>
          </p:nvCxnSpPr>
          <p:spPr>
            <a:xfrm>
              <a:off x="6915288" y="2457438"/>
              <a:ext cx="0" cy="1275900"/>
            </a:xfrm>
            <a:prstGeom prst="straightConnector1">
              <a:avLst/>
            </a:prstGeom>
            <a:noFill/>
            <a:ln w="28575" cap="flat" cmpd="sng">
              <a:solidFill>
                <a:srgbClr val="3D85C6"/>
              </a:solidFill>
              <a:prstDash val="solid"/>
              <a:round/>
              <a:headEnd type="none" w="med" len="med"/>
              <a:tailEnd type="triangle" w="med" len="med"/>
            </a:ln>
          </p:spPr>
        </p:cxnSp>
        <p:cxnSp>
          <p:nvCxnSpPr>
            <p:cNvPr id="69" name="Google Shape;1288;p64">
              <a:extLst>
                <a:ext uri="{FF2B5EF4-FFF2-40B4-BE49-F238E27FC236}">
                  <a16:creationId xmlns:a16="http://schemas.microsoft.com/office/drawing/2014/main" id="{E555D930-0859-47B3-B5B9-635C1D213792}"/>
                </a:ext>
              </a:extLst>
            </p:cNvPr>
            <p:cNvCxnSpPr>
              <a:stCxn id="65" idx="3"/>
              <a:endCxn id="66" idx="0"/>
            </p:cNvCxnSpPr>
            <p:nvPr/>
          </p:nvCxnSpPr>
          <p:spPr>
            <a:xfrm>
              <a:off x="7435638" y="3957138"/>
              <a:ext cx="762600" cy="1256100"/>
            </a:xfrm>
            <a:prstGeom prst="bentConnector2">
              <a:avLst/>
            </a:prstGeom>
            <a:noFill/>
            <a:ln w="28575" cap="flat" cmpd="sng">
              <a:solidFill>
                <a:srgbClr val="3D85C6"/>
              </a:solidFill>
              <a:prstDash val="solid"/>
              <a:round/>
              <a:headEnd type="none" w="med" len="med"/>
              <a:tailEnd type="triangle" w="med" len="med"/>
            </a:ln>
          </p:spPr>
        </p:cxnSp>
        <p:cxnSp>
          <p:nvCxnSpPr>
            <p:cNvPr id="70" name="Google Shape;1289;p64">
              <a:extLst>
                <a:ext uri="{FF2B5EF4-FFF2-40B4-BE49-F238E27FC236}">
                  <a16:creationId xmlns:a16="http://schemas.microsoft.com/office/drawing/2014/main" id="{850050CA-018D-45D7-8294-18D8189B6A61}"/>
                </a:ext>
              </a:extLst>
            </p:cNvPr>
            <p:cNvCxnSpPr>
              <a:stCxn id="66" idx="6"/>
              <a:endCxn id="46" idx="1"/>
            </p:cNvCxnSpPr>
            <p:nvPr/>
          </p:nvCxnSpPr>
          <p:spPr>
            <a:xfrm>
              <a:off x="8821413" y="5489675"/>
              <a:ext cx="652800" cy="600"/>
            </a:xfrm>
            <a:prstGeom prst="bentConnector3">
              <a:avLst>
                <a:gd name="adj1" fmla="val 49993"/>
              </a:avLst>
            </a:prstGeom>
            <a:noFill/>
            <a:ln w="28575" cap="flat" cmpd="sng">
              <a:solidFill>
                <a:srgbClr val="3D85C6"/>
              </a:solidFill>
              <a:prstDash val="solid"/>
              <a:round/>
              <a:headEnd type="none" w="med" len="med"/>
              <a:tailEnd type="triangle" w="med" len="med"/>
            </a:ln>
          </p:spPr>
        </p:cxnSp>
        <p:sp>
          <p:nvSpPr>
            <p:cNvPr id="71" name="Google Shape;1273;p64">
              <a:extLst>
                <a:ext uri="{FF2B5EF4-FFF2-40B4-BE49-F238E27FC236}">
                  <a16:creationId xmlns:a16="http://schemas.microsoft.com/office/drawing/2014/main" id="{2D4F48C9-1C66-482B-9D38-6ACD98EC44C5}"/>
                </a:ext>
              </a:extLst>
            </p:cNvPr>
            <p:cNvSpPr/>
            <p:nvPr/>
          </p:nvSpPr>
          <p:spPr>
            <a:xfrm>
              <a:off x="3427350" y="2186350"/>
              <a:ext cx="1246200" cy="552900"/>
            </a:xfrm>
            <a:prstGeom prst="ellipse">
              <a:avLst/>
            </a:prstGeom>
            <a:solidFill>
              <a:srgbClr val="FF99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t>Multiply</a:t>
              </a:r>
              <a:endParaRPr/>
            </a:p>
          </p:txBody>
        </p:sp>
        <p:sp>
          <p:nvSpPr>
            <p:cNvPr id="72" name="Google Shape;1281;p64">
              <a:extLst>
                <a:ext uri="{FF2B5EF4-FFF2-40B4-BE49-F238E27FC236}">
                  <a16:creationId xmlns:a16="http://schemas.microsoft.com/office/drawing/2014/main" id="{D64F606F-1C3C-461B-B2BC-B1A17D9D481A}"/>
                </a:ext>
              </a:extLst>
            </p:cNvPr>
            <p:cNvSpPr/>
            <p:nvPr/>
          </p:nvSpPr>
          <p:spPr>
            <a:xfrm>
              <a:off x="4863300" y="2185416"/>
              <a:ext cx="1246200" cy="552900"/>
            </a:xfrm>
            <a:prstGeom prst="ellipse">
              <a:avLst/>
            </a:prstGeom>
            <a:solidFill>
              <a:srgbClr val="FF99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t>Add</a:t>
              </a:r>
              <a:endParaRPr/>
            </a:p>
          </p:txBody>
        </p:sp>
        <p:cxnSp>
          <p:nvCxnSpPr>
            <p:cNvPr id="73" name="Google Shape;1290;p64">
              <a:extLst>
                <a:ext uri="{FF2B5EF4-FFF2-40B4-BE49-F238E27FC236}">
                  <a16:creationId xmlns:a16="http://schemas.microsoft.com/office/drawing/2014/main" id="{5B3A7B2F-2598-47BB-9637-FC41EE93365C}"/>
                </a:ext>
              </a:extLst>
            </p:cNvPr>
            <p:cNvCxnSpPr>
              <a:stCxn id="66" idx="6"/>
              <a:endCxn id="74" idx="2"/>
            </p:cNvCxnSpPr>
            <p:nvPr/>
          </p:nvCxnSpPr>
          <p:spPr>
            <a:xfrm rot="10800000" flipH="1">
              <a:off x="8821413" y="1685975"/>
              <a:ext cx="76200" cy="3803700"/>
            </a:xfrm>
            <a:prstGeom prst="bentConnector2">
              <a:avLst/>
            </a:prstGeom>
            <a:noFill/>
            <a:ln w="28575" cap="flat" cmpd="sng">
              <a:solidFill>
                <a:srgbClr val="3D85C6"/>
              </a:solidFill>
              <a:prstDash val="solid"/>
              <a:round/>
              <a:headEnd type="none" w="med" len="med"/>
              <a:tailEnd type="triangle" w="med" len="med"/>
            </a:ln>
          </p:spPr>
        </p:cxnSp>
        <mc:AlternateContent xmlns:mc="http://schemas.openxmlformats.org/markup-compatibility/2006" xmlns:a14="http://schemas.microsoft.com/office/drawing/2010/main">
          <mc:Choice Requires="a14">
            <p:sp>
              <p:nvSpPr>
                <p:cNvPr id="74" name="Google Shape;1291;p64">
                  <a:extLst>
                    <a:ext uri="{FF2B5EF4-FFF2-40B4-BE49-F238E27FC236}">
                      <a16:creationId xmlns:a16="http://schemas.microsoft.com/office/drawing/2014/main" id="{1B3729BB-5399-4A4E-849F-57C5715A39A3}"/>
                    </a:ext>
                  </a:extLst>
                </p:cNvPr>
                <p:cNvSpPr/>
                <p:nvPr/>
              </p:nvSpPr>
              <p:spPr>
                <a:xfrm>
                  <a:off x="8507325" y="1320875"/>
                  <a:ext cx="780600" cy="365100"/>
                </a:xfrm>
                <a:prstGeom prst="rect">
                  <a:avLst/>
                </a:prstGeom>
                <a:solidFill>
                  <a:srgbClr val="00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lvl="0" algn="ctr"/>
                  <a14:m>
                    <m:oMathPara xmlns:m="http://schemas.openxmlformats.org/officeDocument/2006/math">
                      <m:oMathParaPr>
                        <m:jc m:val="centerGroup"/>
                      </m:oMathParaPr>
                      <m:oMath xmlns:m="http://schemas.openxmlformats.org/officeDocument/2006/math">
                        <m:sSup>
                          <m:sSupPr>
                            <m:ctrlPr>
                              <a:rPr lang="ar-AE" sz="1800" i="1">
                                <a:latin typeface="Cambria Math" panose="02040503050406030204" pitchFamily="18" charset="0"/>
                              </a:rPr>
                            </m:ctrlPr>
                          </m:sSupPr>
                          <m:e>
                            <m:r>
                              <a:rPr lang="ar-AE" sz="1800" i="1">
                                <a:latin typeface="Cambria Math" panose="02040503050406030204" pitchFamily="18" charset="0"/>
                              </a:rPr>
                              <m:t>𝑎</m:t>
                            </m:r>
                          </m:e>
                          <m:sup>
                            <m:r>
                              <a:rPr lang="ar-AE" sz="1800" i="1">
                                <a:latin typeface="Cambria Math" panose="02040503050406030204" pitchFamily="18" charset="0"/>
                              </a:rPr>
                              <m:t>&lt;</m:t>
                            </m:r>
                            <m:r>
                              <a:rPr lang="ar-AE" sz="1800" i="1">
                                <a:latin typeface="Cambria Math" panose="02040503050406030204" pitchFamily="18" charset="0"/>
                              </a:rPr>
                              <m:t>𝑡</m:t>
                            </m:r>
                            <m:r>
                              <a:rPr lang="ar-AE" sz="1800" i="1">
                                <a:latin typeface="Cambria Math" panose="02040503050406030204" pitchFamily="18" charset="0"/>
                              </a:rPr>
                              <m:t>&gt;</m:t>
                            </m:r>
                          </m:sup>
                        </m:sSup>
                      </m:oMath>
                    </m:oMathPara>
                  </a14:m>
                  <a:endParaRPr lang="ar-AE" sz="1800" baseline="-25000" dirty="0"/>
                </a:p>
              </p:txBody>
            </p:sp>
          </mc:Choice>
          <mc:Fallback xmlns="">
            <p:sp>
              <p:nvSpPr>
                <p:cNvPr id="74" name="Google Shape;1291;p64">
                  <a:extLst>
                    <a:ext uri="{FF2B5EF4-FFF2-40B4-BE49-F238E27FC236}">
                      <a16:creationId xmlns:a16="http://schemas.microsoft.com/office/drawing/2014/main" id="{1B3729BB-5399-4A4E-849F-57C5715A39A3}"/>
                    </a:ext>
                  </a:extLst>
                </p:cNvPr>
                <p:cNvSpPr>
                  <a:spLocks noRot="1" noChangeAspect="1" noMove="1" noResize="1" noEditPoints="1" noAdjustHandles="1" noChangeArrowheads="1" noChangeShapeType="1" noTextEdit="1"/>
                </p:cNvSpPr>
                <p:nvPr/>
              </p:nvSpPr>
              <p:spPr>
                <a:xfrm>
                  <a:off x="8507325" y="1320875"/>
                  <a:ext cx="780600" cy="365100"/>
                </a:xfrm>
                <a:prstGeom prst="rect">
                  <a:avLst/>
                </a:prstGeom>
                <a:blipFill>
                  <a:blip r:embed="rId8"/>
                  <a:stretch>
                    <a:fillRect/>
                  </a:stretch>
                </a:blipFill>
                <a:ln w="9525" cap="flat" cmpd="sng">
                  <a:solidFill>
                    <a:schemeClr val="dk2"/>
                  </a:solidFill>
                  <a:prstDash val="solid"/>
                  <a:round/>
                  <a:headEnd type="none" w="sm" len="sm"/>
                  <a:tailEnd type="none" w="sm" len="sm"/>
                </a:ln>
              </p:spPr>
              <p:txBody>
                <a:bodyPr/>
                <a:lstStyle/>
                <a:p>
                  <a:r>
                    <a:rPr lang="en-US">
                      <a:noFill/>
                    </a:rPr>
                    <a:t> </a:t>
                  </a:r>
                </a:p>
              </p:txBody>
            </p:sp>
          </mc:Fallback>
        </mc:AlternateContent>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110"/>
        <p:cNvGrpSpPr/>
        <p:nvPr/>
      </p:nvGrpSpPr>
      <p:grpSpPr>
        <a:xfrm>
          <a:off x="0" y="0"/>
          <a:ext cx="0" cy="0"/>
          <a:chOff x="0" y="0"/>
          <a:chExt cx="0" cy="0"/>
        </a:xfrm>
      </p:grpSpPr>
      <p:sp>
        <p:nvSpPr>
          <p:cNvPr id="1111" name="Google Shape;1111;p59"/>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chemeClr val="dk1"/>
              </a:buClr>
              <a:buSzPts val="1100"/>
              <a:buFont typeface="Arial"/>
              <a:buNone/>
            </a:pPr>
            <a:r>
              <a:rPr lang="en-US"/>
              <a:t>LSTM Unit</a:t>
            </a:r>
            <a:endParaRPr/>
          </a:p>
        </p:txBody>
      </p:sp>
      <p:sp>
        <p:nvSpPr>
          <p:cNvPr id="1112" name="Google Shape;1112;p59"/>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25</a:t>
            </a:fld>
            <a:endParaRPr/>
          </a:p>
        </p:txBody>
      </p:sp>
      <p:sp>
        <p:nvSpPr>
          <p:cNvPr id="1113" name="Google Shape;1113;p59"/>
          <p:cNvSpPr/>
          <p:nvPr/>
        </p:nvSpPr>
        <p:spPr>
          <a:xfrm>
            <a:off x="3242250" y="2044462"/>
            <a:ext cx="5707500" cy="38547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mc:AlternateContent xmlns:mc="http://schemas.openxmlformats.org/markup-compatibility/2006" xmlns:a14="http://schemas.microsoft.com/office/drawing/2010/main">
        <mc:Choice Requires="a14">
          <p:sp>
            <p:nvSpPr>
              <p:cNvPr id="1114" name="Google Shape;1114;p59"/>
              <p:cNvSpPr/>
              <p:nvPr/>
            </p:nvSpPr>
            <p:spPr>
              <a:xfrm>
                <a:off x="2008500" y="5307125"/>
                <a:ext cx="780600" cy="365100"/>
              </a:xfrm>
              <a:prstGeom prst="rect">
                <a:avLst/>
              </a:prstGeom>
              <a:solidFill>
                <a:srgbClr val="00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lvl="0" algn="ctr"/>
                <a14:m>
                  <m:oMathPara xmlns:m="http://schemas.openxmlformats.org/officeDocument/2006/math">
                    <m:oMathParaPr>
                      <m:jc m:val="centerGroup"/>
                    </m:oMathParaPr>
                    <m:oMath xmlns:m="http://schemas.openxmlformats.org/officeDocument/2006/math">
                      <m:sSup>
                        <m:sSupPr>
                          <m:ctrlPr>
                            <a:rPr lang="en-US" sz="1800" i="1">
                              <a:latin typeface="Cambria Math" panose="02040503050406030204" pitchFamily="18" charset="0"/>
                            </a:rPr>
                          </m:ctrlPr>
                        </m:sSupPr>
                        <m:e>
                          <m:r>
                            <a:rPr lang="en-US" sz="1800" i="1">
                              <a:latin typeface="Cambria Math" panose="02040503050406030204" pitchFamily="18" charset="0"/>
                            </a:rPr>
                            <m:t>𝑎</m:t>
                          </m:r>
                        </m:e>
                        <m:sup>
                          <m:r>
                            <a:rPr lang="en-US" sz="1800" i="1">
                              <a:latin typeface="Cambria Math" panose="02040503050406030204" pitchFamily="18" charset="0"/>
                            </a:rPr>
                            <m:t>&lt;</m:t>
                          </m:r>
                          <m:r>
                            <a:rPr lang="en-US" sz="1800" i="1">
                              <a:latin typeface="Cambria Math" panose="02040503050406030204" pitchFamily="18" charset="0"/>
                            </a:rPr>
                            <m:t>𝑡</m:t>
                          </m:r>
                          <m:r>
                            <a:rPr lang="en-US" sz="1800" i="1">
                              <a:latin typeface="Cambria Math" panose="02040503050406030204" pitchFamily="18" charset="0"/>
                            </a:rPr>
                            <m:t>−</m:t>
                          </m:r>
                          <m:r>
                            <a:rPr lang="en-US" sz="1800" i="1">
                              <a:latin typeface="Cambria Math" panose="02040503050406030204" pitchFamily="18" charset="0"/>
                            </a:rPr>
                            <m:t>1</m:t>
                          </m:r>
                          <m:r>
                            <a:rPr lang="en-US" sz="1800" i="1">
                              <a:latin typeface="Cambria Math" panose="02040503050406030204" pitchFamily="18" charset="0"/>
                            </a:rPr>
                            <m:t>&gt;</m:t>
                          </m:r>
                        </m:sup>
                      </m:sSup>
                    </m:oMath>
                  </m:oMathPara>
                </a14:m>
                <a:endParaRPr sz="1800" baseline="-25000" dirty="0"/>
              </a:p>
            </p:txBody>
          </p:sp>
        </mc:Choice>
        <mc:Fallback xmlns="">
          <p:sp>
            <p:nvSpPr>
              <p:cNvPr id="1114" name="Google Shape;1114;p59"/>
              <p:cNvSpPr>
                <a:spLocks noRot="1" noChangeAspect="1" noMove="1" noResize="1" noEditPoints="1" noAdjustHandles="1" noChangeArrowheads="1" noChangeShapeType="1" noTextEdit="1"/>
              </p:cNvSpPr>
              <p:nvPr/>
            </p:nvSpPr>
            <p:spPr>
              <a:xfrm>
                <a:off x="2008500" y="5307125"/>
                <a:ext cx="780600" cy="365100"/>
              </a:xfrm>
              <a:prstGeom prst="rect">
                <a:avLst/>
              </a:prstGeom>
              <a:blipFill>
                <a:blip r:embed="rId3"/>
                <a:stretch>
                  <a:fillRect l="-3053"/>
                </a:stretch>
              </a:blipFill>
              <a:ln w="9525" cap="flat" cmpd="sng">
                <a:solidFill>
                  <a:schemeClr val="dk2"/>
                </a:solidFill>
                <a:prstDash val="solid"/>
                <a:round/>
                <a:headEnd type="none" w="sm" len="sm"/>
                <a:tailEnd type="none" w="sm" len="sm"/>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15" name="Google Shape;1115;p59"/>
              <p:cNvSpPr/>
              <p:nvPr/>
            </p:nvSpPr>
            <p:spPr>
              <a:xfrm>
                <a:off x="5096100" y="6147850"/>
                <a:ext cx="780600" cy="365100"/>
              </a:xfrm>
              <a:prstGeom prst="rect">
                <a:avLst/>
              </a:prstGeom>
              <a:solidFill>
                <a:srgbClr val="00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lvl="0" algn="ctr"/>
                <a14:m>
                  <m:oMathPara xmlns:m="http://schemas.openxmlformats.org/officeDocument/2006/math">
                    <m:oMathParaPr>
                      <m:jc m:val="centerGroup"/>
                    </m:oMathParaPr>
                    <m:oMath xmlns:m="http://schemas.openxmlformats.org/officeDocument/2006/math">
                      <m:sSup>
                        <m:sSupPr>
                          <m:ctrlPr>
                            <a:rPr lang="en-US" sz="1800" i="1">
                              <a:latin typeface="Cambria Math" panose="02040503050406030204" pitchFamily="18" charset="0"/>
                            </a:rPr>
                          </m:ctrlPr>
                        </m:sSupPr>
                        <m:e>
                          <m:r>
                            <a:rPr lang="en-US" sz="1800" i="1">
                              <a:latin typeface="Cambria Math" panose="02040503050406030204" pitchFamily="18" charset="0"/>
                            </a:rPr>
                            <m:t>𝑥</m:t>
                          </m:r>
                        </m:e>
                        <m:sup>
                          <m:r>
                            <a:rPr lang="en-US" sz="1800" i="1">
                              <a:latin typeface="Cambria Math" panose="02040503050406030204" pitchFamily="18" charset="0"/>
                            </a:rPr>
                            <m:t>&lt;</m:t>
                          </m:r>
                          <m:r>
                            <a:rPr lang="en-US" sz="1800" i="1">
                              <a:latin typeface="Cambria Math" panose="02040503050406030204" pitchFamily="18" charset="0"/>
                            </a:rPr>
                            <m:t>𝑡</m:t>
                          </m:r>
                          <m:r>
                            <a:rPr lang="en-US" sz="1800" i="1">
                              <a:latin typeface="Cambria Math" panose="02040503050406030204" pitchFamily="18" charset="0"/>
                            </a:rPr>
                            <m:t>&gt;</m:t>
                          </m:r>
                        </m:sup>
                      </m:sSup>
                    </m:oMath>
                  </m:oMathPara>
                </a14:m>
                <a:endParaRPr sz="1800" baseline="-25000" dirty="0"/>
              </a:p>
            </p:txBody>
          </p:sp>
        </mc:Choice>
        <mc:Fallback xmlns="">
          <p:sp>
            <p:nvSpPr>
              <p:cNvPr id="1115" name="Google Shape;1115;p59"/>
              <p:cNvSpPr>
                <a:spLocks noRot="1" noChangeAspect="1" noMove="1" noResize="1" noEditPoints="1" noAdjustHandles="1" noChangeArrowheads="1" noChangeShapeType="1" noTextEdit="1"/>
              </p:cNvSpPr>
              <p:nvPr/>
            </p:nvSpPr>
            <p:spPr>
              <a:xfrm>
                <a:off x="5096100" y="6147850"/>
                <a:ext cx="780600" cy="365100"/>
              </a:xfrm>
              <a:prstGeom prst="rect">
                <a:avLst/>
              </a:prstGeom>
              <a:blipFill>
                <a:blip r:embed="rId4"/>
                <a:stretch>
                  <a:fillRect/>
                </a:stretch>
              </a:blipFill>
              <a:ln w="9525" cap="flat" cmpd="sng">
                <a:solidFill>
                  <a:schemeClr val="dk2"/>
                </a:solidFill>
                <a:prstDash val="solid"/>
                <a:round/>
                <a:headEnd type="none" w="sm" len="sm"/>
                <a:tailEnd type="none" w="sm" len="sm"/>
              </a:ln>
            </p:spPr>
            <p:txBody>
              <a:bodyPr/>
              <a:lstStyle/>
              <a:p>
                <a:r>
                  <a:rPr lang="en-US">
                    <a:noFill/>
                  </a:rPr>
                  <a:t> </a:t>
                </a:r>
              </a:p>
            </p:txBody>
          </p:sp>
        </mc:Fallback>
      </mc:AlternateContent>
      <p:cxnSp>
        <p:nvCxnSpPr>
          <p:cNvPr id="1116" name="Google Shape;1116;p59"/>
          <p:cNvCxnSpPr>
            <a:stCxn id="1117" idx="0"/>
          </p:cNvCxnSpPr>
          <p:nvPr/>
        </p:nvCxnSpPr>
        <p:spPr>
          <a:xfrm rot="10800000">
            <a:off x="5486400" y="4665425"/>
            <a:ext cx="0" cy="547800"/>
          </a:xfrm>
          <a:prstGeom prst="straightConnector1">
            <a:avLst/>
          </a:prstGeom>
          <a:noFill/>
          <a:ln w="28575" cap="flat" cmpd="sng">
            <a:solidFill>
              <a:srgbClr val="3D85C6"/>
            </a:solidFill>
            <a:prstDash val="solid"/>
            <a:round/>
            <a:headEnd type="none" w="med" len="med"/>
            <a:tailEnd type="triangle" w="med" len="med"/>
          </a:ln>
        </p:spPr>
      </p:cxnSp>
      <p:cxnSp>
        <p:nvCxnSpPr>
          <p:cNvPr id="1118" name="Google Shape;1118;p59"/>
          <p:cNvCxnSpPr>
            <a:stCxn id="1114" idx="3"/>
            <a:endCxn id="1117" idx="2"/>
          </p:cNvCxnSpPr>
          <p:nvPr/>
        </p:nvCxnSpPr>
        <p:spPr>
          <a:xfrm>
            <a:off x="2789100" y="5489675"/>
            <a:ext cx="2074200" cy="0"/>
          </a:xfrm>
          <a:prstGeom prst="straightConnector1">
            <a:avLst/>
          </a:prstGeom>
          <a:noFill/>
          <a:ln w="28575" cap="flat" cmpd="sng">
            <a:solidFill>
              <a:srgbClr val="3D85C6"/>
            </a:solidFill>
            <a:prstDash val="solid"/>
            <a:round/>
            <a:headEnd type="none" w="med" len="med"/>
            <a:tailEnd type="triangle" w="med" len="med"/>
          </a:ln>
        </p:spPr>
      </p:cxnSp>
      <p:sp>
        <p:nvSpPr>
          <p:cNvPr id="1117" name="Google Shape;1117;p59"/>
          <p:cNvSpPr/>
          <p:nvPr/>
        </p:nvSpPr>
        <p:spPr>
          <a:xfrm>
            <a:off x="4863300" y="5213225"/>
            <a:ext cx="1246200" cy="552900"/>
          </a:xfrm>
          <a:prstGeom prst="ellipse">
            <a:avLst/>
          </a:prstGeom>
          <a:solidFill>
            <a:srgbClr val="FF99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t>Concat</a:t>
            </a:r>
            <a:endParaRPr/>
          </a:p>
        </p:txBody>
      </p:sp>
      <p:cxnSp>
        <p:nvCxnSpPr>
          <p:cNvPr id="1119" name="Google Shape;1119;p59"/>
          <p:cNvCxnSpPr>
            <a:stCxn id="1115" idx="0"/>
            <a:endCxn id="1117" idx="4"/>
          </p:cNvCxnSpPr>
          <p:nvPr/>
        </p:nvCxnSpPr>
        <p:spPr>
          <a:xfrm rot="10800000">
            <a:off x="5486400" y="5766250"/>
            <a:ext cx="0" cy="381600"/>
          </a:xfrm>
          <a:prstGeom prst="straightConnector1">
            <a:avLst/>
          </a:prstGeom>
          <a:noFill/>
          <a:ln w="28575" cap="flat" cmpd="sng">
            <a:solidFill>
              <a:srgbClr val="3D85C6"/>
            </a:solidFill>
            <a:prstDash val="solid"/>
            <a:round/>
            <a:headEnd type="none" w="med" len="med"/>
            <a:tailEnd type="triangle" w="med" len="med"/>
          </a:ln>
        </p:spPr>
      </p:cxnSp>
      <p:cxnSp>
        <p:nvCxnSpPr>
          <p:cNvPr id="1120" name="Google Shape;1120;p59"/>
          <p:cNvCxnSpPr>
            <a:stCxn id="1117" idx="0"/>
          </p:cNvCxnSpPr>
          <p:nvPr/>
        </p:nvCxnSpPr>
        <p:spPr>
          <a:xfrm rot="5400000" flipH="1">
            <a:off x="4617150" y="4343975"/>
            <a:ext cx="269700" cy="1468800"/>
          </a:xfrm>
          <a:prstGeom prst="bentConnector2">
            <a:avLst/>
          </a:prstGeom>
          <a:noFill/>
          <a:ln w="28575" cap="flat" cmpd="sng">
            <a:solidFill>
              <a:srgbClr val="3D85C6"/>
            </a:solidFill>
            <a:prstDash val="solid"/>
            <a:round/>
            <a:headEnd type="none" w="med" len="med"/>
            <a:tailEnd type="triangle" w="med" len="med"/>
          </a:ln>
        </p:spPr>
      </p:cxnSp>
      <p:cxnSp>
        <p:nvCxnSpPr>
          <p:cNvPr id="1123" name="Google Shape;1123;p59"/>
          <p:cNvCxnSpPr/>
          <p:nvPr/>
        </p:nvCxnSpPr>
        <p:spPr>
          <a:xfrm rot="-5400000">
            <a:off x="6065550" y="4364375"/>
            <a:ext cx="269700" cy="1428000"/>
          </a:xfrm>
          <a:prstGeom prst="bentConnector2">
            <a:avLst/>
          </a:prstGeom>
          <a:noFill/>
          <a:ln w="28575" cap="flat" cmpd="sng">
            <a:solidFill>
              <a:srgbClr val="3D85C6"/>
            </a:solidFill>
            <a:prstDash val="solid"/>
            <a:round/>
            <a:headEnd type="none" w="med" len="med"/>
            <a:tailEnd type="triangle" w="med" len="med"/>
          </a:ln>
        </p:spPr>
      </p:cxn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128"/>
        <p:cNvGrpSpPr/>
        <p:nvPr/>
      </p:nvGrpSpPr>
      <p:grpSpPr>
        <a:xfrm>
          <a:off x="0" y="0"/>
          <a:ext cx="0" cy="0"/>
          <a:chOff x="0" y="0"/>
          <a:chExt cx="0" cy="0"/>
        </a:xfrm>
      </p:grpSpPr>
      <p:sp>
        <p:nvSpPr>
          <p:cNvPr id="1129" name="Google Shape;1129;p60"/>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chemeClr val="dk1"/>
              </a:buClr>
              <a:buSzPts val="1100"/>
              <a:buFont typeface="Arial"/>
              <a:buNone/>
            </a:pPr>
            <a:r>
              <a:rPr lang="en-US"/>
              <a:t>LSTM Unit</a:t>
            </a:r>
            <a:endParaRPr/>
          </a:p>
        </p:txBody>
      </p:sp>
      <p:sp>
        <p:nvSpPr>
          <p:cNvPr id="1130" name="Google Shape;1130;p60"/>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26</a:t>
            </a:fld>
            <a:endParaRPr/>
          </a:p>
        </p:txBody>
      </p:sp>
      <p:sp>
        <p:nvSpPr>
          <p:cNvPr id="1131" name="Google Shape;1131;p60"/>
          <p:cNvSpPr/>
          <p:nvPr/>
        </p:nvSpPr>
        <p:spPr>
          <a:xfrm>
            <a:off x="3242250" y="2044462"/>
            <a:ext cx="5707500" cy="38547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mc:AlternateContent xmlns:mc="http://schemas.openxmlformats.org/markup-compatibility/2006" xmlns:a14="http://schemas.microsoft.com/office/drawing/2010/main">
        <mc:Choice Requires="a14">
          <p:sp>
            <p:nvSpPr>
              <p:cNvPr id="1132" name="Google Shape;1132;p60"/>
              <p:cNvSpPr/>
              <p:nvPr/>
            </p:nvSpPr>
            <p:spPr>
              <a:xfrm>
                <a:off x="2008500" y="5307125"/>
                <a:ext cx="780600" cy="365100"/>
              </a:xfrm>
              <a:prstGeom prst="rect">
                <a:avLst/>
              </a:prstGeom>
              <a:solidFill>
                <a:srgbClr val="00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lvl="0" algn="ctr"/>
                <a14:m>
                  <m:oMathPara xmlns:m="http://schemas.openxmlformats.org/officeDocument/2006/math">
                    <m:oMathParaPr>
                      <m:jc m:val="centerGroup"/>
                    </m:oMathParaPr>
                    <m:oMath xmlns:m="http://schemas.openxmlformats.org/officeDocument/2006/math">
                      <m:sSup>
                        <m:sSupPr>
                          <m:ctrlPr>
                            <a:rPr lang="en-US" sz="1800" i="1">
                              <a:latin typeface="Cambria Math" panose="02040503050406030204" pitchFamily="18" charset="0"/>
                            </a:rPr>
                          </m:ctrlPr>
                        </m:sSupPr>
                        <m:e>
                          <m:r>
                            <a:rPr lang="en-US" sz="1800" i="1">
                              <a:latin typeface="Cambria Math" panose="02040503050406030204" pitchFamily="18" charset="0"/>
                            </a:rPr>
                            <m:t>𝑎</m:t>
                          </m:r>
                        </m:e>
                        <m:sup>
                          <m:r>
                            <a:rPr lang="en-US" sz="1800" i="1">
                              <a:latin typeface="Cambria Math" panose="02040503050406030204" pitchFamily="18" charset="0"/>
                            </a:rPr>
                            <m:t>&lt;</m:t>
                          </m:r>
                          <m:r>
                            <a:rPr lang="en-US" sz="1800" i="1">
                              <a:latin typeface="Cambria Math" panose="02040503050406030204" pitchFamily="18" charset="0"/>
                            </a:rPr>
                            <m:t>𝑡</m:t>
                          </m:r>
                          <m:r>
                            <a:rPr lang="en-US" sz="1800" i="1">
                              <a:latin typeface="Cambria Math" panose="02040503050406030204" pitchFamily="18" charset="0"/>
                            </a:rPr>
                            <m:t>−</m:t>
                          </m:r>
                          <m:r>
                            <a:rPr lang="en-US" sz="1800" i="1">
                              <a:latin typeface="Cambria Math" panose="02040503050406030204" pitchFamily="18" charset="0"/>
                            </a:rPr>
                            <m:t>1</m:t>
                          </m:r>
                          <m:r>
                            <a:rPr lang="en-US" sz="1800" i="1">
                              <a:latin typeface="Cambria Math" panose="02040503050406030204" pitchFamily="18" charset="0"/>
                            </a:rPr>
                            <m:t>&gt;</m:t>
                          </m:r>
                        </m:sup>
                      </m:sSup>
                    </m:oMath>
                  </m:oMathPara>
                </a14:m>
                <a:endParaRPr sz="1800" baseline="-25000" dirty="0"/>
              </a:p>
            </p:txBody>
          </p:sp>
        </mc:Choice>
        <mc:Fallback xmlns="">
          <p:sp>
            <p:nvSpPr>
              <p:cNvPr id="1132" name="Google Shape;1132;p60"/>
              <p:cNvSpPr>
                <a:spLocks noRot="1" noChangeAspect="1" noMove="1" noResize="1" noEditPoints="1" noAdjustHandles="1" noChangeArrowheads="1" noChangeShapeType="1" noTextEdit="1"/>
              </p:cNvSpPr>
              <p:nvPr/>
            </p:nvSpPr>
            <p:spPr>
              <a:xfrm>
                <a:off x="2008500" y="5307125"/>
                <a:ext cx="780600" cy="365100"/>
              </a:xfrm>
              <a:prstGeom prst="rect">
                <a:avLst/>
              </a:prstGeom>
              <a:blipFill>
                <a:blip r:embed="rId3"/>
                <a:stretch>
                  <a:fillRect l="-3053"/>
                </a:stretch>
              </a:blipFill>
              <a:ln w="9525" cap="flat" cmpd="sng">
                <a:solidFill>
                  <a:schemeClr val="dk2"/>
                </a:solidFill>
                <a:prstDash val="solid"/>
                <a:round/>
                <a:headEnd type="none" w="sm" len="sm"/>
                <a:tailEnd type="none" w="sm" len="sm"/>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33" name="Google Shape;1133;p60"/>
              <p:cNvSpPr/>
              <p:nvPr/>
            </p:nvSpPr>
            <p:spPr>
              <a:xfrm>
                <a:off x="5096100" y="6147850"/>
                <a:ext cx="780600" cy="365100"/>
              </a:xfrm>
              <a:prstGeom prst="rect">
                <a:avLst/>
              </a:prstGeom>
              <a:solidFill>
                <a:srgbClr val="00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lvl="0" algn="ctr"/>
                <a14:m>
                  <m:oMathPara xmlns:m="http://schemas.openxmlformats.org/officeDocument/2006/math">
                    <m:oMathParaPr>
                      <m:jc m:val="centerGroup"/>
                    </m:oMathParaPr>
                    <m:oMath xmlns:m="http://schemas.openxmlformats.org/officeDocument/2006/math">
                      <m:sSup>
                        <m:sSupPr>
                          <m:ctrlPr>
                            <a:rPr lang="en-US" sz="1800" i="1">
                              <a:latin typeface="Cambria Math" panose="02040503050406030204" pitchFamily="18" charset="0"/>
                            </a:rPr>
                          </m:ctrlPr>
                        </m:sSupPr>
                        <m:e>
                          <m:r>
                            <a:rPr lang="en-US" sz="1800" i="1">
                              <a:latin typeface="Cambria Math" panose="02040503050406030204" pitchFamily="18" charset="0"/>
                            </a:rPr>
                            <m:t>𝑥</m:t>
                          </m:r>
                        </m:e>
                        <m:sup>
                          <m:r>
                            <a:rPr lang="en-US" sz="1800" i="1">
                              <a:latin typeface="Cambria Math" panose="02040503050406030204" pitchFamily="18" charset="0"/>
                            </a:rPr>
                            <m:t>&lt;</m:t>
                          </m:r>
                          <m:r>
                            <a:rPr lang="en-US" sz="1800" i="1">
                              <a:latin typeface="Cambria Math" panose="02040503050406030204" pitchFamily="18" charset="0"/>
                            </a:rPr>
                            <m:t>𝑡</m:t>
                          </m:r>
                          <m:r>
                            <a:rPr lang="en-US" sz="1800" i="1">
                              <a:latin typeface="Cambria Math" panose="02040503050406030204" pitchFamily="18" charset="0"/>
                            </a:rPr>
                            <m:t>&gt;</m:t>
                          </m:r>
                        </m:sup>
                      </m:sSup>
                    </m:oMath>
                  </m:oMathPara>
                </a14:m>
                <a:endParaRPr sz="1800" baseline="-25000" dirty="0"/>
              </a:p>
            </p:txBody>
          </p:sp>
        </mc:Choice>
        <mc:Fallback xmlns="">
          <p:sp>
            <p:nvSpPr>
              <p:cNvPr id="1133" name="Google Shape;1133;p60"/>
              <p:cNvSpPr>
                <a:spLocks noRot="1" noChangeAspect="1" noMove="1" noResize="1" noEditPoints="1" noAdjustHandles="1" noChangeArrowheads="1" noChangeShapeType="1" noTextEdit="1"/>
              </p:cNvSpPr>
              <p:nvPr/>
            </p:nvSpPr>
            <p:spPr>
              <a:xfrm>
                <a:off x="5096100" y="6147850"/>
                <a:ext cx="780600" cy="365100"/>
              </a:xfrm>
              <a:prstGeom prst="rect">
                <a:avLst/>
              </a:prstGeom>
              <a:blipFill>
                <a:blip r:embed="rId4"/>
                <a:stretch>
                  <a:fillRect/>
                </a:stretch>
              </a:blipFill>
              <a:ln w="9525" cap="flat" cmpd="sng">
                <a:solidFill>
                  <a:schemeClr val="dk2"/>
                </a:solidFill>
                <a:prstDash val="solid"/>
                <a:round/>
                <a:headEnd type="none" w="sm" len="sm"/>
                <a:tailEnd type="none" w="sm" len="sm"/>
              </a:ln>
            </p:spPr>
            <p:txBody>
              <a:bodyPr/>
              <a:lstStyle/>
              <a:p>
                <a:r>
                  <a:rPr lang="en-US">
                    <a:noFill/>
                  </a:rPr>
                  <a:t> </a:t>
                </a:r>
              </a:p>
            </p:txBody>
          </p:sp>
        </mc:Fallback>
      </mc:AlternateContent>
      <p:cxnSp>
        <p:nvCxnSpPr>
          <p:cNvPr id="1134" name="Google Shape;1134;p60"/>
          <p:cNvCxnSpPr>
            <a:stCxn id="1135" idx="0"/>
          </p:cNvCxnSpPr>
          <p:nvPr/>
        </p:nvCxnSpPr>
        <p:spPr>
          <a:xfrm rot="10800000">
            <a:off x="5486400" y="4665425"/>
            <a:ext cx="0" cy="547800"/>
          </a:xfrm>
          <a:prstGeom prst="straightConnector1">
            <a:avLst/>
          </a:prstGeom>
          <a:noFill/>
          <a:ln w="28575" cap="flat" cmpd="sng">
            <a:solidFill>
              <a:srgbClr val="3D85C6"/>
            </a:solidFill>
            <a:prstDash val="solid"/>
            <a:round/>
            <a:headEnd type="none" w="med" len="med"/>
            <a:tailEnd type="triangle" w="med" len="med"/>
          </a:ln>
        </p:spPr>
      </p:cxnSp>
      <p:cxnSp>
        <p:nvCxnSpPr>
          <p:cNvPr id="1136" name="Google Shape;1136;p60"/>
          <p:cNvCxnSpPr>
            <a:stCxn id="1132" idx="3"/>
            <a:endCxn id="1135" idx="2"/>
          </p:cNvCxnSpPr>
          <p:nvPr/>
        </p:nvCxnSpPr>
        <p:spPr>
          <a:xfrm>
            <a:off x="2789100" y="5489675"/>
            <a:ext cx="2074200" cy="0"/>
          </a:xfrm>
          <a:prstGeom prst="straightConnector1">
            <a:avLst/>
          </a:prstGeom>
          <a:noFill/>
          <a:ln w="28575" cap="flat" cmpd="sng">
            <a:solidFill>
              <a:srgbClr val="3D85C6"/>
            </a:solidFill>
            <a:prstDash val="solid"/>
            <a:round/>
            <a:headEnd type="none" w="med" len="med"/>
            <a:tailEnd type="triangle" w="med" len="med"/>
          </a:ln>
        </p:spPr>
      </p:cxnSp>
      <p:sp>
        <p:nvSpPr>
          <p:cNvPr id="1135" name="Google Shape;1135;p60"/>
          <p:cNvSpPr/>
          <p:nvPr/>
        </p:nvSpPr>
        <p:spPr>
          <a:xfrm>
            <a:off x="4863300" y="5213225"/>
            <a:ext cx="1246200" cy="552900"/>
          </a:xfrm>
          <a:prstGeom prst="ellipse">
            <a:avLst/>
          </a:prstGeom>
          <a:solidFill>
            <a:srgbClr val="FF99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t>Concat</a:t>
            </a:r>
            <a:endParaRPr/>
          </a:p>
        </p:txBody>
      </p:sp>
      <p:cxnSp>
        <p:nvCxnSpPr>
          <p:cNvPr id="1137" name="Google Shape;1137;p60"/>
          <p:cNvCxnSpPr>
            <a:stCxn id="1133" idx="0"/>
            <a:endCxn id="1135" idx="4"/>
          </p:cNvCxnSpPr>
          <p:nvPr/>
        </p:nvCxnSpPr>
        <p:spPr>
          <a:xfrm rot="10800000">
            <a:off x="5486400" y="5766250"/>
            <a:ext cx="0" cy="381600"/>
          </a:xfrm>
          <a:prstGeom prst="straightConnector1">
            <a:avLst/>
          </a:prstGeom>
          <a:noFill/>
          <a:ln w="28575" cap="flat" cmpd="sng">
            <a:solidFill>
              <a:srgbClr val="3D85C6"/>
            </a:solidFill>
            <a:prstDash val="solid"/>
            <a:round/>
            <a:headEnd type="none" w="med" len="med"/>
            <a:tailEnd type="triangle" w="med" len="med"/>
          </a:ln>
        </p:spPr>
      </p:cxnSp>
      <p:cxnSp>
        <p:nvCxnSpPr>
          <p:cNvPr id="1138" name="Google Shape;1138;p60"/>
          <p:cNvCxnSpPr>
            <a:stCxn id="1135" idx="0"/>
            <a:endCxn id="1139" idx="1"/>
          </p:cNvCxnSpPr>
          <p:nvPr/>
        </p:nvCxnSpPr>
        <p:spPr>
          <a:xfrm rot="5400000" flipH="1">
            <a:off x="4494600" y="4221425"/>
            <a:ext cx="547800" cy="1435800"/>
          </a:xfrm>
          <a:prstGeom prst="bentConnector3">
            <a:avLst>
              <a:gd name="adj1" fmla="val 50000"/>
            </a:avLst>
          </a:prstGeom>
          <a:noFill/>
          <a:ln w="28575" cap="flat" cmpd="sng">
            <a:solidFill>
              <a:srgbClr val="3D85C6"/>
            </a:solidFill>
            <a:prstDash val="solid"/>
            <a:round/>
            <a:headEnd type="none" w="med" len="med"/>
            <a:tailEnd type="triangle" w="med" len="med"/>
          </a:ln>
        </p:spPr>
      </p:cxnSp>
      <p:sp>
        <p:nvSpPr>
          <p:cNvPr id="1139" name="Google Shape;1139;p60"/>
          <p:cNvSpPr/>
          <p:nvPr/>
        </p:nvSpPr>
        <p:spPr>
          <a:xfrm>
            <a:off x="3530100" y="4217825"/>
            <a:ext cx="1040700" cy="447600"/>
          </a:xfrm>
          <a:prstGeom prst="round2SameRect">
            <a:avLst>
              <a:gd name="adj1" fmla="val 16667"/>
              <a:gd name="adj2" fmla="val 0"/>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t>sigmoid</a:t>
            </a:r>
            <a:endParaRPr/>
          </a:p>
        </p:txBody>
      </p:sp>
      <p:cxnSp>
        <p:nvCxnSpPr>
          <p:cNvPr id="1142" name="Google Shape;1142;p60"/>
          <p:cNvCxnSpPr>
            <a:stCxn id="1139" idx="3"/>
          </p:cNvCxnSpPr>
          <p:nvPr/>
        </p:nvCxnSpPr>
        <p:spPr>
          <a:xfrm rot="10800000">
            <a:off x="4050450" y="2736725"/>
            <a:ext cx="0" cy="1481100"/>
          </a:xfrm>
          <a:prstGeom prst="straightConnector1">
            <a:avLst/>
          </a:prstGeom>
          <a:noFill/>
          <a:ln w="28575" cap="flat" cmpd="sng">
            <a:solidFill>
              <a:srgbClr val="3D85C6"/>
            </a:solidFill>
            <a:prstDash val="solid"/>
            <a:round/>
            <a:headEnd type="none" w="med" len="med"/>
            <a:tailEnd type="triangle" w="med" len="med"/>
          </a:ln>
        </p:spPr>
      </p:cxnSp>
      <p:cxnSp>
        <p:nvCxnSpPr>
          <p:cNvPr id="1145" name="Google Shape;1145;p60"/>
          <p:cNvCxnSpPr/>
          <p:nvPr/>
        </p:nvCxnSpPr>
        <p:spPr>
          <a:xfrm rot="-5400000">
            <a:off x="6065550" y="4364375"/>
            <a:ext cx="269700" cy="1428000"/>
          </a:xfrm>
          <a:prstGeom prst="bentConnector2">
            <a:avLst/>
          </a:prstGeom>
          <a:noFill/>
          <a:ln w="28575" cap="flat" cmpd="sng">
            <a:solidFill>
              <a:srgbClr val="3D85C6"/>
            </a:solidFill>
            <a:prstDash val="solid"/>
            <a:round/>
            <a:headEnd type="none" w="med" len="med"/>
            <a:tailEnd type="triangle" w="med" len="med"/>
          </a:ln>
        </p:spPr>
      </p:cxnSp>
      <mc:AlternateContent xmlns:mc="http://schemas.openxmlformats.org/markup-compatibility/2006" xmlns:a14="http://schemas.microsoft.com/office/drawing/2010/main">
        <mc:Choice Requires="a14">
          <p:sp>
            <p:nvSpPr>
              <p:cNvPr id="19" name="Textfeld 18">
                <a:extLst>
                  <a:ext uri="{FF2B5EF4-FFF2-40B4-BE49-F238E27FC236}">
                    <a16:creationId xmlns:a16="http://schemas.microsoft.com/office/drawing/2014/main" id="{61900DA8-EA4A-4A31-8221-C26B084D1F72}"/>
                  </a:ext>
                </a:extLst>
              </p:cNvPr>
              <p:cNvSpPr txBox="1"/>
              <p:nvPr/>
            </p:nvSpPr>
            <p:spPr>
              <a:xfrm>
                <a:off x="0" y="6321340"/>
                <a:ext cx="4253559" cy="430311"/>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2000" b="0" i="1" smtClean="0">
                              <a:latin typeface="Cambria Math" panose="02040503050406030204" pitchFamily="18" charset="0"/>
                            </a:rPr>
                          </m:ctrlPr>
                        </m:sSubPr>
                        <m:e>
                          <m:r>
                            <m:rPr>
                              <m:sty m:val="p"/>
                            </m:rPr>
                            <a:rPr lang="en-US" sz="2000" b="0" i="0" smtClean="0">
                              <a:latin typeface="Cambria Math" panose="02040503050406030204" pitchFamily="18" charset="0"/>
                            </a:rPr>
                            <m:t>Γ</m:t>
                          </m:r>
                        </m:e>
                        <m:sub>
                          <m:r>
                            <a:rPr lang="en-US" sz="2000" b="0" i="1" smtClean="0">
                              <a:latin typeface="Cambria Math" panose="02040503050406030204" pitchFamily="18" charset="0"/>
                            </a:rPr>
                            <m:t>𝑓</m:t>
                          </m:r>
                        </m:sub>
                      </m:sSub>
                      <m:r>
                        <a:rPr lang="en-US" sz="2000" b="0" i="1" smtClean="0">
                          <a:latin typeface="Cambria Math" panose="02040503050406030204" pitchFamily="18" charset="0"/>
                        </a:rPr>
                        <m:t>=</m:t>
                      </m:r>
                      <m:r>
                        <a:rPr lang="en-US" sz="2000" b="0" i="1" smtClean="0">
                          <a:latin typeface="Cambria Math" panose="02040503050406030204" pitchFamily="18" charset="0"/>
                        </a:rPr>
                        <m:t>𝜎</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𝑊</m:t>
                          </m:r>
                        </m:e>
                        <m:sub>
                          <m:r>
                            <a:rPr lang="en-US" sz="2000" b="0" i="1" smtClean="0">
                              <a:latin typeface="Cambria Math" panose="02040503050406030204" pitchFamily="18" charset="0"/>
                            </a:rPr>
                            <m:t>𝑓</m:t>
                          </m:r>
                        </m:sub>
                      </m:sSub>
                      <m:d>
                        <m:dPr>
                          <m:begChr m:val="["/>
                          <m:endChr m:val="]"/>
                          <m:ctrlPr>
                            <a:rPr lang="en-US" sz="2000" b="0" i="1" smtClean="0">
                              <a:latin typeface="Cambria Math" panose="02040503050406030204" pitchFamily="18" charset="0"/>
                            </a:rPr>
                          </m:ctrlPr>
                        </m:dPr>
                        <m:e>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𝑎</m:t>
                              </m:r>
                            </m:e>
                            <m:sup>
                              <m:r>
                                <a:rPr lang="en-US" sz="2000" b="0" i="1" smtClean="0">
                                  <a:latin typeface="Cambria Math" panose="02040503050406030204" pitchFamily="18" charset="0"/>
                                </a:rPr>
                                <m:t>&lt;</m:t>
                              </m:r>
                              <m:r>
                                <a:rPr lang="en-US" sz="2000" b="0" i="1" smtClean="0">
                                  <a:latin typeface="Cambria Math" panose="02040503050406030204" pitchFamily="18" charset="0"/>
                                </a:rPr>
                                <m:t>𝑡</m:t>
                              </m:r>
                              <m:r>
                                <a:rPr lang="en-US" sz="2000" b="0" i="1" smtClean="0">
                                  <a:latin typeface="Cambria Math" panose="02040503050406030204" pitchFamily="18" charset="0"/>
                                </a:rPr>
                                <m:t>−</m:t>
                              </m:r>
                              <m:r>
                                <a:rPr lang="en-US" sz="2000" b="0" i="1" smtClean="0">
                                  <a:latin typeface="Cambria Math" panose="02040503050406030204" pitchFamily="18" charset="0"/>
                                </a:rPr>
                                <m:t>1</m:t>
                              </m:r>
                              <m:r>
                                <a:rPr lang="en-US" sz="2000" b="0" i="1" smtClean="0">
                                  <a:latin typeface="Cambria Math" panose="02040503050406030204" pitchFamily="18" charset="0"/>
                                </a:rPr>
                                <m:t>&gt;</m:t>
                              </m:r>
                            </m:sup>
                          </m:sSup>
                          <m:r>
                            <a:rPr lang="en-US" sz="2000" b="0" i="1" smtClean="0">
                              <a:latin typeface="Cambria Math" panose="02040503050406030204" pitchFamily="18" charset="0"/>
                            </a:rPr>
                            <m:t>, </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𝑥</m:t>
                              </m:r>
                            </m:e>
                            <m:sup>
                              <m:r>
                                <a:rPr lang="en-US" sz="2000" b="0" i="1" smtClean="0">
                                  <a:latin typeface="Cambria Math" panose="02040503050406030204" pitchFamily="18" charset="0"/>
                                </a:rPr>
                                <m:t>&lt;</m:t>
                              </m:r>
                              <m:r>
                                <a:rPr lang="en-US" sz="2000" b="0" i="1" smtClean="0">
                                  <a:latin typeface="Cambria Math" panose="02040503050406030204" pitchFamily="18" charset="0"/>
                                </a:rPr>
                                <m:t>𝑡</m:t>
                              </m:r>
                              <m:r>
                                <a:rPr lang="en-US" sz="2000" b="0" i="1" smtClean="0">
                                  <a:latin typeface="Cambria Math" panose="02040503050406030204" pitchFamily="18" charset="0"/>
                                </a:rPr>
                                <m:t>&gt;</m:t>
                              </m:r>
                            </m:sup>
                          </m:sSup>
                        </m:e>
                      </m:d>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𝑏</m:t>
                          </m:r>
                        </m:e>
                        <m:sub>
                          <m:r>
                            <a:rPr lang="en-US" sz="2000" b="0" i="1" smtClean="0">
                              <a:latin typeface="Cambria Math" panose="02040503050406030204" pitchFamily="18" charset="0"/>
                            </a:rPr>
                            <m:t>𝑓</m:t>
                          </m:r>
                        </m:sub>
                      </m:sSub>
                      <m:r>
                        <a:rPr lang="en-US" sz="2000" b="0" i="1" smtClean="0">
                          <a:latin typeface="Cambria Math" panose="02040503050406030204" pitchFamily="18" charset="0"/>
                        </a:rPr>
                        <m:t>)</m:t>
                      </m:r>
                    </m:oMath>
                  </m:oMathPara>
                </a14:m>
                <a:endParaRPr lang="en-US" sz="2000" dirty="0"/>
              </a:p>
            </p:txBody>
          </p:sp>
        </mc:Choice>
        <mc:Fallback xmlns="">
          <p:sp>
            <p:nvSpPr>
              <p:cNvPr id="19" name="Textfeld 18">
                <a:extLst>
                  <a:ext uri="{FF2B5EF4-FFF2-40B4-BE49-F238E27FC236}">
                    <a16:creationId xmlns:a16="http://schemas.microsoft.com/office/drawing/2014/main" id="{61900DA8-EA4A-4A31-8221-C26B084D1F72}"/>
                  </a:ext>
                </a:extLst>
              </p:cNvPr>
              <p:cNvSpPr txBox="1">
                <a:spLocks noRot="1" noChangeAspect="1" noMove="1" noResize="1" noEditPoints="1" noAdjustHandles="1" noChangeArrowheads="1" noChangeShapeType="1" noTextEdit="1"/>
              </p:cNvSpPr>
              <p:nvPr/>
            </p:nvSpPr>
            <p:spPr>
              <a:xfrm>
                <a:off x="0" y="6321340"/>
                <a:ext cx="4253559" cy="430311"/>
              </a:xfrm>
              <a:prstGeom prst="rect">
                <a:avLst/>
              </a:prstGeom>
              <a:blipFill>
                <a:blip r:embed="rId5"/>
                <a:stretch>
                  <a:fillRect b="-8451"/>
                </a:stretch>
              </a:blipFill>
            </p:spPr>
            <p:txBody>
              <a:bodyPr/>
              <a:lstStyle/>
              <a:p>
                <a:r>
                  <a:rPr lang="en-US">
                    <a:noFill/>
                  </a:rPr>
                  <a:t> </a:t>
                </a:r>
              </a:p>
            </p:txBody>
          </p:sp>
        </mc:Fallback>
      </mc:AlternateContent>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150"/>
        <p:cNvGrpSpPr/>
        <p:nvPr/>
      </p:nvGrpSpPr>
      <p:grpSpPr>
        <a:xfrm>
          <a:off x="0" y="0"/>
          <a:ext cx="0" cy="0"/>
          <a:chOff x="0" y="0"/>
          <a:chExt cx="0" cy="0"/>
        </a:xfrm>
      </p:grpSpPr>
      <p:sp>
        <p:nvSpPr>
          <p:cNvPr id="1151" name="Google Shape;1151;p61"/>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chemeClr val="dk1"/>
              </a:buClr>
              <a:buSzPts val="1100"/>
              <a:buFont typeface="Arial"/>
              <a:buNone/>
            </a:pPr>
            <a:r>
              <a:rPr lang="en-US"/>
              <a:t>LSTM Unit</a:t>
            </a:r>
            <a:endParaRPr/>
          </a:p>
        </p:txBody>
      </p:sp>
      <p:sp>
        <p:nvSpPr>
          <p:cNvPr id="1152" name="Google Shape;1152;p61"/>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27</a:t>
            </a:fld>
            <a:endParaRPr/>
          </a:p>
        </p:txBody>
      </p:sp>
      <p:sp>
        <p:nvSpPr>
          <p:cNvPr id="1153" name="Google Shape;1153;p61"/>
          <p:cNvSpPr/>
          <p:nvPr/>
        </p:nvSpPr>
        <p:spPr>
          <a:xfrm>
            <a:off x="3242250" y="2044462"/>
            <a:ext cx="5707500" cy="38547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mc:AlternateContent xmlns:mc="http://schemas.openxmlformats.org/markup-compatibility/2006" xmlns:a14="http://schemas.microsoft.com/office/drawing/2010/main">
        <mc:Choice Requires="a14">
          <p:sp>
            <p:nvSpPr>
              <p:cNvPr id="1154" name="Google Shape;1154;p61"/>
              <p:cNvSpPr/>
              <p:nvPr/>
            </p:nvSpPr>
            <p:spPr>
              <a:xfrm>
                <a:off x="2008500" y="5307125"/>
                <a:ext cx="780600" cy="365100"/>
              </a:xfrm>
              <a:prstGeom prst="rect">
                <a:avLst/>
              </a:prstGeom>
              <a:solidFill>
                <a:srgbClr val="00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lvl="0" algn="ctr"/>
                <a14:m>
                  <m:oMathPara xmlns:m="http://schemas.openxmlformats.org/officeDocument/2006/math">
                    <m:oMathParaPr>
                      <m:jc m:val="centerGroup"/>
                    </m:oMathParaPr>
                    <m:oMath xmlns:m="http://schemas.openxmlformats.org/officeDocument/2006/math">
                      <m:sSup>
                        <m:sSupPr>
                          <m:ctrlPr>
                            <a:rPr lang="ar-AE" sz="1800" i="1">
                              <a:latin typeface="Cambria Math" panose="02040503050406030204" pitchFamily="18" charset="0"/>
                            </a:rPr>
                          </m:ctrlPr>
                        </m:sSupPr>
                        <m:e>
                          <m:r>
                            <a:rPr lang="ar-AE" sz="1800" i="1">
                              <a:latin typeface="Cambria Math" panose="02040503050406030204" pitchFamily="18" charset="0"/>
                            </a:rPr>
                            <m:t>𝑎</m:t>
                          </m:r>
                        </m:e>
                        <m:sup>
                          <m:r>
                            <a:rPr lang="ar-AE" sz="1800" i="1">
                              <a:latin typeface="Cambria Math" panose="02040503050406030204" pitchFamily="18" charset="0"/>
                            </a:rPr>
                            <m:t>&lt;</m:t>
                          </m:r>
                          <m:r>
                            <a:rPr lang="ar-AE" sz="1800" i="1">
                              <a:latin typeface="Cambria Math" panose="02040503050406030204" pitchFamily="18" charset="0"/>
                            </a:rPr>
                            <m:t>𝑡</m:t>
                          </m:r>
                          <m:r>
                            <a:rPr lang="ar-AE" sz="1800" i="1">
                              <a:latin typeface="Cambria Math" panose="02040503050406030204" pitchFamily="18" charset="0"/>
                            </a:rPr>
                            <m:t>−</m:t>
                          </m:r>
                          <m:r>
                            <a:rPr lang="ar-AE" sz="1800" i="1">
                              <a:latin typeface="Cambria Math" panose="02040503050406030204" pitchFamily="18" charset="0"/>
                            </a:rPr>
                            <m:t>1</m:t>
                          </m:r>
                          <m:r>
                            <a:rPr lang="ar-AE" sz="1800" i="1">
                              <a:latin typeface="Cambria Math" panose="02040503050406030204" pitchFamily="18" charset="0"/>
                            </a:rPr>
                            <m:t>&gt;</m:t>
                          </m:r>
                        </m:sup>
                      </m:sSup>
                    </m:oMath>
                  </m:oMathPara>
                </a14:m>
                <a:endParaRPr lang="ar-AE" sz="1800" baseline="-25000" dirty="0"/>
              </a:p>
            </p:txBody>
          </p:sp>
        </mc:Choice>
        <mc:Fallback xmlns="">
          <p:sp>
            <p:nvSpPr>
              <p:cNvPr id="1154" name="Google Shape;1154;p61"/>
              <p:cNvSpPr>
                <a:spLocks noRot="1" noChangeAspect="1" noMove="1" noResize="1" noEditPoints="1" noAdjustHandles="1" noChangeArrowheads="1" noChangeShapeType="1" noTextEdit="1"/>
              </p:cNvSpPr>
              <p:nvPr/>
            </p:nvSpPr>
            <p:spPr>
              <a:xfrm>
                <a:off x="2008500" y="5307125"/>
                <a:ext cx="780600" cy="365100"/>
              </a:xfrm>
              <a:prstGeom prst="rect">
                <a:avLst/>
              </a:prstGeom>
              <a:blipFill>
                <a:blip r:embed="rId3"/>
                <a:stretch>
                  <a:fillRect l="-3053"/>
                </a:stretch>
              </a:blipFill>
              <a:ln w="9525" cap="flat" cmpd="sng">
                <a:solidFill>
                  <a:schemeClr val="dk2"/>
                </a:solidFill>
                <a:prstDash val="solid"/>
                <a:round/>
                <a:headEnd type="none" w="sm" len="sm"/>
                <a:tailEnd type="none" w="sm" len="sm"/>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55" name="Google Shape;1155;p61"/>
              <p:cNvSpPr/>
              <p:nvPr/>
            </p:nvSpPr>
            <p:spPr>
              <a:xfrm>
                <a:off x="5096100" y="6147850"/>
                <a:ext cx="780600" cy="365100"/>
              </a:xfrm>
              <a:prstGeom prst="rect">
                <a:avLst/>
              </a:prstGeom>
              <a:solidFill>
                <a:srgbClr val="00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lvl="0" algn="ctr"/>
                <a14:m>
                  <m:oMathPara xmlns:m="http://schemas.openxmlformats.org/officeDocument/2006/math">
                    <m:oMathParaPr>
                      <m:jc m:val="centerGroup"/>
                    </m:oMathParaPr>
                    <m:oMath xmlns:m="http://schemas.openxmlformats.org/officeDocument/2006/math">
                      <m:sSup>
                        <m:sSupPr>
                          <m:ctrlPr>
                            <a:rPr lang="en-US" sz="1800" i="1">
                              <a:latin typeface="Cambria Math" panose="02040503050406030204" pitchFamily="18" charset="0"/>
                            </a:rPr>
                          </m:ctrlPr>
                        </m:sSupPr>
                        <m:e>
                          <m:r>
                            <a:rPr lang="en-US" sz="1800" i="1">
                              <a:latin typeface="Cambria Math" panose="02040503050406030204" pitchFamily="18" charset="0"/>
                            </a:rPr>
                            <m:t>𝑥</m:t>
                          </m:r>
                        </m:e>
                        <m:sup>
                          <m:r>
                            <a:rPr lang="en-US" sz="1800" i="1">
                              <a:latin typeface="Cambria Math" panose="02040503050406030204" pitchFamily="18" charset="0"/>
                            </a:rPr>
                            <m:t>&lt;</m:t>
                          </m:r>
                          <m:r>
                            <a:rPr lang="en-US" sz="1800" i="1">
                              <a:latin typeface="Cambria Math" panose="02040503050406030204" pitchFamily="18" charset="0"/>
                            </a:rPr>
                            <m:t>𝑡</m:t>
                          </m:r>
                          <m:r>
                            <a:rPr lang="en-US" sz="1800" i="1">
                              <a:latin typeface="Cambria Math" panose="02040503050406030204" pitchFamily="18" charset="0"/>
                            </a:rPr>
                            <m:t>&gt;</m:t>
                          </m:r>
                        </m:sup>
                      </m:sSup>
                    </m:oMath>
                  </m:oMathPara>
                </a14:m>
                <a:endParaRPr sz="1800" baseline="-25000" dirty="0"/>
              </a:p>
            </p:txBody>
          </p:sp>
        </mc:Choice>
        <mc:Fallback xmlns="">
          <p:sp>
            <p:nvSpPr>
              <p:cNvPr id="1155" name="Google Shape;1155;p61"/>
              <p:cNvSpPr>
                <a:spLocks noRot="1" noChangeAspect="1" noMove="1" noResize="1" noEditPoints="1" noAdjustHandles="1" noChangeArrowheads="1" noChangeShapeType="1" noTextEdit="1"/>
              </p:cNvSpPr>
              <p:nvPr/>
            </p:nvSpPr>
            <p:spPr>
              <a:xfrm>
                <a:off x="5096100" y="6147850"/>
                <a:ext cx="780600" cy="365100"/>
              </a:xfrm>
              <a:prstGeom prst="rect">
                <a:avLst/>
              </a:prstGeom>
              <a:blipFill>
                <a:blip r:embed="rId4"/>
                <a:stretch>
                  <a:fillRect/>
                </a:stretch>
              </a:blipFill>
              <a:ln w="9525" cap="flat" cmpd="sng">
                <a:solidFill>
                  <a:schemeClr val="dk2"/>
                </a:solidFill>
                <a:prstDash val="solid"/>
                <a:round/>
                <a:headEnd type="none" w="sm" len="sm"/>
                <a:tailEnd type="none" w="sm" len="sm"/>
              </a:ln>
            </p:spPr>
            <p:txBody>
              <a:bodyPr/>
              <a:lstStyle/>
              <a:p>
                <a:r>
                  <a:rPr lang="en-US">
                    <a:noFill/>
                  </a:rPr>
                  <a:t> </a:t>
                </a:r>
              </a:p>
            </p:txBody>
          </p:sp>
        </mc:Fallback>
      </mc:AlternateContent>
      <p:cxnSp>
        <p:nvCxnSpPr>
          <p:cNvPr id="1156" name="Google Shape;1156;p61"/>
          <p:cNvCxnSpPr>
            <a:stCxn id="1157" idx="0"/>
          </p:cNvCxnSpPr>
          <p:nvPr/>
        </p:nvCxnSpPr>
        <p:spPr>
          <a:xfrm rot="10800000">
            <a:off x="5486400" y="4665425"/>
            <a:ext cx="0" cy="547800"/>
          </a:xfrm>
          <a:prstGeom prst="straightConnector1">
            <a:avLst/>
          </a:prstGeom>
          <a:noFill/>
          <a:ln w="28575" cap="flat" cmpd="sng">
            <a:solidFill>
              <a:srgbClr val="3D85C6"/>
            </a:solidFill>
            <a:prstDash val="solid"/>
            <a:round/>
            <a:headEnd type="none" w="med" len="med"/>
            <a:tailEnd type="triangle" w="med" len="med"/>
          </a:ln>
        </p:spPr>
      </p:cxnSp>
      <p:cxnSp>
        <p:nvCxnSpPr>
          <p:cNvPr id="1158" name="Google Shape;1158;p61"/>
          <p:cNvCxnSpPr>
            <a:stCxn id="1154" idx="3"/>
            <a:endCxn id="1157" idx="2"/>
          </p:cNvCxnSpPr>
          <p:nvPr/>
        </p:nvCxnSpPr>
        <p:spPr>
          <a:xfrm>
            <a:off x="2789100" y="5489675"/>
            <a:ext cx="2074200" cy="0"/>
          </a:xfrm>
          <a:prstGeom prst="straightConnector1">
            <a:avLst/>
          </a:prstGeom>
          <a:noFill/>
          <a:ln w="28575" cap="flat" cmpd="sng">
            <a:solidFill>
              <a:srgbClr val="3D85C6"/>
            </a:solidFill>
            <a:prstDash val="solid"/>
            <a:round/>
            <a:headEnd type="none" w="med" len="med"/>
            <a:tailEnd type="triangle" w="med" len="med"/>
          </a:ln>
        </p:spPr>
      </p:cxnSp>
      <p:sp>
        <p:nvSpPr>
          <p:cNvPr id="1157" name="Google Shape;1157;p61"/>
          <p:cNvSpPr/>
          <p:nvPr/>
        </p:nvSpPr>
        <p:spPr>
          <a:xfrm>
            <a:off x="4863300" y="5213225"/>
            <a:ext cx="1246200" cy="552900"/>
          </a:xfrm>
          <a:prstGeom prst="ellipse">
            <a:avLst/>
          </a:prstGeom>
          <a:solidFill>
            <a:srgbClr val="FF99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t>Concat</a:t>
            </a:r>
            <a:endParaRPr/>
          </a:p>
        </p:txBody>
      </p:sp>
      <p:cxnSp>
        <p:nvCxnSpPr>
          <p:cNvPr id="1159" name="Google Shape;1159;p61"/>
          <p:cNvCxnSpPr>
            <a:stCxn id="1155" idx="0"/>
            <a:endCxn id="1157" idx="4"/>
          </p:cNvCxnSpPr>
          <p:nvPr/>
        </p:nvCxnSpPr>
        <p:spPr>
          <a:xfrm rot="10800000">
            <a:off x="5486400" y="5766250"/>
            <a:ext cx="0" cy="381600"/>
          </a:xfrm>
          <a:prstGeom prst="straightConnector1">
            <a:avLst/>
          </a:prstGeom>
          <a:noFill/>
          <a:ln w="28575" cap="flat" cmpd="sng">
            <a:solidFill>
              <a:srgbClr val="3D85C6"/>
            </a:solidFill>
            <a:prstDash val="solid"/>
            <a:round/>
            <a:headEnd type="none" w="med" len="med"/>
            <a:tailEnd type="triangle" w="med" len="med"/>
          </a:ln>
        </p:spPr>
      </p:cxnSp>
      <p:cxnSp>
        <p:nvCxnSpPr>
          <p:cNvPr id="1160" name="Google Shape;1160;p61"/>
          <p:cNvCxnSpPr>
            <a:stCxn id="1157" idx="0"/>
            <a:endCxn id="1161" idx="1"/>
          </p:cNvCxnSpPr>
          <p:nvPr/>
        </p:nvCxnSpPr>
        <p:spPr>
          <a:xfrm rot="5400000" flipH="1">
            <a:off x="4494600" y="4221425"/>
            <a:ext cx="547800" cy="1435800"/>
          </a:xfrm>
          <a:prstGeom prst="bentConnector3">
            <a:avLst>
              <a:gd name="adj1" fmla="val 50000"/>
            </a:avLst>
          </a:prstGeom>
          <a:noFill/>
          <a:ln w="28575" cap="flat" cmpd="sng">
            <a:solidFill>
              <a:srgbClr val="3D85C6"/>
            </a:solidFill>
            <a:prstDash val="solid"/>
            <a:round/>
            <a:headEnd type="none" w="med" len="med"/>
            <a:tailEnd type="triangle" w="med" len="med"/>
          </a:ln>
        </p:spPr>
      </p:cxnSp>
      <p:sp>
        <p:nvSpPr>
          <p:cNvPr id="1161" name="Google Shape;1161;p61"/>
          <p:cNvSpPr/>
          <p:nvPr/>
        </p:nvSpPr>
        <p:spPr>
          <a:xfrm>
            <a:off x="3530100" y="4217825"/>
            <a:ext cx="1040700" cy="447600"/>
          </a:xfrm>
          <a:prstGeom prst="round2SameRect">
            <a:avLst>
              <a:gd name="adj1" fmla="val 16667"/>
              <a:gd name="adj2" fmla="val 0"/>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t>sigmoid</a:t>
            </a:r>
            <a:endParaRPr/>
          </a:p>
        </p:txBody>
      </p:sp>
      <p:cxnSp>
        <p:nvCxnSpPr>
          <p:cNvPr id="1164" name="Google Shape;1164;p61"/>
          <p:cNvCxnSpPr>
            <a:stCxn id="1161" idx="3"/>
          </p:cNvCxnSpPr>
          <p:nvPr/>
        </p:nvCxnSpPr>
        <p:spPr>
          <a:xfrm rot="10800000">
            <a:off x="4050450" y="2736725"/>
            <a:ext cx="0" cy="1481100"/>
          </a:xfrm>
          <a:prstGeom prst="straightConnector1">
            <a:avLst/>
          </a:prstGeom>
          <a:noFill/>
          <a:ln w="28575" cap="flat" cmpd="sng">
            <a:solidFill>
              <a:srgbClr val="3D85C6"/>
            </a:solidFill>
            <a:prstDash val="solid"/>
            <a:round/>
            <a:headEnd type="none" w="med" len="med"/>
            <a:tailEnd type="triangle" w="med" len="med"/>
          </a:ln>
        </p:spPr>
      </p:cxnSp>
      <p:sp>
        <p:nvSpPr>
          <p:cNvPr id="1166" name="Google Shape;1166;p61"/>
          <p:cNvSpPr/>
          <p:nvPr/>
        </p:nvSpPr>
        <p:spPr>
          <a:xfrm>
            <a:off x="4966050" y="4217825"/>
            <a:ext cx="1040700" cy="447600"/>
          </a:xfrm>
          <a:prstGeom prst="round2SameRect">
            <a:avLst>
              <a:gd name="adj1" fmla="val 16667"/>
              <a:gd name="adj2" fmla="val 0"/>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t>sigmoid</a:t>
            </a:r>
            <a:endParaRPr/>
          </a:p>
        </p:txBody>
      </p:sp>
      <p:cxnSp>
        <p:nvCxnSpPr>
          <p:cNvPr id="1171" name="Google Shape;1171;p61"/>
          <p:cNvCxnSpPr>
            <a:cxnSpLocks/>
            <a:stCxn id="1166" idx="2"/>
          </p:cNvCxnSpPr>
          <p:nvPr/>
        </p:nvCxnSpPr>
        <p:spPr>
          <a:xfrm rot="10800000">
            <a:off x="4863450" y="3311225"/>
            <a:ext cx="102600" cy="1130400"/>
          </a:xfrm>
          <a:prstGeom prst="bentConnector3">
            <a:avLst>
              <a:gd name="adj1" fmla="val 331268"/>
            </a:avLst>
          </a:prstGeom>
          <a:noFill/>
          <a:ln w="28575" cap="flat" cmpd="sng">
            <a:solidFill>
              <a:srgbClr val="3D85C6"/>
            </a:solidFill>
            <a:prstDash val="solid"/>
            <a:round/>
            <a:headEnd type="none" w="med" len="med"/>
            <a:tailEnd type="triangle" w="med" len="med"/>
          </a:ln>
        </p:spPr>
      </p:cxnSp>
      <p:cxnSp>
        <p:nvCxnSpPr>
          <p:cNvPr id="1174" name="Google Shape;1174;p61"/>
          <p:cNvCxnSpPr/>
          <p:nvPr/>
        </p:nvCxnSpPr>
        <p:spPr>
          <a:xfrm rot="-5400000">
            <a:off x="6065550" y="4364375"/>
            <a:ext cx="269700" cy="1428000"/>
          </a:xfrm>
          <a:prstGeom prst="bentConnector2">
            <a:avLst/>
          </a:prstGeom>
          <a:noFill/>
          <a:ln w="28575" cap="flat" cmpd="sng">
            <a:solidFill>
              <a:srgbClr val="3D85C6"/>
            </a:solidFill>
            <a:prstDash val="solid"/>
            <a:round/>
            <a:headEnd type="none" w="med" len="med"/>
            <a:tailEnd type="triangle" w="med" len="med"/>
          </a:ln>
        </p:spPr>
      </p:cxnSp>
      <mc:AlternateContent xmlns:mc="http://schemas.openxmlformats.org/markup-compatibility/2006" xmlns:a14="http://schemas.microsoft.com/office/drawing/2010/main">
        <mc:Choice Requires="a14">
          <p:sp>
            <p:nvSpPr>
              <p:cNvPr id="26" name="Textfeld 25">
                <a:extLst>
                  <a:ext uri="{FF2B5EF4-FFF2-40B4-BE49-F238E27FC236}">
                    <a16:creationId xmlns:a16="http://schemas.microsoft.com/office/drawing/2014/main" id="{3B97ED40-CCE4-485B-BD2E-0761AE716949}"/>
                  </a:ext>
                </a:extLst>
              </p:cNvPr>
              <p:cNvSpPr txBox="1"/>
              <p:nvPr/>
            </p:nvSpPr>
            <p:spPr>
              <a:xfrm>
                <a:off x="0" y="6321340"/>
                <a:ext cx="4253559" cy="400110"/>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2000" i="1" smtClean="0">
                              <a:latin typeface="Cambria Math" panose="02040503050406030204" pitchFamily="18" charset="0"/>
                            </a:rPr>
                          </m:ctrlPr>
                        </m:sSubPr>
                        <m:e>
                          <m:r>
                            <m:rPr>
                              <m:sty m:val="p"/>
                            </m:rPr>
                            <a:rPr lang="en-US" sz="2000">
                              <a:latin typeface="Cambria Math" panose="02040503050406030204" pitchFamily="18" charset="0"/>
                            </a:rPr>
                            <m:t>Γ</m:t>
                          </m:r>
                        </m:e>
                        <m:sub>
                          <m:r>
                            <a:rPr lang="en-US" sz="2000" b="0" i="1" smtClean="0">
                              <a:latin typeface="Cambria Math" panose="02040503050406030204" pitchFamily="18" charset="0"/>
                            </a:rPr>
                            <m:t>𝑖</m:t>
                          </m:r>
                        </m:sub>
                      </m:sSub>
                      <m:r>
                        <a:rPr lang="en-US" sz="2000" i="1">
                          <a:latin typeface="Cambria Math" panose="02040503050406030204" pitchFamily="18" charset="0"/>
                        </a:rPr>
                        <m:t>=</m:t>
                      </m:r>
                      <m:r>
                        <a:rPr lang="en-US" sz="2000" i="1">
                          <a:latin typeface="Cambria Math" panose="02040503050406030204" pitchFamily="18" charset="0"/>
                        </a:rPr>
                        <m:t>𝜎</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𝑊</m:t>
                          </m:r>
                        </m:e>
                        <m:sub>
                          <m:r>
                            <a:rPr lang="en-US" sz="2000" b="0" i="1" smtClean="0">
                              <a:latin typeface="Cambria Math" panose="02040503050406030204" pitchFamily="18" charset="0"/>
                            </a:rPr>
                            <m:t>𝑖</m:t>
                          </m:r>
                        </m:sub>
                      </m:sSub>
                      <m:d>
                        <m:dPr>
                          <m:begChr m:val="["/>
                          <m:endChr m:val="]"/>
                          <m:ctrlPr>
                            <a:rPr lang="en-US" sz="2000" i="1">
                              <a:latin typeface="Cambria Math" panose="02040503050406030204" pitchFamily="18" charset="0"/>
                            </a:rPr>
                          </m:ctrlPr>
                        </m:dPr>
                        <m:e>
                          <m:sSup>
                            <m:sSupPr>
                              <m:ctrlPr>
                                <a:rPr lang="en-US" sz="2000" i="1">
                                  <a:latin typeface="Cambria Math" panose="02040503050406030204" pitchFamily="18" charset="0"/>
                                </a:rPr>
                              </m:ctrlPr>
                            </m:sSupPr>
                            <m:e>
                              <m:r>
                                <a:rPr lang="en-US" sz="2000" i="1">
                                  <a:latin typeface="Cambria Math" panose="02040503050406030204" pitchFamily="18" charset="0"/>
                                </a:rPr>
                                <m:t>𝑎</m:t>
                              </m:r>
                            </m:e>
                            <m:sup>
                              <m:r>
                                <a:rPr lang="en-US" sz="2000" i="1">
                                  <a:latin typeface="Cambria Math" panose="02040503050406030204" pitchFamily="18" charset="0"/>
                                </a:rPr>
                                <m:t>&lt;</m:t>
                              </m:r>
                              <m:r>
                                <a:rPr lang="en-US" sz="2000" i="1">
                                  <a:latin typeface="Cambria Math" panose="02040503050406030204" pitchFamily="18" charset="0"/>
                                </a:rPr>
                                <m:t>𝑡</m:t>
                              </m:r>
                              <m:r>
                                <a:rPr lang="en-US" sz="2000" i="1">
                                  <a:latin typeface="Cambria Math" panose="02040503050406030204" pitchFamily="18" charset="0"/>
                                </a:rPr>
                                <m:t>−</m:t>
                              </m:r>
                              <m:r>
                                <a:rPr lang="en-US" sz="2000" i="1">
                                  <a:latin typeface="Cambria Math" panose="02040503050406030204" pitchFamily="18" charset="0"/>
                                </a:rPr>
                                <m:t>1</m:t>
                              </m:r>
                              <m:r>
                                <a:rPr lang="en-US" sz="2000" i="1">
                                  <a:latin typeface="Cambria Math" panose="02040503050406030204" pitchFamily="18" charset="0"/>
                                </a:rPr>
                                <m:t>&gt;</m:t>
                              </m:r>
                            </m:sup>
                          </m:sSup>
                          <m:r>
                            <a:rPr lang="en-US" sz="2000" i="1">
                              <a:latin typeface="Cambria Math" panose="02040503050406030204" pitchFamily="18" charset="0"/>
                            </a:rPr>
                            <m:t>, </m:t>
                          </m:r>
                          <m:sSup>
                            <m:sSupPr>
                              <m:ctrlPr>
                                <a:rPr lang="en-US" sz="2000" i="1">
                                  <a:latin typeface="Cambria Math" panose="02040503050406030204" pitchFamily="18" charset="0"/>
                                </a:rPr>
                              </m:ctrlPr>
                            </m:sSupPr>
                            <m:e>
                              <m:r>
                                <a:rPr lang="en-US" sz="2000" i="1">
                                  <a:latin typeface="Cambria Math" panose="02040503050406030204" pitchFamily="18" charset="0"/>
                                </a:rPr>
                                <m:t>𝑥</m:t>
                              </m:r>
                            </m:e>
                            <m:sup>
                              <m:r>
                                <a:rPr lang="en-US" sz="2000" i="1">
                                  <a:latin typeface="Cambria Math" panose="02040503050406030204" pitchFamily="18" charset="0"/>
                                </a:rPr>
                                <m:t>&lt;</m:t>
                              </m:r>
                              <m:r>
                                <a:rPr lang="en-US" sz="2000" i="1">
                                  <a:latin typeface="Cambria Math" panose="02040503050406030204" pitchFamily="18" charset="0"/>
                                </a:rPr>
                                <m:t>𝑡</m:t>
                              </m:r>
                              <m:r>
                                <a:rPr lang="en-US" sz="2000" i="1">
                                  <a:latin typeface="Cambria Math" panose="02040503050406030204" pitchFamily="18" charset="0"/>
                                </a:rPr>
                                <m:t>&gt;</m:t>
                              </m:r>
                            </m:sup>
                          </m:sSup>
                        </m:e>
                      </m:d>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𝑏</m:t>
                          </m:r>
                        </m:e>
                        <m:sub>
                          <m:r>
                            <a:rPr lang="en-US" sz="2000" b="0" i="1" smtClean="0">
                              <a:latin typeface="Cambria Math" panose="02040503050406030204" pitchFamily="18" charset="0"/>
                            </a:rPr>
                            <m:t>𝑖</m:t>
                          </m:r>
                        </m:sub>
                      </m:sSub>
                      <m:r>
                        <a:rPr lang="en-US" sz="2000" i="1">
                          <a:latin typeface="Cambria Math" panose="02040503050406030204" pitchFamily="18" charset="0"/>
                        </a:rPr>
                        <m:t>)</m:t>
                      </m:r>
                    </m:oMath>
                  </m:oMathPara>
                </a14:m>
                <a:endParaRPr lang="en-US" sz="2000" dirty="0"/>
              </a:p>
            </p:txBody>
          </p:sp>
        </mc:Choice>
        <mc:Fallback xmlns="">
          <p:sp>
            <p:nvSpPr>
              <p:cNvPr id="26" name="Textfeld 25">
                <a:extLst>
                  <a:ext uri="{FF2B5EF4-FFF2-40B4-BE49-F238E27FC236}">
                    <a16:creationId xmlns:a16="http://schemas.microsoft.com/office/drawing/2014/main" id="{3B97ED40-CCE4-485B-BD2E-0761AE716949}"/>
                  </a:ext>
                </a:extLst>
              </p:cNvPr>
              <p:cNvSpPr txBox="1">
                <a:spLocks noRot="1" noChangeAspect="1" noMove="1" noResize="1" noEditPoints="1" noAdjustHandles="1" noChangeArrowheads="1" noChangeShapeType="1" noTextEdit="1"/>
              </p:cNvSpPr>
              <p:nvPr/>
            </p:nvSpPr>
            <p:spPr>
              <a:xfrm>
                <a:off x="0" y="6321340"/>
                <a:ext cx="4253559" cy="400110"/>
              </a:xfrm>
              <a:prstGeom prst="rect">
                <a:avLst/>
              </a:prstGeom>
              <a:blipFill>
                <a:blip r:embed="rId5"/>
                <a:stretch>
                  <a:fillRect b="-16667"/>
                </a:stretch>
              </a:blipFill>
            </p:spPr>
            <p:txBody>
              <a:bodyPr/>
              <a:lstStyle/>
              <a:p>
                <a:r>
                  <a:rPr lang="en-US">
                    <a:noFill/>
                  </a:rPr>
                  <a:t> </a:t>
                </a:r>
              </a:p>
            </p:txBody>
          </p:sp>
        </mc:Fallback>
      </mc:AlternateContent>
    </p:spTree>
    <p:extLst>
      <p:ext uri="{BB962C8B-B14F-4D97-AF65-F5344CB8AC3E}">
        <p14:creationId xmlns:p14="http://schemas.microsoft.com/office/powerpoint/2010/main" val="27396770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150"/>
        <p:cNvGrpSpPr/>
        <p:nvPr/>
      </p:nvGrpSpPr>
      <p:grpSpPr>
        <a:xfrm>
          <a:off x="0" y="0"/>
          <a:ext cx="0" cy="0"/>
          <a:chOff x="0" y="0"/>
          <a:chExt cx="0" cy="0"/>
        </a:xfrm>
      </p:grpSpPr>
      <p:sp>
        <p:nvSpPr>
          <p:cNvPr id="1151" name="Google Shape;1151;p61"/>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chemeClr val="dk1"/>
              </a:buClr>
              <a:buSzPts val="1100"/>
              <a:buFont typeface="Arial"/>
              <a:buNone/>
            </a:pPr>
            <a:r>
              <a:rPr lang="en-US"/>
              <a:t>LSTM Unit</a:t>
            </a:r>
            <a:endParaRPr/>
          </a:p>
        </p:txBody>
      </p:sp>
      <p:sp>
        <p:nvSpPr>
          <p:cNvPr id="1152" name="Google Shape;1152;p61"/>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28</a:t>
            </a:fld>
            <a:endParaRPr/>
          </a:p>
        </p:txBody>
      </p:sp>
      <p:sp>
        <p:nvSpPr>
          <p:cNvPr id="1153" name="Google Shape;1153;p61"/>
          <p:cNvSpPr/>
          <p:nvPr/>
        </p:nvSpPr>
        <p:spPr>
          <a:xfrm>
            <a:off x="3242250" y="2044462"/>
            <a:ext cx="5707500" cy="38547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mc:AlternateContent xmlns:mc="http://schemas.openxmlformats.org/markup-compatibility/2006" xmlns:a14="http://schemas.microsoft.com/office/drawing/2010/main">
        <mc:Choice Requires="a14">
          <p:sp>
            <p:nvSpPr>
              <p:cNvPr id="1154" name="Google Shape;1154;p61"/>
              <p:cNvSpPr/>
              <p:nvPr/>
            </p:nvSpPr>
            <p:spPr>
              <a:xfrm>
                <a:off x="2008500" y="5307125"/>
                <a:ext cx="780600" cy="365100"/>
              </a:xfrm>
              <a:prstGeom prst="rect">
                <a:avLst/>
              </a:prstGeom>
              <a:solidFill>
                <a:srgbClr val="00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lvl="0" algn="ctr"/>
                <a14:m>
                  <m:oMathPara xmlns:m="http://schemas.openxmlformats.org/officeDocument/2006/math">
                    <m:oMathParaPr>
                      <m:jc m:val="centerGroup"/>
                    </m:oMathParaPr>
                    <m:oMath xmlns:m="http://schemas.openxmlformats.org/officeDocument/2006/math">
                      <m:sSup>
                        <m:sSupPr>
                          <m:ctrlPr>
                            <a:rPr lang="ar-AE" sz="1800" i="1">
                              <a:latin typeface="Cambria Math" panose="02040503050406030204" pitchFamily="18" charset="0"/>
                            </a:rPr>
                          </m:ctrlPr>
                        </m:sSupPr>
                        <m:e>
                          <m:r>
                            <a:rPr lang="ar-AE" sz="1800" i="1">
                              <a:latin typeface="Cambria Math" panose="02040503050406030204" pitchFamily="18" charset="0"/>
                            </a:rPr>
                            <m:t>𝑎</m:t>
                          </m:r>
                        </m:e>
                        <m:sup>
                          <m:r>
                            <a:rPr lang="ar-AE" sz="1800" i="1">
                              <a:latin typeface="Cambria Math" panose="02040503050406030204" pitchFamily="18" charset="0"/>
                            </a:rPr>
                            <m:t>&lt;</m:t>
                          </m:r>
                          <m:r>
                            <a:rPr lang="ar-AE" sz="1800" i="1">
                              <a:latin typeface="Cambria Math" panose="02040503050406030204" pitchFamily="18" charset="0"/>
                            </a:rPr>
                            <m:t>𝑡</m:t>
                          </m:r>
                          <m:r>
                            <a:rPr lang="ar-AE" sz="1800" i="1">
                              <a:latin typeface="Cambria Math" panose="02040503050406030204" pitchFamily="18" charset="0"/>
                            </a:rPr>
                            <m:t>−</m:t>
                          </m:r>
                          <m:r>
                            <a:rPr lang="ar-AE" sz="1800" i="1">
                              <a:latin typeface="Cambria Math" panose="02040503050406030204" pitchFamily="18" charset="0"/>
                            </a:rPr>
                            <m:t>1</m:t>
                          </m:r>
                          <m:r>
                            <a:rPr lang="ar-AE" sz="1800" i="1">
                              <a:latin typeface="Cambria Math" panose="02040503050406030204" pitchFamily="18" charset="0"/>
                            </a:rPr>
                            <m:t>&gt;</m:t>
                          </m:r>
                        </m:sup>
                      </m:sSup>
                    </m:oMath>
                  </m:oMathPara>
                </a14:m>
                <a:endParaRPr lang="ar-AE" sz="1800" baseline="-25000" dirty="0"/>
              </a:p>
            </p:txBody>
          </p:sp>
        </mc:Choice>
        <mc:Fallback xmlns="">
          <p:sp>
            <p:nvSpPr>
              <p:cNvPr id="1154" name="Google Shape;1154;p61"/>
              <p:cNvSpPr>
                <a:spLocks noRot="1" noChangeAspect="1" noMove="1" noResize="1" noEditPoints="1" noAdjustHandles="1" noChangeArrowheads="1" noChangeShapeType="1" noTextEdit="1"/>
              </p:cNvSpPr>
              <p:nvPr/>
            </p:nvSpPr>
            <p:spPr>
              <a:xfrm>
                <a:off x="2008500" y="5307125"/>
                <a:ext cx="780600" cy="365100"/>
              </a:xfrm>
              <a:prstGeom prst="rect">
                <a:avLst/>
              </a:prstGeom>
              <a:blipFill>
                <a:blip r:embed="rId3"/>
                <a:stretch>
                  <a:fillRect l="-3053"/>
                </a:stretch>
              </a:blipFill>
              <a:ln w="9525" cap="flat" cmpd="sng">
                <a:solidFill>
                  <a:schemeClr val="dk2"/>
                </a:solidFill>
                <a:prstDash val="solid"/>
                <a:round/>
                <a:headEnd type="none" w="sm" len="sm"/>
                <a:tailEnd type="none" w="sm" len="sm"/>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55" name="Google Shape;1155;p61"/>
              <p:cNvSpPr/>
              <p:nvPr/>
            </p:nvSpPr>
            <p:spPr>
              <a:xfrm>
                <a:off x="5096100" y="6147850"/>
                <a:ext cx="780600" cy="365100"/>
              </a:xfrm>
              <a:prstGeom prst="rect">
                <a:avLst/>
              </a:prstGeom>
              <a:solidFill>
                <a:srgbClr val="00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lvl="0" algn="ctr"/>
                <a14:m>
                  <m:oMathPara xmlns:m="http://schemas.openxmlformats.org/officeDocument/2006/math">
                    <m:oMathParaPr>
                      <m:jc m:val="centerGroup"/>
                    </m:oMathParaPr>
                    <m:oMath xmlns:m="http://schemas.openxmlformats.org/officeDocument/2006/math">
                      <m:sSup>
                        <m:sSupPr>
                          <m:ctrlPr>
                            <a:rPr lang="ar-AE" sz="1800" i="1">
                              <a:latin typeface="Cambria Math" panose="02040503050406030204" pitchFamily="18" charset="0"/>
                            </a:rPr>
                          </m:ctrlPr>
                        </m:sSupPr>
                        <m:e>
                          <m:r>
                            <a:rPr lang="ar-AE" sz="1800" i="1">
                              <a:latin typeface="Cambria Math" panose="02040503050406030204" pitchFamily="18" charset="0"/>
                            </a:rPr>
                            <m:t>𝑥</m:t>
                          </m:r>
                        </m:e>
                        <m:sup>
                          <m:r>
                            <a:rPr lang="ar-AE" sz="1800" i="1">
                              <a:latin typeface="Cambria Math" panose="02040503050406030204" pitchFamily="18" charset="0"/>
                            </a:rPr>
                            <m:t>&lt;</m:t>
                          </m:r>
                          <m:r>
                            <a:rPr lang="ar-AE" sz="1800" i="1">
                              <a:latin typeface="Cambria Math" panose="02040503050406030204" pitchFamily="18" charset="0"/>
                            </a:rPr>
                            <m:t>𝑡</m:t>
                          </m:r>
                          <m:r>
                            <a:rPr lang="ar-AE" sz="1800" i="1">
                              <a:latin typeface="Cambria Math" panose="02040503050406030204" pitchFamily="18" charset="0"/>
                            </a:rPr>
                            <m:t>&gt;</m:t>
                          </m:r>
                        </m:sup>
                      </m:sSup>
                    </m:oMath>
                  </m:oMathPara>
                </a14:m>
                <a:endParaRPr lang="ar-AE" sz="1800" baseline="-25000" dirty="0"/>
              </a:p>
            </p:txBody>
          </p:sp>
        </mc:Choice>
        <mc:Fallback xmlns="">
          <p:sp>
            <p:nvSpPr>
              <p:cNvPr id="1155" name="Google Shape;1155;p61"/>
              <p:cNvSpPr>
                <a:spLocks noRot="1" noChangeAspect="1" noMove="1" noResize="1" noEditPoints="1" noAdjustHandles="1" noChangeArrowheads="1" noChangeShapeType="1" noTextEdit="1"/>
              </p:cNvSpPr>
              <p:nvPr/>
            </p:nvSpPr>
            <p:spPr>
              <a:xfrm>
                <a:off x="5096100" y="6147850"/>
                <a:ext cx="780600" cy="365100"/>
              </a:xfrm>
              <a:prstGeom prst="rect">
                <a:avLst/>
              </a:prstGeom>
              <a:blipFill>
                <a:blip r:embed="rId4"/>
                <a:stretch>
                  <a:fillRect/>
                </a:stretch>
              </a:blipFill>
              <a:ln w="9525" cap="flat" cmpd="sng">
                <a:solidFill>
                  <a:schemeClr val="dk2"/>
                </a:solidFill>
                <a:prstDash val="solid"/>
                <a:round/>
                <a:headEnd type="none" w="sm" len="sm"/>
                <a:tailEnd type="none" w="sm" len="sm"/>
              </a:ln>
            </p:spPr>
            <p:txBody>
              <a:bodyPr/>
              <a:lstStyle/>
              <a:p>
                <a:r>
                  <a:rPr lang="en-US">
                    <a:noFill/>
                  </a:rPr>
                  <a:t> </a:t>
                </a:r>
              </a:p>
            </p:txBody>
          </p:sp>
        </mc:Fallback>
      </mc:AlternateContent>
      <p:cxnSp>
        <p:nvCxnSpPr>
          <p:cNvPr id="1156" name="Google Shape;1156;p61"/>
          <p:cNvCxnSpPr>
            <a:stCxn id="1157" idx="0"/>
          </p:cNvCxnSpPr>
          <p:nvPr/>
        </p:nvCxnSpPr>
        <p:spPr>
          <a:xfrm rot="10800000">
            <a:off x="5486400" y="4665425"/>
            <a:ext cx="0" cy="547800"/>
          </a:xfrm>
          <a:prstGeom prst="straightConnector1">
            <a:avLst/>
          </a:prstGeom>
          <a:noFill/>
          <a:ln w="28575" cap="flat" cmpd="sng">
            <a:solidFill>
              <a:srgbClr val="3D85C6"/>
            </a:solidFill>
            <a:prstDash val="solid"/>
            <a:round/>
            <a:headEnd type="none" w="med" len="med"/>
            <a:tailEnd type="triangle" w="med" len="med"/>
          </a:ln>
        </p:spPr>
      </p:cxnSp>
      <p:cxnSp>
        <p:nvCxnSpPr>
          <p:cNvPr id="1158" name="Google Shape;1158;p61"/>
          <p:cNvCxnSpPr>
            <a:stCxn id="1154" idx="3"/>
            <a:endCxn id="1157" idx="2"/>
          </p:cNvCxnSpPr>
          <p:nvPr/>
        </p:nvCxnSpPr>
        <p:spPr>
          <a:xfrm>
            <a:off x="2789100" y="5489675"/>
            <a:ext cx="2074200" cy="0"/>
          </a:xfrm>
          <a:prstGeom prst="straightConnector1">
            <a:avLst/>
          </a:prstGeom>
          <a:noFill/>
          <a:ln w="28575" cap="flat" cmpd="sng">
            <a:solidFill>
              <a:srgbClr val="3D85C6"/>
            </a:solidFill>
            <a:prstDash val="solid"/>
            <a:round/>
            <a:headEnd type="none" w="med" len="med"/>
            <a:tailEnd type="triangle" w="med" len="med"/>
          </a:ln>
        </p:spPr>
      </p:cxnSp>
      <p:sp>
        <p:nvSpPr>
          <p:cNvPr id="1157" name="Google Shape;1157;p61"/>
          <p:cNvSpPr/>
          <p:nvPr/>
        </p:nvSpPr>
        <p:spPr>
          <a:xfrm>
            <a:off x="4863300" y="5213225"/>
            <a:ext cx="1246200" cy="552900"/>
          </a:xfrm>
          <a:prstGeom prst="ellipse">
            <a:avLst/>
          </a:prstGeom>
          <a:solidFill>
            <a:srgbClr val="FF99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t>Concat</a:t>
            </a:r>
            <a:endParaRPr/>
          </a:p>
        </p:txBody>
      </p:sp>
      <p:cxnSp>
        <p:nvCxnSpPr>
          <p:cNvPr id="1159" name="Google Shape;1159;p61"/>
          <p:cNvCxnSpPr>
            <a:stCxn id="1155" idx="0"/>
            <a:endCxn id="1157" idx="4"/>
          </p:cNvCxnSpPr>
          <p:nvPr/>
        </p:nvCxnSpPr>
        <p:spPr>
          <a:xfrm rot="10800000">
            <a:off x="5486400" y="5766250"/>
            <a:ext cx="0" cy="381600"/>
          </a:xfrm>
          <a:prstGeom prst="straightConnector1">
            <a:avLst/>
          </a:prstGeom>
          <a:noFill/>
          <a:ln w="28575" cap="flat" cmpd="sng">
            <a:solidFill>
              <a:srgbClr val="3D85C6"/>
            </a:solidFill>
            <a:prstDash val="solid"/>
            <a:round/>
            <a:headEnd type="none" w="med" len="med"/>
            <a:tailEnd type="triangle" w="med" len="med"/>
          </a:ln>
        </p:spPr>
      </p:cxnSp>
      <p:cxnSp>
        <p:nvCxnSpPr>
          <p:cNvPr id="1160" name="Google Shape;1160;p61"/>
          <p:cNvCxnSpPr>
            <a:stCxn id="1157" idx="0"/>
            <a:endCxn id="1161" idx="1"/>
          </p:cNvCxnSpPr>
          <p:nvPr/>
        </p:nvCxnSpPr>
        <p:spPr>
          <a:xfrm rot="5400000" flipH="1">
            <a:off x="4494600" y="4221425"/>
            <a:ext cx="547800" cy="1435800"/>
          </a:xfrm>
          <a:prstGeom prst="bentConnector3">
            <a:avLst>
              <a:gd name="adj1" fmla="val 50000"/>
            </a:avLst>
          </a:prstGeom>
          <a:noFill/>
          <a:ln w="28575" cap="flat" cmpd="sng">
            <a:solidFill>
              <a:srgbClr val="3D85C6"/>
            </a:solidFill>
            <a:prstDash val="solid"/>
            <a:round/>
            <a:headEnd type="none" w="med" len="med"/>
            <a:tailEnd type="triangle" w="med" len="med"/>
          </a:ln>
        </p:spPr>
      </p:cxnSp>
      <p:sp>
        <p:nvSpPr>
          <p:cNvPr id="1161" name="Google Shape;1161;p61"/>
          <p:cNvSpPr/>
          <p:nvPr/>
        </p:nvSpPr>
        <p:spPr>
          <a:xfrm>
            <a:off x="3530100" y="4217825"/>
            <a:ext cx="1040700" cy="447600"/>
          </a:xfrm>
          <a:prstGeom prst="round2SameRect">
            <a:avLst>
              <a:gd name="adj1" fmla="val 16667"/>
              <a:gd name="adj2" fmla="val 0"/>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t>sigmoid</a:t>
            </a:r>
            <a:endParaRPr/>
          </a:p>
        </p:txBody>
      </p:sp>
      <p:cxnSp>
        <p:nvCxnSpPr>
          <p:cNvPr id="1164" name="Google Shape;1164;p61"/>
          <p:cNvCxnSpPr>
            <a:stCxn id="1161" idx="3"/>
          </p:cNvCxnSpPr>
          <p:nvPr/>
        </p:nvCxnSpPr>
        <p:spPr>
          <a:xfrm rot="10800000">
            <a:off x="4050450" y="2736725"/>
            <a:ext cx="0" cy="1481100"/>
          </a:xfrm>
          <a:prstGeom prst="straightConnector1">
            <a:avLst/>
          </a:prstGeom>
          <a:noFill/>
          <a:ln w="28575" cap="flat" cmpd="sng">
            <a:solidFill>
              <a:srgbClr val="3D85C6"/>
            </a:solidFill>
            <a:prstDash val="solid"/>
            <a:round/>
            <a:headEnd type="none" w="med" len="med"/>
            <a:tailEnd type="triangle" w="med" len="med"/>
          </a:ln>
        </p:spPr>
      </p:cxnSp>
      <p:sp>
        <p:nvSpPr>
          <p:cNvPr id="1166" name="Google Shape;1166;p61"/>
          <p:cNvSpPr/>
          <p:nvPr/>
        </p:nvSpPr>
        <p:spPr>
          <a:xfrm>
            <a:off x="4966050" y="4217825"/>
            <a:ext cx="1040700" cy="447600"/>
          </a:xfrm>
          <a:prstGeom prst="round2SameRect">
            <a:avLst>
              <a:gd name="adj1" fmla="val 16667"/>
              <a:gd name="adj2" fmla="val 0"/>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t>sigmoid</a:t>
            </a:r>
            <a:endParaRPr/>
          </a:p>
        </p:txBody>
      </p:sp>
      <p:sp>
        <p:nvSpPr>
          <p:cNvPr id="1167" name="Google Shape;1167;p61"/>
          <p:cNvSpPr/>
          <p:nvPr/>
        </p:nvSpPr>
        <p:spPr>
          <a:xfrm>
            <a:off x="4966050" y="3733338"/>
            <a:ext cx="1040700" cy="447600"/>
          </a:xfrm>
          <a:prstGeom prst="roundRect">
            <a:avLst>
              <a:gd name="adj" fmla="val 16667"/>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t>tanh</a:t>
            </a:r>
            <a:endParaRPr/>
          </a:p>
        </p:txBody>
      </p:sp>
      <p:cxnSp>
        <p:nvCxnSpPr>
          <p:cNvPr id="1168" name="Google Shape;1168;p61"/>
          <p:cNvCxnSpPr>
            <a:endCxn id="1167" idx="3"/>
          </p:cNvCxnSpPr>
          <p:nvPr/>
        </p:nvCxnSpPr>
        <p:spPr>
          <a:xfrm rot="-5400000">
            <a:off x="5118450" y="4324938"/>
            <a:ext cx="1256100" cy="520500"/>
          </a:xfrm>
          <a:prstGeom prst="bentConnector4">
            <a:avLst>
              <a:gd name="adj1" fmla="val 21476"/>
              <a:gd name="adj2" fmla="val 145749"/>
            </a:avLst>
          </a:prstGeom>
          <a:noFill/>
          <a:ln w="28575" cap="flat" cmpd="sng">
            <a:solidFill>
              <a:srgbClr val="3D85C6"/>
            </a:solidFill>
            <a:prstDash val="solid"/>
            <a:round/>
            <a:headEnd type="none" w="med" len="med"/>
            <a:tailEnd type="triangle" w="med" len="med"/>
          </a:ln>
        </p:spPr>
      </p:cxnSp>
      <p:cxnSp>
        <p:nvCxnSpPr>
          <p:cNvPr id="1170" name="Google Shape;1170;p61"/>
          <p:cNvCxnSpPr>
            <a:cxnSpLocks/>
            <a:stCxn id="1167" idx="1"/>
          </p:cNvCxnSpPr>
          <p:nvPr/>
        </p:nvCxnSpPr>
        <p:spPr>
          <a:xfrm rot="10800000">
            <a:off x="4863300" y="3429000"/>
            <a:ext cx="102750" cy="528138"/>
          </a:xfrm>
          <a:prstGeom prst="bentConnector2">
            <a:avLst/>
          </a:prstGeom>
          <a:noFill/>
          <a:ln w="28575" cap="flat" cmpd="sng">
            <a:solidFill>
              <a:srgbClr val="3D85C6"/>
            </a:solidFill>
            <a:prstDash val="solid"/>
            <a:round/>
            <a:headEnd type="none" w="med" len="med"/>
            <a:tailEnd type="triangle" w="med" len="med"/>
          </a:ln>
        </p:spPr>
      </p:cxnSp>
      <p:cxnSp>
        <p:nvCxnSpPr>
          <p:cNvPr id="1171" name="Google Shape;1171;p61"/>
          <p:cNvCxnSpPr>
            <a:cxnSpLocks/>
            <a:stCxn id="1166" idx="2"/>
          </p:cNvCxnSpPr>
          <p:nvPr/>
        </p:nvCxnSpPr>
        <p:spPr>
          <a:xfrm rot="10800000">
            <a:off x="4863450" y="3311225"/>
            <a:ext cx="102600" cy="1130400"/>
          </a:xfrm>
          <a:prstGeom prst="bentConnector3">
            <a:avLst>
              <a:gd name="adj1" fmla="val 331268"/>
            </a:avLst>
          </a:prstGeom>
          <a:noFill/>
          <a:ln w="28575" cap="flat" cmpd="sng">
            <a:solidFill>
              <a:srgbClr val="3D85C6"/>
            </a:solidFill>
            <a:prstDash val="solid"/>
            <a:round/>
            <a:headEnd type="none" w="med" len="med"/>
            <a:tailEnd type="triangle" w="med" len="med"/>
          </a:ln>
        </p:spPr>
      </p:cxnSp>
      <p:cxnSp>
        <p:nvCxnSpPr>
          <p:cNvPr id="1174" name="Google Shape;1174;p61"/>
          <p:cNvCxnSpPr/>
          <p:nvPr/>
        </p:nvCxnSpPr>
        <p:spPr>
          <a:xfrm rot="-5400000">
            <a:off x="6065550" y="4364375"/>
            <a:ext cx="269700" cy="1428000"/>
          </a:xfrm>
          <a:prstGeom prst="bentConnector2">
            <a:avLst/>
          </a:prstGeom>
          <a:noFill/>
          <a:ln w="28575" cap="flat" cmpd="sng">
            <a:solidFill>
              <a:srgbClr val="3D85C6"/>
            </a:solidFill>
            <a:prstDash val="solid"/>
            <a:round/>
            <a:headEnd type="none" w="med" len="med"/>
            <a:tailEnd type="triangle" w="med" len="med"/>
          </a:ln>
        </p:spPr>
      </p:cxnSp>
      <mc:AlternateContent xmlns:mc="http://schemas.openxmlformats.org/markup-compatibility/2006" xmlns:a14="http://schemas.microsoft.com/office/drawing/2010/main">
        <mc:Choice Requires="a14">
          <p:sp>
            <p:nvSpPr>
              <p:cNvPr id="26" name="Textfeld 25">
                <a:extLst>
                  <a:ext uri="{FF2B5EF4-FFF2-40B4-BE49-F238E27FC236}">
                    <a16:creationId xmlns:a16="http://schemas.microsoft.com/office/drawing/2014/main" id="{3B97ED40-CCE4-485B-BD2E-0761AE716949}"/>
                  </a:ext>
                </a:extLst>
              </p:cNvPr>
              <p:cNvSpPr txBox="1"/>
              <p:nvPr/>
            </p:nvSpPr>
            <p:spPr>
              <a:xfrm>
                <a:off x="0" y="6321340"/>
                <a:ext cx="4253559" cy="400110"/>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p>
                        <m:sSupPr>
                          <m:ctrlPr>
                            <a:rPr lang="en-US" sz="2000" b="0" i="1" smtClean="0">
                              <a:latin typeface="Cambria Math" panose="02040503050406030204" pitchFamily="18" charset="0"/>
                            </a:rPr>
                          </m:ctrlPr>
                        </m:sSupPr>
                        <m:e>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𝑐</m:t>
                              </m:r>
                            </m:e>
                          </m:acc>
                        </m:e>
                        <m:sup>
                          <m:r>
                            <a:rPr lang="en-US" sz="2000" b="0" i="1" smtClean="0">
                              <a:latin typeface="Cambria Math" panose="02040503050406030204" pitchFamily="18" charset="0"/>
                            </a:rPr>
                            <m:t>&lt;</m:t>
                          </m:r>
                          <m:r>
                            <a:rPr lang="en-US" sz="2000" b="0" i="1" smtClean="0">
                              <a:latin typeface="Cambria Math" panose="02040503050406030204" pitchFamily="18" charset="0"/>
                            </a:rPr>
                            <m:t>𝑡</m:t>
                          </m:r>
                          <m:r>
                            <a:rPr lang="en-US" sz="2000" b="0" i="1" smtClean="0">
                              <a:latin typeface="Cambria Math" panose="02040503050406030204" pitchFamily="18" charset="0"/>
                            </a:rPr>
                            <m:t>&gt;</m:t>
                          </m:r>
                        </m:sup>
                      </m:sSup>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tanh</m:t>
                          </m:r>
                        </m:fName>
                        <m:e>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𝑊</m:t>
                              </m:r>
                            </m:e>
                            <m:sub>
                              <m:r>
                                <a:rPr lang="en-US" sz="2000" b="0" i="1" smtClean="0">
                                  <a:latin typeface="Cambria Math" panose="02040503050406030204" pitchFamily="18" charset="0"/>
                                </a:rPr>
                                <m:t>𝑐</m:t>
                              </m:r>
                            </m:sub>
                          </m:sSub>
                          <m:d>
                            <m:dPr>
                              <m:begChr m:val="["/>
                              <m:endChr m:val="]"/>
                              <m:ctrlPr>
                                <a:rPr lang="en-US" sz="2000" b="0" i="1" smtClean="0">
                                  <a:latin typeface="Cambria Math" panose="02040503050406030204" pitchFamily="18" charset="0"/>
                                </a:rPr>
                              </m:ctrlPr>
                            </m:dPr>
                            <m:e>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𝑎</m:t>
                                  </m:r>
                                </m:e>
                                <m:sup>
                                  <m:r>
                                    <a:rPr lang="en-US" sz="2000" b="0" i="1" smtClean="0">
                                      <a:latin typeface="Cambria Math" panose="02040503050406030204" pitchFamily="18" charset="0"/>
                                    </a:rPr>
                                    <m:t>&lt;</m:t>
                                  </m:r>
                                  <m:r>
                                    <a:rPr lang="en-US" sz="2000" b="0" i="1" smtClean="0">
                                      <a:latin typeface="Cambria Math" panose="02040503050406030204" pitchFamily="18" charset="0"/>
                                    </a:rPr>
                                    <m:t>𝑡</m:t>
                                  </m:r>
                                  <m:r>
                                    <a:rPr lang="en-US" sz="2000" b="0" i="1" smtClean="0">
                                      <a:latin typeface="Cambria Math" panose="02040503050406030204" pitchFamily="18" charset="0"/>
                                    </a:rPr>
                                    <m:t>−</m:t>
                                  </m:r>
                                  <m:r>
                                    <a:rPr lang="en-US" sz="2000" b="0" i="1" smtClean="0">
                                      <a:latin typeface="Cambria Math" panose="02040503050406030204" pitchFamily="18" charset="0"/>
                                    </a:rPr>
                                    <m:t>1</m:t>
                                  </m:r>
                                  <m:r>
                                    <a:rPr lang="en-US" sz="2000" b="0" i="1" smtClean="0">
                                      <a:latin typeface="Cambria Math" panose="02040503050406030204" pitchFamily="18" charset="0"/>
                                    </a:rPr>
                                    <m:t>&gt;</m:t>
                                  </m:r>
                                </m:sup>
                              </m:sSup>
                              <m:r>
                                <a:rPr lang="en-US" sz="2000" b="0" i="1" smtClean="0">
                                  <a:latin typeface="Cambria Math" panose="02040503050406030204" pitchFamily="18" charset="0"/>
                                </a:rPr>
                                <m:t>, </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𝑥</m:t>
                                  </m:r>
                                </m:e>
                                <m:sup>
                                  <m:r>
                                    <a:rPr lang="en-US" sz="2000" b="0" i="1" smtClean="0">
                                      <a:latin typeface="Cambria Math" panose="02040503050406030204" pitchFamily="18" charset="0"/>
                                    </a:rPr>
                                    <m:t>&lt;</m:t>
                                  </m:r>
                                  <m:r>
                                    <a:rPr lang="en-US" sz="2000" b="0" i="1" smtClean="0">
                                      <a:latin typeface="Cambria Math" panose="02040503050406030204" pitchFamily="18" charset="0"/>
                                    </a:rPr>
                                    <m:t>𝑡</m:t>
                                  </m:r>
                                  <m:r>
                                    <a:rPr lang="en-US" sz="2000" b="0" i="1" smtClean="0">
                                      <a:latin typeface="Cambria Math" panose="02040503050406030204" pitchFamily="18" charset="0"/>
                                    </a:rPr>
                                    <m:t>&gt;</m:t>
                                  </m:r>
                                </m:sup>
                              </m:sSup>
                            </m:e>
                          </m:d>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𝑏</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m:t>
                          </m:r>
                        </m:e>
                      </m:func>
                    </m:oMath>
                  </m:oMathPara>
                </a14:m>
                <a:endParaRPr lang="en-US" sz="2000" dirty="0"/>
              </a:p>
            </p:txBody>
          </p:sp>
        </mc:Choice>
        <mc:Fallback xmlns="">
          <p:sp>
            <p:nvSpPr>
              <p:cNvPr id="26" name="Textfeld 25">
                <a:extLst>
                  <a:ext uri="{FF2B5EF4-FFF2-40B4-BE49-F238E27FC236}">
                    <a16:creationId xmlns:a16="http://schemas.microsoft.com/office/drawing/2014/main" id="{3B97ED40-CCE4-485B-BD2E-0761AE716949}"/>
                  </a:ext>
                </a:extLst>
              </p:cNvPr>
              <p:cNvSpPr txBox="1">
                <a:spLocks noRot="1" noChangeAspect="1" noMove="1" noResize="1" noEditPoints="1" noAdjustHandles="1" noChangeArrowheads="1" noChangeShapeType="1" noTextEdit="1"/>
              </p:cNvSpPr>
              <p:nvPr/>
            </p:nvSpPr>
            <p:spPr>
              <a:xfrm>
                <a:off x="0" y="6321340"/>
                <a:ext cx="4253559" cy="400110"/>
              </a:xfrm>
              <a:prstGeom prst="rect">
                <a:avLst/>
              </a:prstGeom>
              <a:blipFill>
                <a:blip r:embed="rId5"/>
                <a:stretch>
                  <a:fillRect b="-16667"/>
                </a:stretch>
              </a:blipFill>
            </p:spPr>
            <p:txBody>
              <a:bodyPr/>
              <a:lstStyle/>
              <a:p>
                <a:r>
                  <a:rPr lang="en-US">
                    <a:noFill/>
                  </a:rPr>
                  <a:t> </a:t>
                </a:r>
              </a:p>
            </p:txBody>
          </p:sp>
        </mc:Fallback>
      </mc:AlternateContent>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179"/>
        <p:cNvGrpSpPr/>
        <p:nvPr/>
      </p:nvGrpSpPr>
      <p:grpSpPr>
        <a:xfrm>
          <a:off x="0" y="0"/>
          <a:ext cx="0" cy="0"/>
          <a:chOff x="0" y="0"/>
          <a:chExt cx="0" cy="0"/>
        </a:xfrm>
      </p:grpSpPr>
      <p:sp>
        <p:nvSpPr>
          <p:cNvPr id="1180" name="Google Shape;1180;p62"/>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chemeClr val="dk1"/>
              </a:buClr>
              <a:buSzPts val="1100"/>
              <a:buFont typeface="Arial"/>
              <a:buNone/>
            </a:pPr>
            <a:r>
              <a:rPr lang="en-US"/>
              <a:t>LSTM Unit</a:t>
            </a:r>
            <a:endParaRPr/>
          </a:p>
        </p:txBody>
      </p:sp>
      <p:sp>
        <p:nvSpPr>
          <p:cNvPr id="1181" name="Google Shape;1181;p62"/>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29</a:t>
            </a:fld>
            <a:endParaRPr/>
          </a:p>
        </p:txBody>
      </p:sp>
      <p:sp>
        <p:nvSpPr>
          <p:cNvPr id="1182" name="Google Shape;1182;p62"/>
          <p:cNvSpPr/>
          <p:nvPr/>
        </p:nvSpPr>
        <p:spPr>
          <a:xfrm>
            <a:off x="3242250" y="2044462"/>
            <a:ext cx="5707500" cy="38547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mc:AlternateContent xmlns:mc="http://schemas.openxmlformats.org/markup-compatibility/2006" xmlns:a14="http://schemas.microsoft.com/office/drawing/2010/main">
        <mc:Choice Requires="a14">
          <p:sp>
            <p:nvSpPr>
              <p:cNvPr id="1183" name="Google Shape;1183;p62"/>
              <p:cNvSpPr/>
              <p:nvPr/>
            </p:nvSpPr>
            <p:spPr>
              <a:xfrm>
                <a:off x="2008500" y="5307125"/>
                <a:ext cx="780600" cy="365100"/>
              </a:xfrm>
              <a:prstGeom prst="rect">
                <a:avLst/>
              </a:prstGeom>
              <a:solidFill>
                <a:srgbClr val="00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lvl="0" algn="ctr"/>
                <a14:m>
                  <m:oMathPara xmlns:m="http://schemas.openxmlformats.org/officeDocument/2006/math">
                    <m:oMathParaPr>
                      <m:jc m:val="centerGroup"/>
                    </m:oMathParaPr>
                    <m:oMath xmlns:m="http://schemas.openxmlformats.org/officeDocument/2006/math">
                      <m:sSup>
                        <m:sSupPr>
                          <m:ctrlPr>
                            <a:rPr lang="ar-AE" sz="1800" i="1">
                              <a:latin typeface="Cambria Math" panose="02040503050406030204" pitchFamily="18" charset="0"/>
                            </a:rPr>
                          </m:ctrlPr>
                        </m:sSupPr>
                        <m:e>
                          <m:r>
                            <a:rPr lang="ar-AE" sz="1800" i="1">
                              <a:latin typeface="Cambria Math" panose="02040503050406030204" pitchFamily="18" charset="0"/>
                            </a:rPr>
                            <m:t>𝑎</m:t>
                          </m:r>
                        </m:e>
                        <m:sup>
                          <m:r>
                            <a:rPr lang="ar-AE" sz="1800" i="1">
                              <a:latin typeface="Cambria Math" panose="02040503050406030204" pitchFamily="18" charset="0"/>
                            </a:rPr>
                            <m:t>&lt;</m:t>
                          </m:r>
                          <m:r>
                            <a:rPr lang="ar-AE" sz="1800" i="1">
                              <a:latin typeface="Cambria Math" panose="02040503050406030204" pitchFamily="18" charset="0"/>
                            </a:rPr>
                            <m:t>𝑡</m:t>
                          </m:r>
                          <m:r>
                            <a:rPr lang="ar-AE" sz="1800" i="1">
                              <a:latin typeface="Cambria Math" panose="02040503050406030204" pitchFamily="18" charset="0"/>
                            </a:rPr>
                            <m:t>−</m:t>
                          </m:r>
                          <m:r>
                            <a:rPr lang="ar-AE" sz="1800" i="1">
                              <a:latin typeface="Cambria Math" panose="02040503050406030204" pitchFamily="18" charset="0"/>
                            </a:rPr>
                            <m:t>1</m:t>
                          </m:r>
                          <m:r>
                            <a:rPr lang="ar-AE" sz="1800" i="1">
                              <a:latin typeface="Cambria Math" panose="02040503050406030204" pitchFamily="18" charset="0"/>
                            </a:rPr>
                            <m:t>&gt;</m:t>
                          </m:r>
                        </m:sup>
                      </m:sSup>
                    </m:oMath>
                  </m:oMathPara>
                </a14:m>
                <a:endParaRPr lang="ar-AE" sz="1800" baseline="-25000" dirty="0"/>
              </a:p>
            </p:txBody>
          </p:sp>
        </mc:Choice>
        <mc:Fallback xmlns="">
          <p:sp>
            <p:nvSpPr>
              <p:cNvPr id="1183" name="Google Shape;1183;p62"/>
              <p:cNvSpPr>
                <a:spLocks noRot="1" noChangeAspect="1" noMove="1" noResize="1" noEditPoints="1" noAdjustHandles="1" noChangeArrowheads="1" noChangeShapeType="1" noTextEdit="1"/>
              </p:cNvSpPr>
              <p:nvPr/>
            </p:nvSpPr>
            <p:spPr>
              <a:xfrm>
                <a:off x="2008500" y="5307125"/>
                <a:ext cx="780600" cy="365100"/>
              </a:xfrm>
              <a:prstGeom prst="rect">
                <a:avLst/>
              </a:prstGeom>
              <a:blipFill>
                <a:blip r:embed="rId3"/>
                <a:stretch>
                  <a:fillRect l="-3053"/>
                </a:stretch>
              </a:blipFill>
              <a:ln w="9525" cap="flat" cmpd="sng">
                <a:solidFill>
                  <a:schemeClr val="dk2"/>
                </a:solidFill>
                <a:prstDash val="solid"/>
                <a:round/>
                <a:headEnd type="none" w="sm" len="sm"/>
                <a:tailEnd type="none" w="sm" len="sm"/>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84" name="Google Shape;1184;p62"/>
              <p:cNvSpPr/>
              <p:nvPr/>
            </p:nvSpPr>
            <p:spPr>
              <a:xfrm>
                <a:off x="5096100" y="6147850"/>
                <a:ext cx="780600" cy="365100"/>
              </a:xfrm>
              <a:prstGeom prst="rect">
                <a:avLst/>
              </a:prstGeom>
              <a:solidFill>
                <a:srgbClr val="00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lvl="0" algn="ctr"/>
                <a14:m>
                  <m:oMathPara xmlns:m="http://schemas.openxmlformats.org/officeDocument/2006/math">
                    <m:oMathParaPr>
                      <m:jc m:val="centerGroup"/>
                    </m:oMathParaPr>
                    <m:oMath xmlns:m="http://schemas.openxmlformats.org/officeDocument/2006/math">
                      <m:sSup>
                        <m:sSupPr>
                          <m:ctrlPr>
                            <a:rPr lang="ar-AE" sz="1800" i="1">
                              <a:latin typeface="Cambria Math" panose="02040503050406030204" pitchFamily="18" charset="0"/>
                            </a:rPr>
                          </m:ctrlPr>
                        </m:sSupPr>
                        <m:e>
                          <m:r>
                            <a:rPr lang="ar-AE" sz="1800" i="1">
                              <a:latin typeface="Cambria Math" panose="02040503050406030204" pitchFamily="18" charset="0"/>
                            </a:rPr>
                            <m:t>𝑥</m:t>
                          </m:r>
                        </m:e>
                        <m:sup>
                          <m:r>
                            <a:rPr lang="ar-AE" sz="1800" i="1">
                              <a:latin typeface="Cambria Math" panose="02040503050406030204" pitchFamily="18" charset="0"/>
                            </a:rPr>
                            <m:t>&lt;</m:t>
                          </m:r>
                          <m:r>
                            <a:rPr lang="ar-AE" sz="1800" i="1">
                              <a:latin typeface="Cambria Math" panose="02040503050406030204" pitchFamily="18" charset="0"/>
                            </a:rPr>
                            <m:t>𝑡</m:t>
                          </m:r>
                          <m:r>
                            <a:rPr lang="ar-AE" sz="1800" i="1">
                              <a:latin typeface="Cambria Math" panose="02040503050406030204" pitchFamily="18" charset="0"/>
                            </a:rPr>
                            <m:t>&gt;</m:t>
                          </m:r>
                        </m:sup>
                      </m:sSup>
                    </m:oMath>
                  </m:oMathPara>
                </a14:m>
                <a:endParaRPr lang="ar-AE" sz="1800" baseline="-25000" dirty="0"/>
              </a:p>
            </p:txBody>
          </p:sp>
        </mc:Choice>
        <mc:Fallback xmlns="">
          <p:sp>
            <p:nvSpPr>
              <p:cNvPr id="1184" name="Google Shape;1184;p62"/>
              <p:cNvSpPr>
                <a:spLocks noRot="1" noChangeAspect="1" noMove="1" noResize="1" noEditPoints="1" noAdjustHandles="1" noChangeArrowheads="1" noChangeShapeType="1" noTextEdit="1"/>
              </p:cNvSpPr>
              <p:nvPr/>
            </p:nvSpPr>
            <p:spPr>
              <a:xfrm>
                <a:off x="5096100" y="6147850"/>
                <a:ext cx="780600" cy="365100"/>
              </a:xfrm>
              <a:prstGeom prst="rect">
                <a:avLst/>
              </a:prstGeom>
              <a:blipFill>
                <a:blip r:embed="rId4"/>
                <a:stretch>
                  <a:fillRect/>
                </a:stretch>
              </a:blipFill>
              <a:ln w="9525" cap="flat" cmpd="sng">
                <a:solidFill>
                  <a:schemeClr val="dk2"/>
                </a:solidFill>
                <a:prstDash val="solid"/>
                <a:round/>
                <a:headEnd type="none" w="sm" len="sm"/>
                <a:tailEnd type="none" w="sm" len="sm"/>
              </a:ln>
            </p:spPr>
            <p:txBody>
              <a:bodyPr/>
              <a:lstStyle/>
              <a:p>
                <a:r>
                  <a:rPr lang="en-US">
                    <a:noFill/>
                  </a:rPr>
                  <a:t> </a:t>
                </a:r>
              </a:p>
            </p:txBody>
          </p:sp>
        </mc:Fallback>
      </mc:AlternateContent>
      <p:cxnSp>
        <p:nvCxnSpPr>
          <p:cNvPr id="1185" name="Google Shape;1185;p62"/>
          <p:cNvCxnSpPr>
            <a:stCxn id="1186" idx="0"/>
          </p:cNvCxnSpPr>
          <p:nvPr/>
        </p:nvCxnSpPr>
        <p:spPr>
          <a:xfrm rot="10800000">
            <a:off x="5486400" y="4665425"/>
            <a:ext cx="0" cy="547800"/>
          </a:xfrm>
          <a:prstGeom prst="straightConnector1">
            <a:avLst/>
          </a:prstGeom>
          <a:noFill/>
          <a:ln w="28575" cap="flat" cmpd="sng">
            <a:solidFill>
              <a:srgbClr val="3D85C6"/>
            </a:solidFill>
            <a:prstDash val="solid"/>
            <a:round/>
            <a:headEnd type="none" w="med" len="med"/>
            <a:tailEnd type="triangle" w="med" len="med"/>
          </a:ln>
        </p:spPr>
      </p:cxnSp>
      <p:cxnSp>
        <p:nvCxnSpPr>
          <p:cNvPr id="1187" name="Google Shape;1187;p62"/>
          <p:cNvCxnSpPr>
            <a:stCxn id="1183" idx="3"/>
            <a:endCxn id="1186" idx="2"/>
          </p:cNvCxnSpPr>
          <p:nvPr/>
        </p:nvCxnSpPr>
        <p:spPr>
          <a:xfrm>
            <a:off x="2789100" y="5489675"/>
            <a:ext cx="2074200" cy="0"/>
          </a:xfrm>
          <a:prstGeom prst="straightConnector1">
            <a:avLst/>
          </a:prstGeom>
          <a:noFill/>
          <a:ln w="28575" cap="flat" cmpd="sng">
            <a:solidFill>
              <a:srgbClr val="3D85C6"/>
            </a:solidFill>
            <a:prstDash val="solid"/>
            <a:round/>
            <a:headEnd type="none" w="med" len="med"/>
            <a:tailEnd type="triangle" w="med" len="med"/>
          </a:ln>
        </p:spPr>
      </p:cxnSp>
      <p:sp>
        <p:nvSpPr>
          <p:cNvPr id="1186" name="Google Shape;1186;p62"/>
          <p:cNvSpPr/>
          <p:nvPr/>
        </p:nvSpPr>
        <p:spPr>
          <a:xfrm>
            <a:off x="4863300" y="5213225"/>
            <a:ext cx="1246200" cy="552900"/>
          </a:xfrm>
          <a:prstGeom prst="ellipse">
            <a:avLst/>
          </a:prstGeom>
          <a:solidFill>
            <a:srgbClr val="FF99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t>Concat</a:t>
            </a:r>
            <a:endParaRPr/>
          </a:p>
        </p:txBody>
      </p:sp>
      <p:cxnSp>
        <p:nvCxnSpPr>
          <p:cNvPr id="1188" name="Google Shape;1188;p62"/>
          <p:cNvCxnSpPr>
            <a:stCxn id="1184" idx="0"/>
            <a:endCxn id="1186" idx="4"/>
          </p:cNvCxnSpPr>
          <p:nvPr/>
        </p:nvCxnSpPr>
        <p:spPr>
          <a:xfrm rot="10800000">
            <a:off x="5486400" y="5766250"/>
            <a:ext cx="0" cy="381600"/>
          </a:xfrm>
          <a:prstGeom prst="straightConnector1">
            <a:avLst/>
          </a:prstGeom>
          <a:noFill/>
          <a:ln w="28575" cap="flat" cmpd="sng">
            <a:solidFill>
              <a:srgbClr val="3D85C6"/>
            </a:solidFill>
            <a:prstDash val="solid"/>
            <a:round/>
            <a:headEnd type="none" w="med" len="med"/>
            <a:tailEnd type="triangle" w="med" len="med"/>
          </a:ln>
        </p:spPr>
      </p:cxnSp>
      <p:cxnSp>
        <p:nvCxnSpPr>
          <p:cNvPr id="1189" name="Google Shape;1189;p62"/>
          <p:cNvCxnSpPr>
            <a:stCxn id="1186" idx="0"/>
            <a:endCxn id="1190" idx="1"/>
          </p:cNvCxnSpPr>
          <p:nvPr/>
        </p:nvCxnSpPr>
        <p:spPr>
          <a:xfrm rot="5400000" flipH="1">
            <a:off x="4494600" y="4221425"/>
            <a:ext cx="547800" cy="1435800"/>
          </a:xfrm>
          <a:prstGeom prst="bentConnector3">
            <a:avLst>
              <a:gd name="adj1" fmla="val 50000"/>
            </a:avLst>
          </a:prstGeom>
          <a:noFill/>
          <a:ln w="28575" cap="flat" cmpd="sng">
            <a:solidFill>
              <a:srgbClr val="3D85C6"/>
            </a:solidFill>
            <a:prstDash val="solid"/>
            <a:round/>
            <a:headEnd type="none" w="med" len="med"/>
            <a:tailEnd type="triangle" w="med" len="med"/>
          </a:ln>
        </p:spPr>
      </p:cxnSp>
      <p:cxnSp>
        <p:nvCxnSpPr>
          <p:cNvPr id="1191" name="Google Shape;1191;p62"/>
          <p:cNvCxnSpPr>
            <a:stCxn id="1186" idx="0"/>
          </p:cNvCxnSpPr>
          <p:nvPr/>
        </p:nvCxnSpPr>
        <p:spPr>
          <a:xfrm rot="-5400000">
            <a:off x="6065550" y="4364375"/>
            <a:ext cx="269700" cy="1428000"/>
          </a:xfrm>
          <a:prstGeom prst="bentConnector2">
            <a:avLst/>
          </a:prstGeom>
          <a:noFill/>
          <a:ln w="28575" cap="flat" cmpd="sng">
            <a:solidFill>
              <a:srgbClr val="3D85C6"/>
            </a:solidFill>
            <a:prstDash val="solid"/>
            <a:round/>
            <a:headEnd type="none" w="med" len="med"/>
            <a:tailEnd type="triangle" w="med" len="med"/>
          </a:ln>
        </p:spPr>
      </p:cxnSp>
      <mc:AlternateContent xmlns:mc="http://schemas.openxmlformats.org/markup-compatibility/2006" xmlns:a14="http://schemas.microsoft.com/office/drawing/2010/main">
        <mc:Choice Requires="a14">
          <p:sp>
            <p:nvSpPr>
              <p:cNvPr id="1192" name="Google Shape;1192;p62"/>
              <p:cNvSpPr/>
              <p:nvPr/>
            </p:nvSpPr>
            <p:spPr>
              <a:xfrm>
                <a:off x="2008500" y="2280250"/>
                <a:ext cx="780600" cy="365100"/>
              </a:xfrm>
              <a:prstGeom prst="rect">
                <a:avLst/>
              </a:prstGeom>
              <a:solidFill>
                <a:srgbClr val="00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lvl="0" algn="ctr"/>
                <a14:m>
                  <m:oMathPara xmlns:m="http://schemas.openxmlformats.org/officeDocument/2006/math">
                    <m:oMathParaPr>
                      <m:jc m:val="centerGroup"/>
                    </m:oMathParaPr>
                    <m:oMath xmlns:m="http://schemas.openxmlformats.org/officeDocument/2006/math">
                      <m:sSup>
                        <m:sSupPr>
                          <m:ctrlPr>
                            <a:rPr lang="en-US" sz="1800" i="1" smtClean="0">
                              <a:latin typeface="Cambria Math" panose="02040503050406030204" pitchFamily="18" charset="0"/>
                            </a:rPr>
                          </m:ctrlPr>
                        </m:sSupPr>
                        <m:e>
                          <m:r>
                            <a:rPr lang="en-US" sz="1800" i="1">
                              <a:latin typeface="Cambria Math" panose="02040503050406030204" pitchFamily="18" charset="0"/>
                            </a:rPr>
                            <m:t>𝑐</m:t>
                          </m:r>
                        </m:e>
                        <m:sup>
                          <m:r>
                            <a:rPr lang="en-US" sz="1800" i="1">
                              <a:latin typeface="Cambria Math" panose="02040503050406030204" pitchFamily="18" charset="0"/>
                            </a:rPr>
                            <m:t>&lt;</m:t>
                          </m:r>
                          <m:r>
                            <a:rPr lang="en-US" sz="1800" i="1">
                              <a:latin typeface="Cambria Math" panose="02040503050406030204" pitchFamily="18" charset="0"/>
                            </a:rPr>
                            <m:t>𝑡</m:t>
                          </m:r>
                          <m:r>
                            <a:rPr lang="en-US" sz="1800" b="0" i="1" smtClean="0">
                              <a:latin typeface="Cambria Math" panose="02040503050406030204" pitchFamily="18" charset="0"/>
                            </a:rPr>
                            <m:t>−</m:t>
                          </m:r>
                          <m:r>
                            <a:rPr lang="en-US" sz="1800" b="0" i="1" smtClean="0">
                              <a:latin typeface="Cambria Math" panose="02040503050406030204" pitchFamily="18" charset="0"/>
                            </a:rPr>
                            <m:t>1</m:t>
                          </m:r>
                          <m:r>
                            <a:rPr lang="en-US" sz="1800" i="1">
                              <a:latin typeface="Cambria Math" panose="02040503050406030204" pitchFamily="18" charset="0"/>
                            </a:rPr>
                            <m:t>&gt;</m:t>
                          </m:r>
                        </m:sup>
                      </m:sSup>
                    </m:oMath>
                  </m:oMathPara>
                </a14:m>
                <a:endParaRPr sz="1800" baseline="-25000" dirty="0"/>
              </a:p>
            </p:txBody>
          </p:sp>
        </mc:Choice>
        <mc:Fallback xmlns="">
          <p:sp>
            <p:nvSpPr>
              <p:cNvPr id="1192" name="Google Shape;1192;p62"/>
              <p:cNvSpPr>
                <a:spLocks noRot="1" noChangeAspect="1" noMove="1" noResize="1" noEditPoints="1" noAdjustHandles="1" noChangeArrowheads="1" noChangeShapeType="1" noTextEdit="1"/>
              </p:cNvSpPr>
              <p:nvPr/>
            </p:nvSpPr>
            <p:spPr>
              <a:xfrm>
                <a:off x="2008500" y="2280250"/>
                <a:ext cx="780600" cy="365100"/>
              </a:xfrm>
              <a:prstGeom prst="rect">
                <a:avLst/>
              </a:prstGeom>
              <a:blipFill>
                <a:blip r:embed="rId5"/>
                <a:stretch>
                  <a:fillRect l="-2290"/>
                </a:stretch>
              </a:blipFill>
              <a:ln w="9525" cap="flat" cmpd="sng">
                <a:solidFill>
                  <a:schemeClr val="dk2"/>
                </a:solidFill>
                <a:prstDash val="solid"/>
                <a:round/>
                <a:headEnd type="none" w="sm" len="sm"/>
                <a:tailEnd type="none" w="sm" len="sm"/>
              </a:ln>
            </p:spPr>
            <p:txBody>
              <a:bodyPr/>
              <a:lstStyle/>
              <a:p>
                <a:r>
                  <a:rPr lang="en-US">
                    <a:noFill/>
                  </a:rPr>
                  <a:t> </a:t>
                </a:r>
              </a:p>
            </p:txBody>
          </p:sp>
        </mc:Fallback>
      </mc:AlternateContent>
      <p:cxnSp>
        <p:nvCxnSpPr>
          <p:cNvPr id="1193" name="Google Shape;1193;p62"/>
          <p:cNvCxnSpPr>
            <a:stCxn id="1192" idx="3"/>
          </p:cNvCxnSpPr>
          <p:nvPr/>
        </p:nvCxnSpPr>
        <p:spPr>
          <a:xfrm>
            <a:off x="2789100" y="2462800"/>
            <a:ext cx="638400" cy="0"/>
          </a:xfrm>
          <a:prstGeom prst="straightConnector1">
            <a:avLst/>
          </a:prstGeom>
          <a:noFill/>
          <a:ln w="28575" cap="flat" cmpd="sng">
            <a:solidFill>
              <a:srgbClr val="3D85C6"/>
            </a:solidFill>
            <a:prstDash val="solid"/>
            <a:round/>
            <a:headEnd type="none" w="med" len="med"/>
            <a:tailEnd type="triangle" w="med" len="med"/>
          </a:ln>
        </p:spPr>
      </p:cxnSp>
      <p:sp>
        <p:nvSpPr>
          <p:cNvPr id="1190" name="Google Shape;1190;p62"/>
          <p:cNvSpPr/>
          <p:nvPr/>
        </p:nvSpPr>
        <p:spPr>
          <a:xfrm>
            <a:off x="3530100" y="4217825"/>
            <a:ext cx="1040700" cy="447600"/>
          </a:xfrm>
          <a:prstGeom prst="round2SameRect">
            <a:avLst>
              <a:gd name="adj1" fmla="val 16667"/>
              <a:gd name="adj2" fmla="val 0"/>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t>sigmoid</a:t>
            </a:r>
            <a:endParaRPr/>
          </a:p>
        </p:txBody>
      </p:sp>
      <p:cxnSp>
        <p:nvCxnSpPr>
          <p:cNvPr id="1194" name="Google Shape;1194;p62"/>
          <p:cNvCxnSpPr>
            <a:stCxn id="1190" idx="3"/>
          </p:cNvCxnSpPr>
          <p:nvPr/>
        </p:nvCxnSpPr>
        <p:spPr>
          <a:xfrm rot="10800000">
            <a:off x="4050450" y="2736725"/>
            <a:ext cx="0" cy="1481100"/>
          </a:xfrm>
          <a:prstGeom prst="straightConnector1">
            <a:avLst/>
          </a:prstGeom>
          <a:noFill/>
          <a:ln w="28575" cap="flat" cmpd="sng">
            <a:solidFill>
              <a:srgbClr val="3D85C6"/>
            </a:solidFill>
            <a:prstDash val="solid"/>
            <a:round/>
            <a:headEnd type="none" w="med" len="med"/>
            <a:tailEnd type="triangle" w="med" len="med"/>
          </a:ln>
        </p:spPr>
      </p:cxnSp>
      <p:sp>
        <p:nvSpPr>
          <p:cNvPr id="1195" name="Google Shape;1195;p62"/>
          <p:cNvSpPr/>
          <p:nvPr/>
        </p:nvSpPr>
        <p:spPr>
          <a:xfrm>
            <a:off x="3427350" y="2186350"/>
            <a:ext cx="1246200" cy="552900"/>
          </a:xfrm>
          <a:prstGeom prst="ellipse">
            <a:avLst/>
          </a:prstGeom>
          <a:solidFill>
            <a:srgbClr val="FF99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t>Multiply</a:t>
            </a:r>
            <a:endParaRPr/>
          </a:p>
        </p:txBody>
      </p:sp>
      <p:sp>
        <p:nvSpPr>
          <p:cNvPr id="1196" name="Google Shape;1196;p62"/>
          <p:cNvSpPr/>
          <p:nvPr/>
        </p:nvSpPr>
        <p:spPr>
          <a:xfrm>
            <a:off x="4966050" y="4217825"/>
            <a:ext cx="1040700" cy="447600"/>
          </a:xfrm>
          <a:prstGeom prst="round2SameRect">
            <a:avLst>
              <a:gd name="adj1" fmla="val 16667"/>
              <a:gd name="adj2" fmla="val 0"/>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t>sigmoid</a:t>
            </a:r>
            <a:endParaRPr/>
          </a:p>
        </p:txBody>
      </p:sp>
      <p:sp>
        <p:nvSpPr>
          <p:cNvPr id="1197" name="Google Shape;1197;p62"/>
          <p:cNvSpPr/>
          <p:nvPr/>
        </p:nvSpPr>
        <p:spPr>
          <a:xfrm>
            <a:off x="4966050" y="3733338"/>
            <a:ext cx="1040700" cy="447600"/>
          </a:xfrm>
          <a:prstGeom prst="roundRect">
            <a:avLst>
              <a:gd name="adj" fmla="val 16667"/>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t>tanh</a:t>
            </a:r>
            <a:endParaRPr/>
          </a:p>
        </p:txBody>
      </p:sp>
      <p:cxnSp>
        <p:nvCxnSpPr>
          <p:cNvPr id="1198" name="Google Shape;1198;p62"/>
          <p:cNvCxnSpPr>
            <a:stCxn id="1186" idx="0"/>
            <a:endCxn id="1197" idx="3"/>
          </p:cNvCxnSpPr>
          <p:nvPr/>
        </p:nvCxnSpPr>
        <p:spPr>
          <a:xfrm rot="-5400000">
            <a:off x="5118600" y="4324925"/>
            <a:ext cx="1256100" cy="520500"/>
          </a:xfrm>
          <a:prstGeom prst="bentConnector4">
            <a:avLst>
              <a:gd name="adj1" fmla="val 21638"/>
              <a:gd name="adj2" fmla="val 145720"/>
            </a:avLst>
          </a:prstGeom>
          <a:noFill/>
          <a:ln w="28575" cap="flat" cmpd="sng">
            <a:solidFill>
              <a:srgbClr val="3D85C6"/>
            </a:solidFill>
            <a:prstDash val="solid"/>
            <a:round/>
            <a:headEnd type="none" w="med" len="med"/>
            <a:tailEnd type="triangle" w="med" len="med"/>
          </a:ln>
        </p:spPr>
      </p:cxnSp>
      <p:sp>
        <p:nvSpPr>
          <p:cNvPr id="1199" name="Google Shape;1199;p62"/>
          <p:cNvSpPr/>
          <p:nvPr/>
        </p:nvSpPr>
        <p:spPr>
          <a:xfrm>
            <a:off x="4863300" y="3034775"/>
            <a:ext cx="1246200" cy="552900"/>
          </a:xfrm>
          <a:prstGeom prst="ellipse">
            <a:avLst/>
          </a:prstGeom>
          <a:solidFill>
            <a:srgbClr val="FF99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t>Multiply</a:t>
            </a:r>
            <a:endParaRPr/>
          </a:p>
        </p:txBody>
      </p:sp>
      <p:cxnSp>
        <p:nvCxnSpPr>
          <p:cNvPr id="1200" name="Google Shape;1200;p62"/>
          <p:cNvCxnSpPr>
            <a:stCxn id="1197" idx="1"/>
            <a:endCxn id="1199" idx="2"/>
          </p:cNvCxnSpPr>
          <p:nvPr/>
        </p:nvCxnSpPr>
        <p:spPr>
          <a:xfrm rot="10800000">
            <a:off x="4863450" y="3311238"/>
            <a:ext cx="102600" cy="645900"/>
          </a:xfrm>
          <a:prstGeom prst="bentConnector3">
            <a:avLst>
              <a:gd name="adj1" fmla="val 331268"/>
            </a:avLst>
          </a:prstGeom>
          <a:noFill/>
          <a:ln w="28575" cap="flat" cmpd="sng">
            <a:solidFill>
              <a:srgbClr val="3D85C6"/>
            </a:solidFill>
            <a:prstDash val="solid"/>
            <a:round/>
            <a:headEnd type="none" w="med" len="med"/>
            <a:tailEnd type="triangle" w="med" len="med"/>
          </a:ln>
        </p:spPr>
      </p:cxnSp>
      <p:cxnSp>
        <p:nvCxnSpPr>
          <p:cNvPr id="1201" name="Google Shape;1201;p62"/>
          <p:cNvCxnSpPr>
            <a:stCxn id="1196" idx="2"/>
            <a:endCxn id="1199" idx="2"/>
          </p:cNvCxnSpPr>
          <p:nvPr/>
        </p:nvCxnSpPr>
        <p:spPr>
          <a:xfrm rot="10800000">
            <a:off x="4863450" y="3311225"/>
            <a:ext cx="102600" cy="1130400"/>
          </a:xfrm>
          <a:prstGeom prst="bentConnector3">
            <a:avLst>
              <a:gd name="adj1" fmla="val 331268"/>
            </a:avLst>
          </a:prstGeom>
          <a:noFill/>
          <a:ln w="28575" cap="flat" cmpd="sng">
            <a:solidFill>
              <a:srgbClr val="3D85C6"/>
            </a:solidFill>
            <a:prstDash val="solid"/>
            <a:round/>
            <a:headEnd type="none" w="med" len="med"/>
            <a:tailEnd type="triangle" w="med" len="med"/>
          </a:ln>
        </p:spPr>
      </p:cxnSp>
      <p:cxnSp>
        <p:nvCxnSpPr>
          <p:cNvPr id="1202" name="Google Shape;1202;p62"/>
          <p:cNvCxnSpPr/>
          <p:nvPr/>
        </p:nvCxnSpPr>
        <p:spPr>
          <a:xfrm rot="10800000">
            <a:off x="5486400" y="2738375"/>
            <a:ext cx="0" cy="296400"/>
          </a:xfrm>
          <a:prstGeom prst="straightConnector1">
            <a:avLst/>
          </a:prstGeom>
          <a:noFill/>
          <a:ln w="28575" cap="flat" cmpd="sng">
            <a:solidFill>
              <a:srgbClr val="3D85C6"/>
            </a:solidFill>
            <a:prstDash val="solid"/>
            <a:round/>
            <a:headEnd type="none" w="med" len="med"/>
            <a:tailEnd type="triangle" w="med" len="med"/>
          </a:ln>
        </p:spPr>
      </p:cxnSp>
      <p:cxnSp>
        <p:nvCxnSpPr>
          <p:cNvPr id="1203" name="Google Shape;1203;p62"/>
          <p:cNvCxnSpPr/>
          <p:nvPr/>
        </p:nvCxnSpPr>
        <p:spPr>
          <a:xfrm rot="10800000" flipH="1">
            <a:off x="4673550" y="2461900"/>
            <a:ext cx="189900" cy="900"/>
          </a:xfrm>
          <a:prstGeom prst="straightConnector1">
            <a:avLst/>
          </a:prstGeom>
          <a:noFill/>
          <a:ln w="28575" cap="flat" cmpd="sng">
            <a:solidFill>
              <a:srgbClr val="3D85C6"/>
            </a:solidFill>
            <a:prstDash val="solid"/>
            <a:round/>
            <a:headEnd type="none" w="med" len="med"/>
            <a:tailEnd type="triangle" w="med" len="med"/>
          </a:ln>
        </p:spPr>
      </p:cxnSp>
      <mc:AlternateContent xmlns:mc="http://schemas.openxmlformats.org/markup-compatibility/2006" xmlns:a14="http://schemas.microsoft.com/office/drawing/2010/main">
        <mc:Choice Requires="a14">
          <p:sp>
            <p:nvSpPr>
              <p:cNvPr id="1204" name="Google Shape;1204;p62"/>
              <p:cNvSpPr/>
              <p:nvPr/>
            </p:nvSpPr>
            <p:spPr>
              <a:xfrm>
                <a:off x="9474125" y="2280250"/>
                <a:ext cx="780600" cy="365100"/>
              </a:xfrm>
              <a:prstGeom prst="rect">
                <a:avLst/>
              </a:prstGeom>
              <a:solidFill>
                <a:srgbClr val="00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lvl="0" algn="ctr"/>
                <a14:m>
                  <m:oMathPara xmlns:m="http://schemas.openxmlformats.org/officeDocument/2006/math">
                    <m:oMathParaPr>
                      <m:jc m:val="centerGroup"/>
                    </m:oMathParaPr>
                    <m:oMath xmlns:m="http://schemas.openxmlformats.org/officeDocument/2006/math">
                      <m:sSup>
                        <m:sSupPr>
                          <m:ctrlPr>
                            <a:rPr lang="en-US" sz="1800" i="1">
                              <a:latin typeface="Cambria Math" panose="02040503050406030204" pitchFamily="18" charset="0"/>
                            </a:rPr>
                          </m:ctrlPr>
                        </m:sSupPr>
                        <m:e>
                          <m:r>
                            <a:rPr lang="en-US" sz="1800" i="1">
                              <a:latin typeface="Cambria Math" panose="02040503050406030204" pitchFamily="18" charset="0"/>
                            </a:rPr>
                            <m:t>𝑐</m:t>
                          </m:r>
                        </m:e>
                        <m:sup>
                          <m:r>
                            <a:rPr lang="en-US" sz="1800" i="1">
                              <a:latin typeface="Cambria Math" panose="02040503050406030204" pitchFamily="18" charset="0"/>
                            </a:rPr>
                            <m:t>&lt;</m:t>
                          </m:r>
                          <m:r>
                            <a:rPr lang="en-US" sz="1800" i="1">
                              <a:latin typeface="Cambria Math" panose="02040503050406030204" pitchFamily="18" charset="0"/>
                            </a:rPr>
                            <m:t>𝑡</m:t>
                          </m:r>
                          <m:r>
                            <a:rPr lang="en-US" sz="1800" i="1">
                              <a:latin typeface="Cambria Math" panose="02040503050406030204" pitchFamily="18" charset="0"/>
                            </a:rPr>
                            <m:t>&gt;</m:t>
                          </m:r>
                        </m:sup>
                      </m:sSup>
                    </m:oMath>
                  </m:oMathPara>
                </a14:m>
                <a:endParaRPr sz="1800" baseline="-25000" dirty="0"/>
              </a:p>
            </p:txBody>
          </p:sp>
        </mc:Choice>
        <mc:Fallback xmlns="">
          <p:sp>
            <p:nvSpPr>
              <p:cNvPr id="1204" name="Google Shape;1204;p62"/>
              <p:cNvSpPr>
                <a:spLocks noRot="1" noChangeAspect="1" noMove="1" noResize="1" noEditPoints="1" noAdjustHandles="1" noChangeArrowheads="1" noChangeShapeType="1" noTextEdit="1"/>
              </p:cNvSpPr>
              <p:nvPr/>
            </p:nvSpPr>
            <p:spPr>
              <a:xfrm>
                <a:off x="9474125" y="2280250"/>
                <a:ext cx="780600" cy="365100"/>
              </a:xfrm>
              <a:prstGeom prst="rect">
                <a:avLst/>
              </a:prstGeom>
              <a:blipFill>
                <a:blip r:embed="rId6"/>
                <a:stretch>
                  <a:fillRect/>
                </a:stretch>
              </a:blipFill>
              <a:ln w="9525" cap="flat" cmpd="sng">
                <a:solidFill>
                  <a:schemeClr val="dk2"/>
                </a:solidFill>
                <a:prstDash val="solid"/>
                <a:round/>
                <a:headEnd type="none" w="sm" len="sm"/>
                <a:tailEnd type="none" w="sm" len="sm"/>
              </a:ln>
            </p:spPr>
            <p:txBody>
              <a:bodyPr/>
              <a:lstStyle/>
              <a:p>
                <a:r>
                  <a:rPr lang="en-US">
                    <a:noFill/>
                  </a:rPr>
                  <a:t> </a:t>
                </a:r>
              </a:p>
            </p:txBody>
          </p:sp>
        </mc:Fallback>
      </mc:AlternateContent>
      <p:cxnSp>
        <p:nvCxnSpPr>
          <p:cNvPr id="1205" name="Google Shape;1205;p62"/>
          <p:cNvCxnSpPr>
            <a:endCxn id="1204" idx="1"/>
          </p:cNvCxnSpPr>
          <p:nvPr/>
        </p:nvCxnSpPr>
        <p:spPr>
          <a:xfrm>
            <a:off x="5836625" y="2462800"/>
            <a:ext cx="3637500" cy="0"/>
          </a:xfrm>
          <a:prstGeom prst="straightConnector1">
            <a:avLst/>
          </a:prstGeom>
          <a:noFill/>
          <a:ln w="28575" cap="flat" cmpd="sng">
            <a:solidFill>
              <a:srgbClr val="3D85C6"/>
            </a:solidFill>
            <a:prstDash val="solid"/>
            <a:round/>
            <a:headEnd type="none" w="med" len="med"/>
            <a:tailEnd type="triangle" w="med" len="med"/>
          </a:ln>
        </p:spPr>
      </p:cxnSp>
      <p:sp>
        <p:nvSpPr>
          <p:cNvPr id="1206" name="Google Shape;1206;p62"/>
          <p:cNvSpPr/>
          <p:nvPr/>
        </p:nvSpPr>
        <p:spPr>
          <a:xfrm>
            <a:off x="4863300" y="2185416"/>
            <a:ext cx="1246200" cy="552900"/>
          </a:xfrm>
          <a:prstGeom prst="ellipse">
            <a:avLst/>
          </a:prstGeom>
          <a:solidFill>
            <a:srgbClr val="FF99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t>Add</a:t>
            </a:r>
            <a:endParaRPr/>
          </a:p>
        </p:txBody>
      </p:sp>
      <mc:AlternateContent xmlns:mc="http://schemas.openxmlformats.org/markup-compatibility/2006" xmlns:a14="http://schemas.microsoft.com/office/drawing/2010/main">
        <mc:Choice Requires="a14">
          <p:sp>
            <p:nvSpPr>
              <p:cNvPr id="29" name="Textfeld 28">
                <a:extLst>
                  <a:ext uri="{FF2B5EF4-FFF2-40B4-BE49-F238E27FC236}">
                    <a16:creationId xmlns:a16="http://schemas.microsoft.com/office/drawing/2014/main" id="{022700CB-93DD-4718-B7A4-7BF7B31692BC}"/>
                  </a:ext>
                </a:extLst>
              </p:cNvPr>
              <p:cNvSpPr txBox="1"/>
              <p:nvPr/>
            </p:nvSpPr>
            <p:spPr>
              <a:xfrm>
                <a:off x="0" y="6321340"/>
                <a:ext cx="4253559" cy="477310"/>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𝑐</m:t>
                          </m:r>
                        </m:e>
                        <m:sup>
                          <m:r>
                            <a:rPr lang="en-US" sz="2000" b="0" i="1" smtClean="0">
                              <a:latin typeface="Cambria Math" panose="02040503050406030204" pitchFamily="18" charset="0"/>
                            </a:rPr>
                            <m:t>&lt;</m:t>
                          </m:r>
                          <m:r>
                            <a:rPr lang="en-US" sz="2000" b="0" i="1" smtClean="0">
                              <a:latin typeface="Cambria Math" panose="02040503050406030204" pitchFamily="18" charset="0"/>
                            </a:rPr>
                            <m:t>𝑡</m:t>
                          </m:r>
                          <m:r>
                            <a:rPr lang="en-US" sz="2000" b="0" i="1" smtClean="0">
                              <a:latin typeface="Cambria Math" panose="02040503050406030204" pitchFamily="18" charset="0"/>
                            </a:rPr>
                            <m:t>&gt;</m:t>
                          </m:r>
                        </m:sup>
                      </m:sSup>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m:rPr>
                              <m:sty m:val="p"/>
                            </m:rPr>
                            <a:rPr lang="en-US" sz="2000" b="0" i="0" smtClean="0">
                              <a:latin typeface="Cambria Math" panose="02040503050406030204" pitchFamily="18" charset="0"/>
                            </a:rPr>
                            <m:t>Γ</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 ∗ </m:t>
                      </m:r>
                      <m:sSup>
                        <m:sSupPr>
                          <m:ctrlPr>
                            <a:rPr lang="en-US" sz="2000" b="0" i="1" smtClean="0">
                              <a:latin typeface="Cambria Math" panose="02040503050406030204" pitchFamily="18" charset="0"/>
                            </a:rPr>
                          </m:ctrlPr>
                        </m:sSupPr>
                        <m:e>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𝑐</m:t>
                              </m:r>
                            </m:e>
                          </m:acc>
                        </m:e>
                        <m:sup>
                          <m:r>
                            <a:rPr lang="en-US" sz="2000" b="0" i="1" smtClean="0">
                              <a:latin typeface="Cambria Math" panose="02040503050406030204" pitchFamily="18" charset="0"/>
                            </a:rPr>
                            <m:t>&lt;</m:t>
                          </m:r>
                          <m:r>
                            <a:rPr lang="en-US" sz="2000" b="0" i="1" smtClean="0">
                              <a:latin typeface="Cambria Math" panose="02040503050406030204" pitchFamily="18" charset="0"/>
                            </a:rPr>
                            <m:t>𝑡</m:t>
                          </m:r>
                          <m:r>
                            <a:rPr lang="en-US" sz="2000" b="0" i="1" smtClean="0">
                              <a:latin typeface="Cambria Math" panose="02040503050406030204" pitchFamily="18" charset="0"/>
                            </a:rPr>
                            <m:t>&gt;</m:t>
                          </m:r>
                        </m:sup>
                      </m:sSup>
                      <m:r>
                        <a:rPr lang="en-US" sz="2000" b="0" i="1" smtClean="0">
                          <a:latin typeface="Cambria Math" panose="02040503050406030204" pitchFamily="18" charset="0"/>
                        </a:rPr>
                        <m:t>+</m:t>
                      </m:r>
                      <m:sSubSup>
                        <m:sSubSupPr>
                          <m:ctrlPr>
                            <a:rPr lang="en-US" sz="2000" b="0" i="1" smtClean="0">
                              <a:latin typeface="Cambria Math" panose="02040503050406030204" pitchFamily="18" charset="0"/>
                            </a:rPr>
                          </m:ctrlPr>
                        </m:sSubSupPr>
                        <m:e>
                          <m:r>
                            <m:rPr>
                              <m:sty m:val="p"/>
                            </m:rPr>
                            <a:rPr lang="en-US" sz="2000" b="0" i="0" smtClean="0">
                              <a:latin typeface="Cambria Math" panose="02040503050406030204" pitchFamily="18" charset="0"/>
                            </a:rPr>
                            <m:t>Γ</m:t>
                          </m:r>
                        </m:e>
                        <m:sub>
                          <m:r>
                            <a:rPr lang="en-US" sz="2000" b="0" i="1" smtClean="0">
                              <a:latin typeface="Cambria Math" panose="02040503050406030204" pitchFamily="18" charset="0"/>
                            </a:rPr>
                            <m:t>𝑓</m:t>
                          </m:r>
                        </m:sub>
                        <m:sup/>
                      </m:sSubSup>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𝑐</m:t>
                          </m:r>
                        </m:e>
                        <m:sup>
                          <m:r>
                            <a:rPr lang="en-US" sz="2000" b="0" i="1" smtClean="0">
                              <a:latin typeface="Cambria Math" panose="02040503050406030204" pitchFamily="18" charset="0"/>
                            </a:rPr>
                            <m:t>&lt;</m:t>
                          </m:r>
                          <m:r>
                            <a:rPr lang="en-US" sz="2000" b="0" i="1" smtClean="0">
                              <a:latin typeface="Cambria Math" panose="02040503050406030204" pitchFamily="18" charset="0"/>
                            </a:rPr>
                            <m:t>𝑡</m:t>
                          </m:r>
                          <m:r>
                            <a:rPr lang="en-US" sz="2000" b="0" i="1" smtClean="0">
                              <a:latin typeface="Cambria Math" panose="02040503050406030204" pitchFamily="18" charset="0"/>
                            </a:rPr>
                            <m:t>−</m:t>
                          </m:r>
                          <m:r>
                            <a:rPr lang="en-US" sz="2000" b="0" i="1" smtClean="0">
                              <a:latin typeface="Cambria Math" panose="02040503050406030204" pitchFamily="18" charset="0"/>
                            </a:rPr>
                            <m:t>1</m:t>
                          </m:r>
                          <m:r>
                            <a:rPr lang="en-US" sz="2000" b="0" i="1" smtClean="0">
                              <a:latin typeface="Cambria Math" panose="02040503050406030204" pitchFamily="18" charset="0"/>
                            </a:rPr>
                            <m:t>&gt;</m:t>
                          </m:r>
                        </m:sup>
                      </m:sSup>
                    </m:oMath>
                  </m:oMathPara>
                </a14:m>
                <a:endParaRPr lang="en-US" sz="2000" dirty="0"/>
              </a:p>
            </p:txBody>
          </p:sp>
        </mc:Choice>
        <mc:Fallback xmlns="">
          <p:sp>
            <p:nvSpPr>
              <p:cNvPr id="29" name="Textfeld 28">
                <a:extLst>
                  <a:ext uri="{FF2B5EF4-FFF2-40B4-BE49-F238E27FC236}">
                    <a16:creationId xmlns:a16="http://schemas.microsoft.com/office/drawing/2014/main" id="{022700CB-93DD-4718-B7A4-7BF7B31692BC}"/>
                  </a:ext>
                </a:extLst>
              </p:cNvPr>
              <p:cNvSpPr txBox="1">
                <a:spLocks noRot="1" noChangeAspect="1" noMove="1" noResize="1" noEditPoints="1" noAdjustHandles="1" noChangeArrowheads="1" noChangeShapeType="1" noTextEdit="1"/>
              </p:cNvSpPr>
              <p:nvPr/>
            </p:nvSpPr>
            <p:spPr>
              <a:xfrm>
                <a:off x="0" y="6321340"/>
                <a:ext cx="4253559" cy="477310"/>
              </a:xfrm>
              <a:prstGeom prst="rect">
                <a:avLst/>
              </a:prstGeom>
              <a:blipFill>
                <a:blip r:embed="rId7"/>
                <a:stretch>
                  <a:fillRect b="-8974"/>
                </a:stretch>
              </a:blipFill>
            </p:spPr>
            <p:txBody>
              <a:bodyPr/>
              <a:lstStyle/>
              <a:p>
                <a:r>
                  <a:rPr lang="en-US">
                    <a:noFill/>
                  </a:rPr>
                  <a:t> </a:t>
                </a:r>
              </a:p>
            </p:txBody>
          </p:sp>
        </mc:Fallback>
      </mc:AlternateContent>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fik 5">
            <a:extLst>
              <a:ext uri="{FF2B5EF4-FFF2-40B4-BE49-F238E27FC236}">
                <a16:creationId xmlns:a16="http://schemas.microsoft.com/office/drawing/2014/main" id="{9B39DC90-F3D1-A846-81A2-988F7F14E633}"/>
              </a:ext>
            </a:extLst>
          </p:cNvPr>
          <p:cNvPicPr>
            <a:picLocks noChangeAspect="1"/>
          </p:cNvPicPr>
          <p:nvPr/>
        </p:nvPicPr>
        <p:blipFill>
          <a:blip r:embed="rId2"/>
          <a:stretch>
            <a:fillRect/>
          </a:stretch>
        </p:blipFill>
        <p:spPr>
          <a:xfrm>
            <a:off x="838200" y="365125"/>
            <a:ext cx="4642504" cy="2785502"/>
          </a:xfrm>
          <a:prstGeom prst="rect">
            <a:avLst/>
          </a:prstGeom>
        </p:spPr>
      </p:pic>
      <p:pic>
        <p:nvPicPr>
          <p:cNvPr id="9" name="Grafik 8">
            <a:extLst>
              <a:ext uri="{FF2B5EF4-FFF2-40B4-BE49-F238E27FC236}">
                <a16:creationId xmlns:a16="http://schemas.microsoft.com/office/drawing/2014/main" id="{A1DAD890-2FAD-CF42-8649-460AE2133D3D}"/>
              </a:ext>
            </a:extLst>
          </p:cNvPr>
          <p:cNvPicPr>
            <a:picLocks noChangeAspect="1"/>
          </p:cNvPicPr>
          <p:nvPr/>
        </p:nvPicPr>
        <p:blipFill>
          <a:blip r:embed="rId3"/>
          <a:stretch>
            <a:fillRect/>
          </a:stretch>
        </p:blipFill>
        <p:spPr>
          <a:xfrm>
            <a:off x="838200" y="3707374"/>
            <a:ext cx="4642504" cy="2965827"/>
          </a:xfrm>
          <a:prstGeom prst="rect">
            <a:avLst/>
          </a:prstGeom>
        </p:spPr>
      </p:pic>
      <p:pic>
        <p:nvPicPr>
          <p:cNvPr id="11" name="Grafik 10">
            <a:extLst>
              <a:ext uri="{FF2B5EF4-FFF2-40B4-BE49-F238E27FC236}">
                <a16:creationId xmlns:a16="http://schemas.microsoft.com/office/drawing/2014/main" id="{607BB797-023F-4A4B-BF4D-F4FAD1CCCE1E}"/>
              </a:ext>
            </a:extLst>
          </p:cNvPr>
          <p:cNvPicPr>
            <a:picLocks noChangeAspect="1"/>
          </p:cNvPicPr>
          <p:nvPr/>
        </p:nvPicPr>
        <p:blipFill>
          <a:blip r:embed="rId4"/>
          <a:stretch>
            <a:fillRect/>
          </a:stretch>
        </p:blipFill>
        <p:spPr>
          <a:xfrm>
            <a:off x="7773743" y="571500"/>
            <a:ext cx="3849842" cy="5715000"/>
          </a:xfrm>
          <a:prstGeom prst="rect">
            <a:avLst/>
          </a:prstGeom>
        </p:spPr>
      </p:pic>
    </p:spTree>
    <p:extLst>
      <p:ext uri="{BB962C8B-B14F-4D97-AF65-F5344CB8AC3E}">
        <p14:creationId xmlns:p14="http://schemas.microsoft.com/office/powerpoint/2010/main" val="22820894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211"/>
        <p:cNvGrpSpPr/>
        <p:nvPr/>
      </p:nvGrpSpPr>
      <p:grpSpPr>
        <a:xfrm>
          <a:off x="0" y="0"/>
          <a:ext cx="0" cy="0"/>
          <a:chOff x="0" y="0"/>
          <a:chExt cx="0" cy="0"/>
        </a:xfrm>
      </p:grpSpPr>
      <p:sp>
        <p:nvSpPr>
          <p:cNvPr id="1212" name="Google Shape;1212;p63"/>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chemeClr val="dk1"/>
              </a:buClr>
              <a:buSzPts val="1100"/>
              <a:buFont typeface="Arial"/>
              <a:buNone/>
            </a:pPr>
            <a:r>
              <a:rPr lang="en-US"/>
              <a:t>LSTM Unit</a:t>
            </a:r>
            <a:endParaRPr/>
          </a:p>
        </p:txBody>
      </p:sp>
      <p:sp>
        <p:nvSpPr>
          <p:cNvPr id="1213" name="Google Shape;1213;p63"/>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30</a:t>
            </a:fld>
            <a:endParaRPr/>
          </a:p>
        </p:txBody>
      </p:sp>
      <p:sp>
        <p:nvSpPr>
          <p:cNvPr id="1214" name="Google Shape;1214;p63"/>
          <p:cNvSpPr/>
          <p:nvPr/>
        </p:nvSpPr>
        <p:spPr>
          <a:xfrm>
            <a:off x="3242250" y="2044462"/>
            <a:ext cx="5707500" cy="38547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mc:AlternateContent xmlns:mc="http://schemas.openxmlformats.org/markup-compatibility/2006" xmlns:a14="http://schemas.microsoft.com/office/drawing/2010/main">
        <mc:Choice Requires="a14">
          <p:sp>
            <p:nvSpPr>
              <p:cNvPr id="1215" name="Google Shape;1215;p63"/>
              <p:cNvSpPr/>
              <p:nvPr/>
            </p:nvSpPr>
            <p:spPr>
              <a:xfrm>
                <a:off x="2008500" y="5307125"/>
                <a:ext cx="780600" cy="365100"/>
              </a:xfrm>
              <a:prstGeom prst="rect">
                <a:avLst/>
              </a:prstGeom>
              <a:solidFill>
                <a:srgbClr val="00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lvl="0" algn="ctr"/>
                <a14:m>
                  <m:oMathPara xmlns:m="http://schemas.openxmlformats.org/officeDocument/2006/math">
                    <m:oMathParaPr>
                      <m:jc m:val="centerGroup"/>
                    </m:oMathParaPr>
                    <m:oMath xmlns:m="http://schemas.openxmlformats.org/officeDocument/2006/math">
                      <m:sSup>
                        <m:sSupPr>
                          <m:ctrlPr>
                            <a:rPr lang="en-US" sz="1800" i="1">
                              <a:latin typeface="Cambria Math" panose="02040503050406030204" pitchFamily="18" charset="0"/>
                            </a:rPr>
                          </m:ctrlPr>
                        </m:sSupPr>
                        <m:e>
                          <m:r>
                            <a:rPr lang="en-US" sz="1800" i="1">
                              <a:latin typeface="Cambria Math" panose="02040503050406030204" pitchFamily="18" charset="0"/>
                            </a:rPr>
                            <m:t>𝑎</m:t>
                          </m:r>
                        </m:e>
                        <m:sup>
                          <m:r>
                            <a:rPr lang="en-US" sz="1800" i="1">
                              <a:latin typeface="Cambria Math" panose="02040503050406030204" pitchFamily="18" charset="0"/>
                            </a:rPr>
                            <m:t>&lt;</m:t>
                          </m:r>
                          <m:r>
                            <a:rPr lang="en-US" sz="1800" i="1">
                              <a:latin typeface="Cambria Math" panose="02040503050406030204" pitchFamily="18" charset="0"/>
                            </a:rPr>
                            <m:t>𝑡</m:t>
                          </m:r>
                          <m:r>
                            <a:rPr lang="en-US" sz="1800" i="1">
                              <a:latin typeface="Cambria Math" panose="02040503050406030204" pitchFamily="18" charset="0"/>
                            </a:rPr>
                            <m:t>−</m:t>
                          </m:r>
                          <m:r>
                            <a:rPr lang="en-US" sz="1800" i="1">
                              <a:latin typeface="Cambria Math" panose="02040503050406030204" pitchFamily="18" charset="0"/>
                            </a:rPr>
                            <m:t>1</m:t>
                          </m:r>
                          <m:r>
                            <a:rPr lang="en-US" sz="1800" i="1">
                              <a:latin typeface="Cambria Math" panose="02040503050406030204" pitchFamily="18" charset="0"/>
                            </a:rPr>
                            <m:t>&gt;</m:t>
                          </m:r>
                        </m:sup>
                      </m:sSup>
                    </m:oMath>
                  </m:oMathPara>
                </a14:m>
                <a:endParaRPr sz="1800" baseline="-25000" dirty="0"/>
              </a:p>
            </p:txBody>
          </p:sp>
        </mc:Choice>
        <mc:Fallback xmlns="">
          <p:sp>
            <p:nvSpPr>
              <p:cNvPr id="1215" name="Google Shape;1215;p63"/>
              <p:cNvSpPr>
                <a:spLocks noRot="1" noChangeAspect="1" noMove="1" noResize="1" noEditPoints="1" noAdjustHandles="1" noChangeArrowheads="1" noChangeShapeType="1" noTextEdit="1"/>
              </p:cNvSpPr>
              <p:nvPr/>
            </p:nvSpPr>
            <p:spPr>
              <a:xfrm>
                <a:off x="2008500" y="5307125"/>
                <a:ext cx="780600" cy="365100"/>
              </a:xfrm>
              <a:prstGeom prst="rect">
                <a:avLst/>
              </a:prstGeom>
              <a:blipFill>
                <a:blip r:embed="rId3"/>
                <a:stretch>
                  <a:fillRect l="-3053"/>
                </a:stretch>
              </a:blipFill>
              <a:ln w="9525" cap="flat" cmpd="sng">
                <a:solidFill>
                  <a:schemeClr val="dk2"/>
                </a:solidFill>
                <a:prstDash val="solid"/>
                <a:round/>
                <a:headEnd type="none" w="sm" len="sm"/>
                <a:tailEnd type="none" w="sm" len="sm"/>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16" name="Google Shape;1216;p63"/>
              <p:cNvSpPr/>
              <p:nvPr/>
            </p:nvSpPr>
            <p:spPr>
              <a:xfrm>
                <a:off x="5096100" y="6147850"/>
                <a:ext cx="780600" cy="365100"/>
              </a:xfrm>
              <a:prstGeom prst="rect">
                <a:avLst/>
              </a:prstGeom>
              <a:solidFill>
                <a:srgbClr val="00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lvl="0" algn="ctr"/>
                <a14:m>
                  <m:oMathPara xmlns:m="http://schemas.openxmlformats.org/officeDocument/2006/math">
                    <m:oMathParaPr>
                      <m:jc m:val="centerGroup"/>
                    </m:oMathParaPr>
                    <m:oMath xmlns:m="http://schemas.openxmlformats.org/officeDocument/2006/math">
                      <m:sSup>
                        <m:sSupPr>
                          <m:ctrlPr>
                            <a:rPr lang="en-US" sz="1800" i="1">
                              <a:latin typeface="Cambria Math" panose="02040503050406030204" pitchFamily="18" charset="0"/>
                            </a:rPr>
                          </m:ctrlPr>
                        </m:sSupPr>
                        <m:e>
                          <m:r>
                            <a:rPr lang="en-US" sz="1800" i="1">
                              <a:latin typeface="Cambria Math" panose="02040503050406030204" pitchFamily="18" charset="0"/>
                            </a:rPr>
                            <m:t>𝑥</m:t>
                          </m:r>
                        </m:e>
                        <m:sup>
                          <m:r>
                            <a:rPr lang="en-US" sz="1800" i="1">
                              <a:latin typeface="Cambria Math" panose="02040503050406030204" pitchFamily="18" charset="0"/>
                            </a:rPr>
                            <m:t>&lt;</m:t>
                          </m:r>
                          <m:r>
                            <a:rPr lang="en-US" sz="1800" i="1">
                              <a:latin typeface="Cambria Math" panose="02040503050406030204" pitchFamily="18" charset="0"/>
                            </a:rPr>
                            <m:t>𝑡</m:t>
                          </m:r>
                          <m:r>
                            <a:rPr lang="en-US" sz="1800" i="1">
                              <a:latin typeface="Cambria Math" panose="02040503050406030204" pitchFamily="18" charset="0"/>
                            </a:rPr>
                            <m:t>&gt;</m:t>
                          </m:r>
                        </m:sup>
                      </m:sSup>
                    </m:oMath>
                  </m:oMathPara>
                </a14:m>
                <a:endParaRPr sz="1800" baseline="-25000" dirty="0"/>
              </a:p>
            </p:txBody>
          </p:sp>
        </mc:Choice>
        <mc:Fallback xmlns="">
          <p:sp>
            <p:nvSpPr>
              <p:cNvPr id="1216" name="Google Shape;1216;p63"/>
              <p:cNvSpPr>
                <a:spLocks noRot="1" noChangeAspect="1" noMove="1" noResize="1" noEditPoints="1" noAdjustHandles="1" noChangeArrowheads="1" noChangeShapeType="1" noTextEdit="1"/>
              </p:cNvSpPr>
              <p:nvPr/>
            </p:nvSpPr>
            <p:spPr>
              <a:xfrm>
                <a:off x="5096100" y="6147850"/>
                <a:ext cx="780600" cy="365100"/>
              </a:xfrm>
              <a:prstGeom prst="rect">
                <a:avLst/>
              </a:prstGeom>
              <a:blipFill>
                <a:blip r:embed="rId4"/>
                <a:stretch>
                  <a:fillRect/>
                </a:stretch>
              </a:blipFill>
              <a:ln w="9525" cap="flat" cmpd="sng">
                <a:solidFill>
                  <a:schemeClr val="dk2"/>
                </a:solidFill>
                <a:prstDash val="solid"/>
                <a:round/>
                <a:headEnd type="none" w="sm" len="sm"/>
                <a:tailEnd type="none" w="sm" len="sm"/>
              </a:ln>
            </p:spPr>
            <p:txBody>
              <a:bodyPr/>
              <a:lstStyle/>
              <a:p>
                <a:r>
                  <a:rPr lang="en-US">
                    <a:noFill/>
                  </a:rPr>
                  <a:t> </a:t>
                </a:r>
              </a:p>
            </p:txBody>
          </p:sp>
        </mc:Fallback>
      </mc:AlternateContent>
      <p:cxnSp>
        <p:nvCxnSpPr>
          <p:cNvPr id="1217" name="Google Shape;1217;p63"/>
          <p:cNvCxnSpPr>
            <a:stCxn id="1218" idx="0"/>
          </p:cNvCxnSpPr>
          <p:nvPr/>
        </p:nvCxnSpPr>
        <p:spPr>
          <a:xfrm rot="10800000">
            <a:off x="5486400" y="4665425"/>
            <a:ext cx="0" cy="547800"/>
          </a:xfrm>
          <a:prstGeom prst="straightConnector1">
            <a:avLst/>
          </a:prstGeom>
          <a:noFill/>
          <a:ln w="28575" cap="flat" cmpd="sng">
            <a:solidFill>
              <a:srgbClr val="3D85C6"/>
            </a:solidFill>
            <a:prstDash val="solid"/>
            <a:round/>
            <a:headEnd type="none" w="med" len="med"/>
            <a:tailEnd type="triangle" w="med" len="med"/>
          </a:ln>
        </p:spPr>
      </p:cxnSp>
      <p:cxnSp>
        <p:nvCxnSpPr>
          <p:cNvPr id="1219" name="Google Shape;1219;p63"/>
          <p:cNvCxnSpPr>
            <a:stCxn id="1215" idx="3"/>
            <a:endCxn id="1218" idx="2"/>
          </p:cNvCxnSpPr>
          <p:nvPr/>
        </p:nvCxnSpPr>
        <p:spPr>
          <a:xfrm>
            <a:off x="2789100" y="5489675"/>
            <a:ext cx="2074200" cy="0"/>
          </a:xfrm>
          <a:prstGeom prst="straightConnector1">
            <a:avLst/>
          </a:prstGeom>
          <a:noFill/>
          <a:ln w="28575" cap="flat" cmpd="sng">
            <a:solidFill>
              <a:srgbClr val="3D85C6"/>
            </a:solidFill>
            <a:prstDash val="solid"/>
            <a:round/>
            <a:headEnd type="none" w="med" len="med"/>
            <a:tailEnd type="triangle" w="med" len="med"/>
          </a:ln>
        </p:spPr>
      </p:cxnSp>
      <p:sp>
        <p:nvSpPr>
          <p:cNvPr id="1218" name="Google Shape;1218;p63"/>
          <p:cNvSpPr/>
          <p:nvPr/>
        </p:nvSpPr>
        <p:spPr>
          <a:xfrm>
            <a:off x="4863300" y="5213225"/>
            <a:ext cx="1246200" cy="552900"/>
          </a:xfrm>
          <a:prstGeom prst="ellipse">
            <a:avLst/>
          </a:prstGeom>
          <a:solidFill>
            <a:srgbClr val="FF99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t>Concat</a:t>
            </a:r>
            <a:endParaRPr/>
          </a:p>
        </p:txBody>
      </p:sp>
      <p:cxnSp>
        <p:nvCxnSpPr>
          <p:cNvPr id="1220" name="Google Shape;1220;p63"/>
          <p:cNvCxnSpPr>
            <a:stCxn id="1216" idx="0"/>
            <a:endCxn id="1218" idx="4"/>
          </p:cNvCxnSpPr>
          <p:nvPr/>
        </p:nvCxnSpPr>
        <p:spPr>
          <a:xfrm rot="10800000">
            <a:off x="5486400" y="5766250"/>
            <a:ext cx="0" cy="381600"/>
          </a:xfrm>
          <a:prstGeom prst="straightConnector1">
            <a:avLst/>
          </a:prstGeom>
          <a:noFill/>
          <a:ln w="28575" cap="flat" cmpd="sng">
            <a:solidFill>
              <a:srgbClr val="3D85C6"/>
            </a:solidFill>
            <a:prstDash val="solid"/>
            <a:round/>
            <a:headEnd type="none" w="med" len="med"/>
            <a:tailEnd type="triangle" w="med" len="med"/>
          </a:ln>
        </p:spPr>
      </p:cxnSp>
      <p:cxnSp>
        <p:nvCxnSpPr>
          <p:cNvPr id="1221" name="Google Shape;1221;p63"/>
          <p:cNvCxnSpPr>
            <a:stCxn id="1218" idx="0"/>
            <a:endCxn id="1222" idx="1"/>
          </p:cNvCxnSpPr>
          <p:nvPr/>
        </p:nvCxnSpPr>
        <p:spPr>
          <a:xfrm rot="5400000" flipH="1">
            <a:off x="4494600" y="4221425"/>
            <a:ext cx="547800" cy="1435800"/>
          </a:xfrm>
          <a:prstGeom prst="bentConnector3">
            <a:avLst>
              <a:gd name="adj1" fmla="val 50000"/>
            </a:avLst>
          </a:prstGeom>
          <a:noFill/>
          <a:ln w="28575" cap="flat" cmpd="sng">
            <a:solidFill>
              <a:srgbClr val="3D85C6"/>
            </a:solidFill>
            <a:prstDash val="solid"/>
            <a:round/>
            <a:headEnd type="none" w="med" len="med"/>
            <a:tailEnd type="triangle" w="med" len="med"/>
          </a:ln>
        </p:spPr>
      </p:cxnSp>
      <p:cxnSp>
        <p:nvCxnSpPr>
          <p:cNvPr id="1223" name="Google Shape;1223;p63"/>
          <p:cNvCxnSpPr>
            <a:stCxn id="1218" idx="0"/>
            <a:endCxn id="1224" idx="1"/>
          </p:cNvCxnSpPr>
          <p:nvPr/>
        </p:nvCxnSpPr>
        <p:spPr>
          <a:xfrm rot="-5400000">
            <a:off x="5930400" y="4221425"/>
            <a:ext cx="547800" cy="1435800"/>
          </a:xfrm>
          <a:prstGeom prst="bentConnector3">
            <a:avLst>
              <a:gd name="adj1" fmla="val 50000"/>
            </a:avLst>
          </a:prstGeom>
          <a:noFill/>
          <a:ln w="28575" cap="flat" cmpd="sng">
            <a:solidFill>
              <a:srgbClr val="3D85C6"/>
            </a:solidFill>
            <a:prstDash val="solid"/>
            <a:round/>
            <a:headEnd type="none" w="med" len="med"/>
            <a:tailEnd type="triangle" w="med" len="med"/>
          </a:ln>
        </p:spPr>
      </p:cxnSp>
      <mc:AlternateContent xmlns:mc="http://schemas.openxmlformats.org/markup-compatibility/2006" xmlns:a14="http://schemas.microsoft.com/office/drawing/2010/main">
        <mc:Choice Requires="a14">
          <p:sp>
            <p:nvSpPr>
              <p:cNvPr id="1225" name="Google Shape;1225;p63"/>
              <p:cNvSpPr/>
              <p:nvPr/>
            </p:nvSpPr>
            <p:spPr>
              <a:xfrm>
                <a:off x="2008500" y="2280250"/>
                <a:ext cx="780600" cy="365100"/>
              </a:xfrm>
              <a:prstGeom prst="rect">
                <a:avLst/>
              </a:prstGeom>
              <a:solidFill>
                <a:srgbClr val="00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lvl="0" algn="ctr"/>
                <a14:m>
                  <m:oMathPara xmlns:m="http://schemas.openxmlformats.org/officeDocument/2006/math">
                    <m:oMathParaPr>
                      <m:jc m:val="centerGroup"/>
                    </m:oMathParaPr>
                    <m:oMath xmlns:m="http://schemas.openxmlformats.org/officeDocument/2006/math">
                      <m:sSup>
                        <m:sSupPr>
                          <m:ctrlPr>
                            <a:rPr lang="en-US" sz="1800" i="1" smtClean="0">
                              <a:latin typeface="Cambria Math" panose="02040503050406030204" pitchFamily="18" charset="0"/>
                            </a:rPr>
                          </m:ctrlPr>
                        </m:sSupPr>
                        <m:e>
                          <m:r>
                            <a:rPr lang="en-US" sz="1800" i="1">
                              <a:latin typeface="Cambria Math" panose="02040503050406030204" pitchFamily="18" charset="0"/>
                            </a:rPr>
                            <m:t>𝑐</m:t>
                          </m:r>
                        </m:e>
                        <m:sup>
                          <m:r>
                            <a:rPr lang="en-US" sz="1800" i="1">
                              <a:latin typeface="Cambria Math" panose="02040503050406030204" pitchFamily="18" charset="0"/>
                            </a:rPr>
                            <m:t>&lt;</m:t>
                          </m:r>
                          <m:r>
                            <a:rPr lang="en-US" sz="1800" i="1">
                              <a:latin typeface="Cambria Math" panose="02040503050406030204" pitchFamily="18" charset="0"/>
                            </a:rPr>
                            <m:t>𝑡</m:t>
                          </m:r>
                          <m:r>
                            <a:rPr lang="en-US" sz="1800" b="0" i="1" smtClean="0">
                              <a:latin typeface="Cambria Math" panose="02040503050406030204" pitchFamily="18" charset="0"/>
                            </a:rPr>
                            <m:t>−</m:t>
                          </m:r>
                          <m:r>
                            <a:rPr lang="en-US" sz="1800" b="0" i="1" smtClean="0">
                              <a:latin typeface="Cambria Math" panose="02040503050406030204" pitchFamily="18" charset="0"/>
                            </a:rPr>
                            <m:t>1</m:t>
                          </m:r>
                          <m:r>
                            <a:rPr lang="en-US" sz="1800" i="1">
                              <a:latin typeface="Cambria Math" panose="02040503050406030204" pitchFamily="18" charset="0"/>
                            </a:rPr>
                            <m:t>&gt;</m:t>
                          </m:r>
                        </m:sup>
                      </m:sSup>
                    </m:oMath>
                  </m:oMathPara>
                </a14:m>
                <a:endParaRPr sz="1800" baseline="-25000" dirty="0"/>
              </a:p>
            </p:txBody>
          </p:sp>
        </mc:Choice>
        <mc:Fallback xmlns="">
          <p:sp>
            <p:nvSpPr>
              <p:cNvPr id="1225" name="Google Shape;1225;p63"/>
              <p:cNvSpPr>
                <a:spLocks noRot="1" noChangeAspect="1" noMove="1" noResize="1" noEditPoints="1" noAdjustHandles="1" noChangeArrowheads="1" noChangeShapeType="1" noTextEdit="1"/>
              </p:cNvSpPr>
              <p:nvPr/>
            </p:nvSpPr>
            <p:spPr>
              <a:xfrm>
                <a:off x="2008500" y="2280250"/>
                <a:ext cx="780600" cy="365100"/>
              </a:xfrm>
              <a:prstGeom prst="rect">
                <a:avLst/>
              </a:prstGeom>
              <a:blipFill>
                <a:blip r:embed="rId5"/>
                <a:stretch>
                  <a:fillRect l="-2290"/>
                </a:stretch>
              </a:blipFill>
              <a:ln w="9525" cap="flat" cmpd="sng">
                <a:solidFill>
                  <a:schemeClr val="dk2"/>
                </a:solidFill>
                <a:prstDash val="solid"/>
                <a:round/>
                <a:headEnd type="none" w="sm" len="sm"/>
                <a:tailEnd type="none" w="sm" len="sm"/>
              </a:ln>
            </p:spPr>
            <p:txBody>
              <a:bodyPr/>
              <a:lstStyle/>
              <a:p>
                <a:r>
                  <a:rPr lang="en-US">
                    <a:noFill/>
                  </a:rPr>
                  <a:t> </a:t>
                </a:r>
              </a:p>
            </p:txBody>
          </p:sp>
        </mc:Fallback>
      </mc:AlternateContent>
      <p:cxnSp>
        <p:nvCxnSpPr>
          <p:cNvPr id="1226" name="Google Shape;1226;p63"/>
          <p:cNvCxnSpPr>
            <a:stCxn id="1225" idx="3"/>
          </p:cNvCxnSpPr>
          <p:nvPr/>
        </p:nvCxnSpPr>
        <p:spPr>
          <a:xfrm>
            <a:off x="2789100" y="2462800"/>
            <a:ext cx="638400" cy="0"/>
          </a:xfrm>
          <a:prstGeom prst="straightConnector1">
            <a:avLst/>
          </a:prstGeom>
          <a:noFill/>
          <a:ln w="28575" cap="flat" cmpd="sng">
            <a:solidFill>
              <a:srgbClr val="3D85C6"/>
            </a:solidFill>
            <a:prstDash val="solid"/>
            <a:round/>
            <a:headEnd type="none" w="med" len="med"/>
            <a:tailEnd type="triangle" w="med" len="med"/>
          </a:ln>
        </p:spPr>
      </p:cxnSp>
      <p:sp>
        <p:nvSpPr>
          <p:cNvPr id="1222" name="Google Shape;1222;p63"/>
          <p:cNvSpPr/>
          <p:nvPr/>
        </p:nvSpPr>
        <p:spPr>
          <a:xfrm>
            <a:off x="3530100" y="4217825"/>
            <a:ext cx="1040700" cy="447600"/>
          </a:xfrm>
          <a:prstGeom prst="round2SameRect">
            <a:avLst>
              <a:gd name="adj1" fmla="val 16667"/>
              <a:gd name="adj2" fmla="val 0"/>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t>sigmoid</a:t>
            </a:r>
            <a:endParaRPr/>
          </a:p>
        </p:txBody>
      </p:sp>
      <p:cxnSp>
        <p:nvCxnSpPr>
          <p:cNvPr id="1227" name="Google Shape;1227;p63"/>
          <p:cNvCxnSpPr>
            <a:stCxn id="1222" idx="3"/>
          </p:cNvCxnSpPr>
          <p:nvPr/>
        </p:nvCxnSpPr>
        <p:spPr>
          <a:xfrm rot="10800000">
            <a:off x="4050450" y="2736725"/>
            <a:ext cx="0" cy="1481100"/>
          </a:xfrm>
          <a:prstGeom prst="straightConnector1">
            <a:avLst/>
          </a:prstGeom>
          <a:noFill/>
          <a:ln w="28575" cap="flat" cmpd="sng">
            <a:solidFill>
              <a:srgbClr val="3D85C6"/>
            </a:solidFill>
            <a:prstDash val="solid"/>
            <a:round/>
            <a:headEnd type="none" w="med" len="med"/>
            <a:tailEnd type="triangle" w="med" len="med"/>
          </a:ln>
        </p:spPr>
      </p:cxnSp>
      <p:sp>
        <p:nvSpPr>
          <p:cNvPr id="1228" name="Google Shape;1228;p63"/>
          <p:cNvSpPr/>
          <p:nvPr/>
        </p:nvSpPr>
        <p:spPr>
          <a:xfrm>
            <a:off x="3427350" y="2186350"/>
            <a:ext cx="1246200" cy="552900"/>
          </a:xfrm>
          <a:prstGeom prst="ellipse">
            <a:avLst/>
          </a:prstGeom>
          <a:solidFill>
            <a:srgbClr val="FF99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t>Multiply</a:t>
            </a:r>
            <a:endParaRPr/>
          </a:p>
        </p:txBody>
      </p:sp>
      <p:sp>
        <p:nvSpPr>
          <p:cNvPr id="1229" name="Google Shape;1229;p63"/>
          <p:cNvSpPr/>
          <p:nvPr/>
        </p:nvSpPr>
        <p:spPr>
          <a:xfrm>
            <a:off x="4966050" y="4217825"/>
            <a:ext cx="1040700" cy="447600"/>
          </a:xfrm>
          <a:prstGeom prst="round2SameRect">
            <a:avLst>
              <a:gd name="adj1" fmla="val 16667"/>
              <a:gd name="adj2" fmla="val 0"/>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t>sigmoid</a:t>
            </a:r>
            <a:endParaRPr/>
          </a:p>
        </p:txBody>
      </p:sp>
      <p:sp>
        <p:nvSpPr>
          <p:cNvPr id="1230" name="Google Shape;1230;p63"/>
          <p:cNvSpPr/>
          <p:nvPr/>
        </p:nvSpPr>
        <p:spPr>
          <a:xfrm>
            <a:off x="4966050" y="3733338"/>
            <a:ext cx="1040700" cy="447600"/>
          </a:xfrm>
          <a:prstGeom prst="roundRect">
            <a:avLst>
              <a:gd name="adj" fmla="val 16667"/>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t>tanh</a:t>
            </a:r>
            <a:endParaRPr/>
          </a:p>
        </p:txBody>
      </p:sp>
      <p:sp>
        <p:nvSpPr>
          <p:cNvPr id="1231" name="Google Shape;1231;p63"/>
          <p:cNvSpPr/>
          <p:nvPr/>
        </p:nvSpPr>
        <p:spPr>
          <a:xfrm>
            <a:off x="4863300" y="3034775"/>
            <a:ext cx="1246200" cy="552900"/>
          </a:xfrm>
          <a:prstGeom prst="ellipse">
            <a:avLst/>
          </a:prstGeom>
          <a:solidFill>
            <a:srgbClr val="FF99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t>Multiply</a:t>
            </a:r>
            <a:endParaRPr/>
          </a:p>
        </p:txBody>
      </p:sp>
      <p:cxnSp>
        <p:nvCxnSpPr>
          <p:cNvPr id="1232" name="Google Shape;1232;p63"/>
          <p:cNvCxnSpPr>
            <a:stCxn id="1230" idx="1"/>
            <a:endCxn id="1231" idx="2"/>
          </p:cNvCxnSpPr>
          <p:nvPr/>
        </p:nvCxnSpPr>
        <p:spPr>
          <a:xfrm rot="10800000">
            <a:off x="4863450" y="3311238"/>
            <a:ext cx="102600" cy="645900"/>
          </a:xfrm>
          <a:prstGeom prst="bentConnector3">
            <a:avLst>
              <a:gd name="adj1" fmla="val 331268"/>
            </a:avLst>
          </a:prstGeom>
          <a:noFill/>
          <a:ln w="28575" cap="flat" cmpd="sng">
            <a:solidFill>
              <a:srgbClr val="3D85C6"/>
            </a:solidFill>
            <a:prstDash val="solid"/>
            <a:round/>
            <a:headEnd type="none" w="med" len="med"/>
            <a:tailEnd type="triangle" w="med" len="med"/>
          </a:ln>
        </p:spPr>
      </p:cxnSp>
      <p:cxnSp>
        <p:nvCxnSpPr>
          <p:cNvPr id="1233" name="Google Shape;1233;p63"/>
          <p:cNvCxnSpPr>
            <a:stCxn id="1229" idx="2"/>
            <a:endCxn id="1231" idx="2"/>
          </p:cNvCxnSpPr>
          <p:nvPr/>
        </p:nvCxnSpPr>
        <p:spPr>
          <a:xfrm rot="10800000">
            <a:off x="4863450" y="3311225"/>
            <a:ext cx="102600" cy="1130400"/>
          </a:xfrm>
          <a:prstGeom prst="bentConnector3">
            <a:avLst>
              <a:gd name="adj1" fmla="val 331268"/>
            </a:avLst>
          </a:prstGeom>
          <a:noFill/>
          <a:ln w="28575" cap="flat" cmpd="sng">
            <a:solidFill>
              <a:srgbClr val="3D85C6"/>
            </a:solidFill>
            <a:prstDash val="solid"/>
            <a:round/>
            <a:headEnd type="none" w="med" len="med"/>
            <a:tailEnd type="triangle" w="med" len="med"/>
          </a:ln>
        </p:spPr>
      </p:cxnSp>
      <p:cxnSp>
        <p:nvCxnSpPr>
          <p:cNvPr id="1234" name="Google Shape;1234;p63"/>
          <p:cNvCxnSpPr/>
          <p:nvPr/>
        </p:nvCxnSpPr>
        <p:spPr>
          <a:xfrm rot="10800000">
            <a:off x="5486400" y="2738375"/>
            <a:ext cx="0" cy="296400"/>
          </a:xfrm>
          <a:prstGeom prst="straightConnector1">
            <a:avLst/>
          </a:prstGeom>
          <a:noFill/>
          <a:ln w="28575" cap="flat" cmpd="sng">
            <a:solidFill>
              <a:srgbClr val="3D85C6"/>
            </a:solidFill>
            <a:prstDash val="solid"/>
            <a:round/>
            <a:headEnd type="none" w="med" len="med"/>
            <a:tailEnd type="triangle" w="med" len="med"/>
          </a:ln>
        </p:spPr>
      </p:cxnSp>
      <p:cxnSp>
        <p:nvCxnSpPr>
          <p:cNvPr id="1235" name="Google Shape;1235;p63"/>
          <p:cNvCxnSpPr/>
          <p:nvPr/>
        </p:nvCxnSpPr>
        <p:spPr>
          <a:xfrm rot="10800000" flipH="1">
            <a:off x="4673550" y="2461900"/>
            <a:ext cx="189900" cy="900"/>
          </a:xfrm>
          <a:prstGeom prst="straightConnector1">
            <a:avLst/>
          </a:prstGeom>
          <a:noFill/>
          <a:ln w="28575" cap="flat" cmpd="sng">
            <a:solidFill>
              <a:srgbClr val="3D85C6"/>
            </a:solidFill>
            <a:prstDash val="solid"/>
            <a:round/>
            <a:headEnd type="none" w="med" len="med"/>
            <a:tailEnd type="triangle" w="med" len="med"/>
          </a:ln>
        </p:spPr>
      </p:cxnSp>
      <mc:AlternateContent xmlns:mc="http://schemas.openxmlformats.org/markup-compatibility/2006" xmlns:a14="http://schemas.microsoft.com/office/drawing/2010/main">
        <mc:Choice Requires="a14">
          <p:sp>
            <p:nvSpPr>
              <p:cNvPr id="1236" name="Google Shape;1236;p63"/>
              <p:cNvSpPr/>
              <p:nvPr/>
            </p:nvSpPr>
            <p:spPr>
              <a:xfrm>
                <a:off x="9474125" y="2280250"/>
                <a:ext cx="780600" cy="365100"/>
              </a:xfrm>
              <a:prstGeom prst="rect">
                <a:avLst/>
              </a:prstGeom>
              <a:solidFill>
                <a:srgbClr val="00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lvl="0" algn="ctr"/>
                <a14:m>
                  <m:oMathPara xmlns:m="http://schemas.openxmlformats.org/officeDocument/2006/math">
                    <m:oMathParaPr>
                      <m:jc m:val="centerGroup"/>
                    </m:oMathParaPr>
                    <m:oMath xmlns:m="http://schemas.openxmlformats.org/officeDocument/2006/math">
                      <m:sSup>
                        <m:sSupPr>
                          <m:ctrlPr>
                            <a:rPr lang="en-US" sz="1800" i="1">
                              <a:latin typeface="Cambria Math" panose="02040503050406030204" pitchFamily="18" charset="0"/>
                            </a:rPr>
                          </m:ctrlPr>
                        </m:sSupPr>
                        <m:e>
                          <m:r>
                            <a:rPr lang="en-US" sz="1800" i="1">
                              <a:latin typeface="Cambria Math" panose="02040503050406030204" pitchFamily="18" charset="0"/>
                            </a:rPr>
                            <m:t>𝑐</m:t>
                          </m:r>
                        </m:e>
                        <m:sup>
                          <m:r>
                            <a:rPr lang="en-US" sz="1800" i="1">
                              <a:latin typeface="Cambria Math" panose="02040503050406030204" pitchFamily="18" charset="0"/>
                            </a:rPr>
                            <m:t>&lt;</m:t>
                          </m:r>
                          <m:r>
                            <a:rPr lang="en-US" sz="1800" i="1">
                              <a:latin typeface="Cambria Math" panose="02040503050406030204" pitchFamily="18" charset="0"/>
                            </a:rPr>
                            <m:t>𝑡</m:t>
                          </m:r>
                          <m:r>
                            <a:rPr lang="en-US" sz="1800" i="1">
                              <a:latin typeface="Cambria Math" panose="02040503050406030204" pitchFamily="18" charset="0"/>
                            </a:rPr>
                            <m:t>&gt;</m:t>
                          </m:r>
                        </m:sup>
                      </m:sSup>
                    </m:oMath>
                  </m:oMathPara>
                </a14:m>
                <a:endParaRPr sz="1800" baseline="-25000" dirty="0"/>
              </a:p>
            </p:txBody>
          </p:sp>
        </mc:Choice>
        <mc:Fallback xmlns="">
          <p:sp>
            <p:nvSpPr>
              <p:cNvPr id="1236" name="Google Shape;1236;p63"/>
              <p:cNvSpPr>
                <a:spLocks noRot="1" noChangeAspect="1" noMove="1" noResize="1" noEditPoints="1" noAdjustHandles="1" noChangeArrowheads="1" noChangeShapeType="1" noTextEdit="1"/>
              </p:cNvSpPr>
              <p:nvPr/>
            </p:nvSpPr>
            <p:spPr>
              <a:xfrm>
                <a:off x="9474125" y="2280250"/>
                <a:ext cx="780600" cy="365100"/>
              </a:xfrm>
              <a:prstGeom prst="rect">
                <a:avLst/>
              </a:prstGeom>
              <a:blipFill>
                <a:blip r:embed="rId6"/>
                <a:stretch>
                  <a:fillRect/>
                </a:stretch>
              </a:blipFill>
              <a:ln w="9525" cap="flat" cmpd="sng">
                <a:solidFill>
                  <a:schemeClr val="dk2"/>
                </a:solidFill>
                <a:prstDash val="solid"/>
                <a:round/>
                <a:headEnd type="none" w="sm" len="sm"/>
                <a:tailEnd type="none" w="sm" len="sm"/>
              </a:ln>
            </p:spPr>
            <p:txBody>
              <a:bodyPr/>
              <a:lstStyle/>
              <a:p>
                <a:r>
                  <a:rPr lang="en-US">
                    <a:noFill/>
                  </a:rPr>
                  <a:t> </a:t>
                </a:r>
              </a:p>
            </p:txBody>
          </p:sp>
        </mc:Fallback>
      </mc:AlternateContent>
      <p:cxnSp>
        <p:nvCxnSpPr>
          <p:cNvPr id="1237" name="Google Shape;1237;p63"/>
          <p:cNvCxnSpPr>
            <a:endCxn id="1236" idx="1"/>
          </p:cNvCxnSpPr>
          <p:nvPr/>
        </p:nvCxnSpPr>
        <p:spPr>
          <a:xfrm>
            <a:off x="5836625" y="2462800"/>
            <a:ext cx="3637500" cy="0"/>
          </a:xfrm>
          <a:prstGeom prst="straightConnector1">
            <a:avLst/>
          </a:prstGeom>
          <a:noFill/>
          <a:ln w="28575" cap="flat" cmpd="sng">
            <a:solidFill>
              <a:srgbClr val="3D85C6"/>
            </a:solidFill>
            <a:prstDash val="solid"/>
            <a:round/>
            <a:headEnd type="none" w="med" len="med"/>
            <a:tailEnd type="triangle" w="med" len="med"/>
          </a:ln>
        </p:spPr>
      </p:cxnSp>
      <p:sp>
        <p:nvSpPr>
          <p:cNvPr id="1238" name="Google Shape;1238;p63"/>
          <p:cNvSpPr/>
          <p:nvPr/>
        </p:nvSpPr>
        <p:spPr>
          <a:xfrm>
            <a:off x="4863300" y="2185416"/>
            <a:ext cx="1246200" cy="552900"/>
          </a:xfrm>
          <a:prstGeom prst="ellipse">
            <a:avLst/>
          </a:prstGeom>
          <a:solidFill>
            <a:srgbClr val="FF99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t>Add</a:t>
            </a:r>
            <a:endParaRPr/>
          </a:p>
        </p:txBody>
      </p:sp>
      <p:sp>
        <p:nvSpPr>
          <p:cNvPr id="1224" name="Google Shape;1224;p63"/>
          <p:cNvSpPr/>
          <p:nvPr/>
        </p:nvSpPr>
        <p:spPr>
          <a:xfrm>
            <a:off x="6401988" y="4217825"/>
            <a:ext cx="1040700" cy="447600"/>
          </a:xfrm>
          <a:prstGeom prst="round2SameRect">
            <a:avLst>
              <a:gd name="adj1" fmla="val 16667"/>
              <a:gd name="adj2" fmla="val 0"/>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t>sigmoid</a:t>
            </a:r>
            <a:endParaRPr/>
          </a:p>
        </p:txBody>
      </p:sp>
      <p:cxnSp>
        <p:nvCxnSpPr>
          <p:cNvPr id="1242" name="Google Shape;1242;p63"/>
          <p:cNvCxnSpPr>
            <a:cxnSpLocks/>
            <a:stCxn id="1224" idx="0"/>
          </p:cNvCxnSpPr>
          <p:nvPr/>
        </p:nvCxnSpPr>
        <p:spPr>
          <a:xfrm>
            <a:off x="7442688" y="4441625"/>
            <a:ext cx="132600" cy="1048200"/>
          </a:xfrm>
          <a:prstGeom prst="bentConnector3">
            <a:avLst>
              <a:gd name="adj1" fmla="val 49972"/>
            </a:avLst>
          </a:prstGeom>
          <a:noFill/>
          <a:ln w="28575" cap="flat" cmpd="sng">
            <a:solidFill>
              <a:srgbClr val="3D85C6"/>
            </a:solidFill>
            <a:prstDash val="solid"/>
            <a:round/>
            <a:headEnd type="none" w="med" len="med"/>
            <a:tailEnd type="triangle" w="med" len="med"/>
          </a:ln>
        </p:spPr>
      </p:cxnSp>
      <p:cxnSp>
        <p:nvCxnSpPr>
          <p:cNvPr id="1246" name="Google Shape;1246;p63"/>
          <p:cNvCxnSpPr/>
          <p:nvPr/>
        </p:nvCxnSpPr>
        <p:spPr>
          <a:xfrm rot="-5400000">
            <a:off x="5118600" y="4324925"/>
            <a:ext cx="1256100" cy="520500"/>
          </a:xfrm>
          <a:prstGeom prst="bentConnector4">
            <a:avLst>
              <a:gd name="adj1" fmla="val 21638"/>
              <a:gd name="adj2" fmla="val 145720"/>
            </a:avLst>
          </a:prstGeom>
          <a:noFill/>
          <a:ln w="28575" cap="flat" cmpd="sng">
            <a:solidFill>
              <a:srgbClr val="3D85C6"/>
            </a:solidFill>
            <a:prstDash val="solid"/>
            <a:round/>
            <a:headEnd type="none" w="med" len="med"/>
            <a:tailEnd type="triangle" w="med" len="med"/>
          </a:ln>
        </p:spPr>
      </p:cxnSp>
      <mc:AlternateContent xmlns:mc="http://schemas.openxmlformats.org/markup-compatibility/2006" xmlns:a14="http://schemas.microsoft.com/office/drawing/2010/main">
        <mc:Choice Requires="a14">
          <p:sp>
            <p:nvSpPr>
              <p:cNvPr id="40" name="Textfeld 39">
                <a:extLst>
                  <a:ext uri="{FF2B5EF4-FFF2-40B4-BE49-F238E27FC236}">
                    <a16:creationId xmlns:a16="http://schemas.microsoft.com/office/drawing/2014/main" id="{A893DD2B-A598-44B9-827D-C7F74FC69FFA}"/>
                  </a:ext>
                </a:extLst>
              </p:cNvPr>
              <p:cNvSpPr txBox="1"/>
              <p:nvPr/>
            </p:nvSpPr>
            <p:spPr>
              <a:xfrm>
                <a:off x="0" y="6321340"/>
                <a:ext cx="4253559" cy="400110"/>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2000" i="1" smtClean="0">
                              <a:latin typeface="Cambria Math" panose="02040503050406030204" pitchFamily="18" charset="0"/>
                            </a:rPr>
                          </m:ctrlPr>
                        </m:sSubPr>
                        <m:e>
                          <m:r>
                            <m:rPr>
                              <m:sty m:val="p"/>
                            </m:rPr>
                            <a:rPr lang="en-US" sz="2000">
                              <a:latin typeface="Cambria Math" panose="02040503050406030204" pitchFamily="18" charset="0"/>
                            </a:rPr>
                            <m:t>Γ</m:t>
                          </m:r>
                        </m:e>
                        <m:sub>
                          <m:r>
                            <a:rPr lang="en-US" sz="2000" b="0" i="1" smtClean="0">
                              <a:latin typeface="Cambria Math" panose="02040503050406030204" pitchFamily="18" charset="0"/>
                            </a:rPr>
                            <m:t>𝑜</m:t>
                          </m:r>
                        </m:sub>
                      </m:sSub>
                      <m:r>
                        <a:rPr lang="en-US" sz="2000" i="1">
                          <a:latin typeface="Cambria Math" panose="02040503050406030204" pitchFamily="18" charset="0"/>
                        </a:rPr>
                        <m:t>=</m:t>
                      </m:r>
                      <m:r>
                        <a:rPr lang="en-US" sz="2000" i="1">
                          <a:latin typeface="Cambria Math" panose="02040503050406030204" pitchFamily="18" charset="0"/>
                        </a:rPr>
                        <m:t>𝜎</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𝑊</m:t>
                          </m:r>
                        </m:e>
                        <m:sub>
                          <m:r>
                            <a:rPr lang="en-US" sz="2000" b="0" i="1" smtClean="0">
                              <a:latin typeface="Cambria Math" panose="02040503050406030204" pitchFamily="18" charset="0"/>
                            </a:rPr>
                            <m:t>𝑜</m:t>
                          </m:r>
                        </m:sub>
                      </m:sSub>
                      <m:d>
                        <m:dPr>
                          <m:begChr m:val="["/>
                          <m:endChr m:val="]"/>
                          <m:ctrlPr>
                            <a:rPr lang="en-US" sz="2000" i="1">
                              <a:latin typeface="Cambria Math" panose="02040503050406030204" pitchFamily="18" charset="0"/>
                            </a:rPr>
                          </m:ctrlPr>
                        </m:dPr>
                        <m:e>
                          <m:sSup>
                            <m:sSupPr>
                              <m:ctrlPr>
                                <a:rPr lang="en-US" sz="2000" i="1">
                                  <a:latin typeface="Cambria Math" panose="02040503050406030204" pitchFamily="18" charset="0"/>
                                </a:rPr>
                              </m:ctrlPr>
                            </m:sSupPr>
                            <m:e>
                              <m:r>
                                <a:rPr lang="en-US" sz="2000" i="1">
                                  <a:latin typeface="Cambria Math" panose="02040503050406030204" pitchFamily="18" charset="0"/>
                                </a:rPr>
                                <m:t>𝑎</m:t>
                              </m:r>
                            </m:e>
                            <m:sup>
                              <m:r>
                                <a:rPr lang="en-US" sz="2000" i="1">
                                  <a:latin typeface="Cambria Math" panose="02040503050406030204" pitchFamily="18" charset="0"/>
                                </a:rPr>
                                <m:t>&lt;</m:t>
                              </m:r>
                              <m:r>
                                <a:rPr lang="en-US" sz="2000" i="1">
                                  <a:latin typeface="Cambria Math" panose="02040503050406030204" pitchFamily="18" charset="0"/>
                                </a:rPr>
                                <m:t>𝑡</m:t>
                              </m:r>
                              <m:r>
                                <a:rPr lang="en-US" sz="2000" i="1">
                                  <a:latin typeface="Cambria Math" panose="02040503050406030204" pitchFamily="18" charset="0"/>
                                </a:rPr>
                                <m:t>−</m:t>
                              </m:r>
                              <m:r>
                                <a:rPr lang="en-US" sz="2000" i="1">
                                  <a:latin typeface="Cambria Math" panose="02040503050406030204" pitchFamily="18" charset="0"/>
                                </a:rPr>
                                <m:t>1</m:t>
                              </m:r>
                              <m:r>
                                <a:rPr lang="en-US" sz="2000" i="1">
                                  <a:latin typeface="Cambria Math" panose="02040503050406030204" pitchFamily="18" charset="0"/>
                                </a:rPr>
                                <m:t>&gt;</m:t>
                              </m:r>
                            </m:sup>
                          </m:sSup>
                          <m:r>
                            <a:rPr lang="en-US" sz="2000" i="1">
                              <a:latin typeface="Cambria Math" panose="02040503050406030204" pitchFamily="18" charset="0"/>
                            </a:rPr>
                            <m:t>, </m:t>
                          </m:r>
                          <m:r>
                            <a:rPr lang="en-US" sz="2000" b="0" i="1" smtClean="0">
                              <a:latin typeface="Cambria Math" panose="02040503050406030204" pitchFamily="18" charset="0"/>
                            </a:rPr>
                            <m:t>𝑐</m:t>
                          </m:r>
                        </m:e>
                      </m:d>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𝑏</m:t>
                          </m:r>
                        </m:e>
                        <m:sub>
                          <m:r>
                            <a:rPr lang="en-US" sz="2000" b="0" i="1" smtClean="0">
                              <a:latin typeface="Cambria Math" panose="02040503050406030204" pitchFamily="18" charset="0"/>
                            </a:rPr>
                            <m:t>𝑜</m:t>
                          </m:r>
                        </m:sub>
                      </m:sSub>
                      <m:r>
                        <a:rPr lang="en-US" sz="2000" i="1">
                          <a:latin typeface="Cambria Math" panose="02040503050406030204" pitchFamily="18" charset="0"/>
                        </a:rPr>
                        <m:t>)</m:t>
                      </m:r>
                    </m:oMath>
                  </m:oMathPara>
                </a14:m>
                <a:endParaRPr lang="en-US" sz="2000" dirty="0"/>
              </a:p>
            </p:txBody>
          </p:sp>
        </mc:Choice>
        <mc:Fallback xmlns="">
          <p:sp>
            <p:nvSpPr>
              <p:cNvPr id="40" name="Textfeld 39">
                <a:extLst>
                  <a:ext uri="{FF2B5EF4-FFF2-40B4-BE49-F238E27FC236}">
                    <a16:creationId xmlns:a16="http://schemas.microsoft.com/office/drawing/2014/main" id="{A893DD2B-A598-44B9-827D-C7F74FC69FFA}"/>
                  </a:ext>
                </a:extLst>
              </p:cNvPr>
              <p:cNvSpPr txBox="1">
                <a:spLocks noRot="1" noChangeAspect="1" noMove="1" noResize="1" noEditPoints="1" noAdjustHandles="1" noChangeArrowheads="1" noChangeShapeType="1" noTextEdit="1"/>
              </p:cNvSpPr>
              <p:nvPr/>
            </p:nvSpPr>
            <p:spPr>
              <a:xfrm>
                <a:off x="0" y="6321340"/>
                <a:ext cx="4253559" cy="400110"/>
              </a:xfrm>
              <a:prstGeom prst="rect">
                <a:avLst/>
              </a:prstGeom>
              <a:blipFill>
                <a:blip r:embed="rId7"/>
                <a:stretch>
                  <a:fillRect b="-16667"/>
                </a:stretch>
              </a:blipFill>
            </p:spPr>
            <p:txBody>
              <a:bodyPr/>
              <a:lstStyle/>
              <a:p>
                <a:r>
                  <a:rPr lang="en-US">
                    <a:noFill/>
                  </a:rPr>
                  <a:t> </a:t>
                </a:r>
              </a:p>
            </p:txBody>
          </p:sp>
        </mc:Fallback>
      </mc:AlternateContent>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211"/>
        <p:cNvGrpSpPr/>
        <p:nvPr/>
      </p:nvGrpSpPr>
      <p:grpSpPr>
        <a:xfrm>
          <a:off x="0" y="0"/>
          <a:ext cx="0" cy="0"/>
          <a:chOff x="0" y="0"/>
          <a:chExt cx="0" cy="0"/>
        </a:xfrm>
      </p:grpSpPr>
      <p:sp>
        <p:nvSpPr>
          <p:cNvPr id="1212" name="Google Shape;1212;p63"/>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chemeClr val="dk1"/>
              </a:buClr>
              <a:buSzPts val="1100"/>
              <a:buFont typeface="Arial"/>
              <a:buNone/>
            </a:pPr>
            <a:r>
              <a:rPr lang="en-US"/>
              <a:t>LSTM Unit</a:t>
            </a:r>
            <a:endParaRPr/>
          </a:p>
        </p:txBody>
      </p:sp>
      <p:sp>
        <p:nvSpPr>
          <p:cNvPr id="1213" name="Google Shape;1213;p63"/>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31</a:t>
            </a:fld>
            <a:endParaRPr/>
          </a:p>
        </p:txBody>
      </p:sp>
      <p:sp>
        <p:nvSpPr>
          <p:cNvPr id="1214" name="Google Shape;1214;p63"/>
          <p:cNvSpPr/>
          <p:nvPr/>
        </p:nvSpPr>
        <p:spPr>
          <a:xfrm>
            <a:off x="3242250" y="2044462"/>
            <a:ext cx="5707500" cy="38547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mc:AlternateContent xmlns:mc="http://schemas.openxmlformats.org/markup-compatibility/2006" xmlns:a14="http://schemas.microsoft.com/office/drawing/2010/main">
        <mc:Choice Requires="a14">
          <p:sp>
            <p:nvSpPr>
              <p:cNvPr id="1215" name="Google Shape;1215;p63"/>
              <p:cNvSpPr/>
              <p:nvPr/>
            </p:nvSpPr>
            <p:spPr>
              <a:xfrm>
                <a:off x="2008500" y="5307125"/>
                <a:ext cx="780600" cy="365100"/>
              </a:xfrm>
              <a:prstGeom prst="rect">
                <a:avLst/>
              </a:prstGeom>
              <a:solidFill>
                <a:srgbClr val="00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lvl="0" algn="ctr"/>
                <a14:m>
                  <m:oMathPara xmlns:m="http://schemas.openxmlformats.org/officeDocument/2006/math">
                    <m:oMathParaPr>
                      <m:jc m:val="centerGroup"/>
                    </m:oMathParaPr>
                    <m:oMath xmlns:m="http://schemas.openxmlformats.org/officeDocument/2006/math">
                      <m:sSup>
                        <m:sSupPr>
                          <m:ctrlPr>
                            <a:rPr lang="ar-AE" sz="1800" i="1">
                              <a:latin typeface="Cambria Math" panose="02040503050406030204" pitchFamily="18" charset="0"/>
                            </a:rPr>
                          </m:ctrlPr>
                        </m:sSupPr>
                        <m:e>
                          <m:r>
                            <a:rPr lang="ar-AE" sz="1800" i="1">
                              <a:latin typeface="Cambria Math" panose="02040503050406030204" pitchFamily="18" charset="0"/>
                            </a:rPr>
                            <m:t>𝑎</m:t>
                          </m:r>
                        </m:e>
                        <m:sup>
                          <m:r>
                            <a:rPr lang="ar-AE" sz="1800" i="1">
                              <a:latin typeface="Cambria Math" panose="02040503050406030204" pitchFamily="18" charset="0"/>
                            </a:rPr>
                            <m:t>&lt;</m:t>
                          </m:r>
                          <m:r>
                            <a:rPr lang="ar-AE" sz="1800" i="1">
                              <a:latin typeface="Cambria Math" panose="02040503050406030204" pitchFamily="18" charset="0"/>
                            </a:rPr>
                            <m:t>𝑡</m:t>
                          </m:r>
                          <m:r>
                            <a:rPr lang="ar-AE" sz="1800" i="1">
                              <a:latin typeface="Cambria Math" panose="02040503050406030204" pitchFamily="18" charset="0"/>
                            </a:rPr>
                            <m:t>−</m:t>
                          </m:r>
                          <m:r>
                            <a:rPr lang="ar-AE" sz="1800" i="1">
                              <a:latin typeface="Cambria Math" panose="02040503050406030204" pitchFamily="18" charset="0"/>
                            </a:rPr>
                            <m:t>1</m:t>
                          </m:r>
                          <m:r>
                            <a:rPr lang="ar-AE" sz="1800" i="1">
                              <a:latin typeface="Cambria Math" panose="02040503050406030204" pitchFamily="18" charset="0"/>
                            </a:rPr>
                            <m:t>&gt;</m:t>
                          </m:r>
                        </m:sup>
                      </m:sSup>
                    </m:oMath>
                  </m:oMathPara>
                </a14:m>
                <a:endParaRPr lang="ar-AE" sz="1800" baseline="-25000" dirty="0"/>
              </a:p>
            </p:txBody>
          </p:sp>
        </mc:Choice>
        <mc:Fallback xmlns="">
          <p:sp>
            <p:nvSpPr>
              <p:cNvPr id="1215" name="Google Shape;1215;p63"/>
              <p:cNvSpPr>
                <a:spLocks noRot="1" noChangeAspect="1" noMove="1" noResize="1" noEditPoints="1" noAdjustHandles="1" noChangeArrowheads="1" noChangeShapeType="1" noTextEdit="1"/>
              </p:cNvSpPr>
              <p:nvPr/>
            </p:nvSpPr>
            <p:spPr>
              <a:xfrm>
                <a:off x="2008500" y="5307125"/>
                <a:ext cx="780600" cy="365100"/>
              </a:xfrm>
              <a:prstGeom prst="rect">
                <a:avLst/>
              </a:prstGeom>
              <a:blipFill>
                <a:blip r:embed="rId3"/>
                <a:stretch>
                  <a:fillRect l="-3053"/>
                </a:stretch>
              </a:blipFill>
              <a:ln w="9525" cap="flat" cmpd="sng">
                <a:solidFill>
                  <a:schemeClr val="dk2"/>
                </a:solidFill>
                <a:prstDash val="solid"/>
                <a:round/>
                <a:headEnd type="none" w="sm" len="sm"/>
                <a:tailEnd type="none" w="sm" len="sm"/>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16" name="Google Shape;1216;p63"/>
              <p:cNvSpPr/>
              <p:nvPr/>
            </p:nvSpPr>
            <p:spPr>
              <a:xfrm>
                <a:off x="5096100" y="6147850"/>
                <a:ext cx="780600" cy="365100"/>
              </a:xfrm>
              <a:prstGeom prst="rect">
                <a:avLst/>
              </a:prstGeom>
              <a:solidFill>
                <a:srgbClr val="00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lvl="0" algn="ctr"/>
                <a14:m>
                  <m:oMathPara xmlns:m="http://schemas.openxmlformats.org/officeDocument/2006/math">
                    <m:oMathParaPr>
                      <m:jc m:val="centerGroup"/>
                    </m:oMathParaPr>
                    <m:oMath xmlns:m="http://schemas.openxmlformats.org/officeDocument/2006/math">
                      <m:sSup>
                        <m:sSupPr>
                          <m:ctrlPr>
                            <a:rPr lang="ar-AE" sz="1800" i="1">
                              <a:latin typeface="Cambria Math" panose="02040503050406030204" pitchFamily="18" charset="0"/>
                            </a:rPr>
                          </m:ctrlPr>
                        </m:sSupPr>
                        <m:e>
                          <m:r>
                            <a:rPr lang="ar-AE" sz="1800" i="1">
                              <a:latin typeface="Cambria Math" panose="02040503050406030204" pitchFamily="18" charset="0"/>
                            </a:rPr>
                            <m:t>𝑥</m:t>
                          </m:r>
                        </m:e>
                        <m:sup>
                          <m:r>
                            <a:rPr lang="ar-AE" sz="1800" i="1">
                              <a:latin typeface="Cambria Math" panose="02040503050406030204" pitchFamily="18" charset="0"/>
                            </a:rPr>
                            <m:t>&lt;</m:t>
                          </m:r>
                          <m:r>
                            <a:rPr lang="ar-AE" sz="1800" i="1">
                              <a:latin typeface="Cambria Math" panose="02040503050406030204" pitchFamily="18" charset="0"/>
                            </a:rPr>
                            <m:t>𝑡</m:t>
                          </m:r>
                          <m:r>
                            <a:rPr lang="ar-AE" sz="1800" i="1">
                              <a:latin typeface="Cambria Math" panose="02040503050406030204" pitchFamily="18" charset="0"/>
                            </a:rPr>
                            <m:t>&gt;</m:t>
                          </m:r>
                        </m:sup>
                      </m:sSup>
                    </m:oMath>
                  </m:oMathPara>
                </a14:m>
                <a:endParaRPr lang="ar-AE" sz="1800" baseline="-25000" dirty="0"/>
              </a:p>
            </p:txBody>
          </p:sp>
        </mc:Choice>
        <mc:Fallback xmlns="">
          <p:sp>
            <p:nvSpPr>
              <p:cNvPr id="1216" name="Google Shape;1216;p63"/>
              <p:cNvSpPr>
                <a:spLocks noRot="1" noChangeAspect="1" noMove="1" noResize="1" noEditPoints="1" noAdjustHandles="1" noChangeArrowheads="1" noChangeShapeType="1" noTextEdit="1"/>
              </p:cNvSpPr>
              <p:nvPr/>
            </p:nvSpPr>
            <p:spPr>
              <a:xfrm>
                <a:off x="5096100" y="6147850"/>
                <a:ext cx="780600" cy="365100"/>
              </a:xfrm>
              <a:prstGeom prst="rect">
                <a:avLst/>
              </a:prstGeom>
              <a:blipFill>
                <a:blip r:embed="rId4"/>
                <a:stretch>
                  <a:fillRect/>
                </a:stretch>
              </a:blipFill>
              <a:ln w="9525" cap="flat" cmpd="sng">
                <a:solidFill>
                  <a:schemeClr val="dk2"/>
                </a:solidFill>
                <a:prstDash val="solid"/>
                <a:round/>
                <a:headEnd type="none" w="sm" len="sm"/>
                <a:tailEnd type="none" w="sm" len="sm"/>
              </a:ln>
            </p:spPr>
            <p:txBody>
              <a:bodyPr/>
              <a:lstStyle/>
              <a:p>
                <a:r>
                  <a:rPr lang="en-US">
                    <a:noFill/>
                  </a:rPr>
                  <a:t> </a:t>
                </a:r>
              </a:p>
            </p:txBody>
          </p:sp>
        </mc:Fallback>
      </mc:AlternateContent>
      <p:cxnSp>
        <p:nvCxnSpPr>
          <p:cNvPr id="1217" name="Google Shape;1217;p63"/>
          <p:cNvCxnSpPr>
            <a:stCxn id="1218" idx="0"/>
          </p:cNvCxnSpPr>
          <p:nvPr/>
        </p:nvCxnSpPr>
        <p:spPr>
          <a:xfrm rot="10800000">
            <a:off x="5486400" y="4665425"/>
            <a:ext cx="0" cy="547800"/>
          </a:xfrm>
          <a:prstGeom prst="straightConnector1">
            <a:avLst/>
          </a:prstGeom>
          <a:noFill/>
          <a:ln w="28575" cap="flat" cmpd="sng">
            <a:solidFill>
              <a:srgbClr val="3D85C6"/>
            </a:solidFill>
            <a:prstDash val="solid"/>
            <a:round/>
            <a:headEnd type="none" w="med" len="med"/>
            <a:tailEnd type="triangle" w="med" len="med"/>
          </a:ln>
        </p:spPr>
      </p:cxnSp>
      <p:cxnSp>
        <p:nvCxnSpPr>
          <p:cNvPr id="1219" name="Google Shape;1219;p63"/>
          <p:cNvCxnSpPr>
            <a:stCxn id="1215" idx="3"/>
            <a:endCxn id="1218" idx="2"/>
          </p:cNvCxnSpPr>
          <p:nvPr/>
        </p:nvCxnSpPr>
        <p:spPr>
          <a:xfrm>
            <a:off x="2789100" y="5489675"/>
            <a:ext cx="2074200" cy="0"/>
          </a:xfrm>
          <a:prstGeom prst="straightConnector1">
            <a:avLst/>
          </a:prstGeom>
          <a:noFill/>
          <a:ln w="28575" cap="flat" cmpd="sng">
            <a:solidFill>
              <a:srgbClr val="3D85C6"/>
            </a:solidFill>
            <a:prstDash val="solid"/>
            <a:round/>
            <a:headEnd type="none" w="med" len="med"/>
            <a:tailEnd type="triangle" w="med" len="med"/>
          </a:ln>
        </p:spPr>
      </p:cxnSp>
      <p:sp>
        <p:nvSpPr>
          <p:cNvPr id="1218" name="Google Shape;1218;p63"/>
          <p:cNvSpPr/>
          <p:nvPr/>
        </p:nvSpPr>
        <p:spPr>
          <a:xfrm>
            <a:off x="4863300" y="5213225"/>
            <a:ext cx="1246200" cy="552900"/>
          </a:xfrm>
          <a:prstGeom prst="ellipse">
            <a:avLst/>
          </a:prstGeom>
          <a:solidFill>
            <a:srgbClr val="FF99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t>Concat</a:t>
            </a:r>
            <a:endParaRPr/>
          </a:p>
        </p:txBody>
      </p:sp>
      <p:cxnSp>
        <p:nvCxnSpPr>
          <p:cNvPr id="1220" name="Google Shape;1220;p63"/>
          <p:cNvCxnSpPr>
            <a:stCxn id="1216" idx="0"/>
            <a:endCxn id="1218" idx="4"/>
          </p:cNvCxnSpPr>
          <p:nvPr/>
        </p:nvCxnSpPr>
        <p:spPr>
          <a:xfrm rot="10800000">
            <a:off x="5486400" y="5766250"/>
            <a:ext cx="0" cy="381600"/>
          </a:xfrm>
          <a:prstGeom prst="straightConnector1">
            <a:avLst/>
          </a:prstGeom>
          <a:noFill/>
          <a:ln w="28575" cap="flat" cmpd="sng">
            <a:solidFill>
              <a:srgbClr val="3D85C6"/>
            </a:solidFill>
            <a:prstDash val="solid"/>
            <a:round/>
            <a:headEnd type="none" w="med" len="med"/>
            <a:tailEnd type="triangle" w="med" len="med"/>
          </a:ln>
        </p:spPr>
      </p:cxnSp>
      <p:cxnSp>
        <p:nvCxnSpPr>
          <p:cNvPr id="1221" name="Google Shape;1221;p63"/>
          <p:cNvCxnSpPr>
            <a:stCxn id="1218" idx="0"/>
            <a:endCxn id="1222" idx="1"/>
          </p:cNvCxnSpPr>
          <p:nvPr/>
        </p:nvCxnSpPr>
        <p:spPr>
          <a:xfrm rot="5400000" flipH="1">
            <a:off x="4494600" y="4221425"/>
            <a:ext cx="547800" cy="1435800"/>
          </a:xfrm>
          <a:prstGeom prst="bentConnector3">
            <a:avLst>
              <a:gd name="adj1" fmla="val 50000"/>
            </a:avLst>
          </a:prstGeom>
          <a:noFill/>
          <a:ln w="28575" cap="flat" cmpd="sng">
            <a:solidFill>
              <a:srgbClr val="3D85C6"/>
            </a:solidFill>
            <a:prstDash val="solid"/>
            <a:round/>
            <a:headEnd type="none" w="med" len="med"/>
            <a:tailEnd type="triangle" w="med" len="med"/>
          </a:ln>
        </p:spPr>
      </p:cxnSp>
      <p:cxnSp>
        <p:nvCxnSpPr>
          <p:cNvPr id="1223" name="Google Shape;1223;p63"/>
          <p:cNvCxnSpPr>
            <a:stCxn id="1218" idx="0"/>
            <a:endCxn id="1224" idx="1"/>
          </p:cNvCxnSpPr>
          <p:nvPr/>
        </p:nvCxnSpPr>
        <p:spPr>
          <a:xfrm rot="-5400000">
            <a:off x="5930400" y="4221425"/>
            <a:ext cx="547800" cy="1435800"/>
          </a:xfrm>
          <a:prstGeom prst="bentConnector3">
            <a:avLst>
              <a:gd name="adj1" fmla="val 50000"/>
            </a:avLst>
          </a:prstGeom>
          <a:noFill/>
          <a:ln w="28575" cap="flat" cmpd="sng">
            <a:solidFill>
              <a:srgbClr val="3D85C6"/>
            </a:solidFill>
            <a:prstDash val="solid"/>
            <a:round/>
            <a:headEnd type="none" w="med" len="med"/>
            <a:tailEnd type="triangle" w="med" len="med"/>
          </a:ln>
        </p:spPr>
      </p:cxnSp>
      <mc:AlternateContent xmlns:mc="http://schemas.openxmlformats.org/markup-compatibility/2006" xmlns:a14="http://schemas.microsoft.com/office/drawing/2010/main">
        <mc:Choice Requires="a14">
          <p:sp>
            <p:nvSpPr>
              <p:cNvPr id="1225" name="Google Shape;1225;p63"/>
              <p:cNvSpPr/>
              <p:nvPr/>
            </p:nvSpPr>
            <p:spPr>
              <a:xfrm>
                <a:off x="2008500" y="2280250"/>
                <a:ext cx="780600" cy="365100"/>
              </a:xfrm>
              <a:prstGeom prst="rect">
                <a:avLst/>
              </a:prstGeom>
              <a:solidFill>
                <a:srgbClr val="00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lvl="0" algn="ctr"/>
                <a14:m>
                  <m:oMathPara xmlns:m="http://schemas.openxmlformats.org/officeDocument/2006/math">
                    <m:oMathParaPr>
                      <m:jc m:val="centerGroup"/>
                    </m:oMathParaPr>
                    <m:oMath xmlns:m="http://schemas.openxmlformats.org/officeDocument/2006/math">
                      <m:sSup>
                        <m:sSupPr>
                          <m:ctrlPr>
                            <a:rPr lang="ar-AE" sz="1800" i="1">
                              <a:latin typeface="Cambria Math" panose="02040503050406030204" pitchFamily="18" charset="0"/>
                            </a:rPr>
                          </m:ctrlPr>
                        </m:sSupPr>
                        <m:e>
                          <m:r>
                            <a:rPr lang="ar-AE" sz="1800" i="1">
                              <a:latin typeface="Cambria Math" panose="02040503050406030204" pitchFamily="18" charset="0"/>
                            </a:rPr>
                            <m:t>𝑐</m:t>
                          </m:r>
                        </m:e>
                        <m:sup>
                          <m:r>
                            <a:rPr lang="ar-AE" sz="1800" i="1">
                              <a:latin typeface="Cambria Math" panose="02040503050406030204" pitchFamily="18" charset="0"/>
                            </a:rPr>
                            <m:t>&lt;</m:t>
                          </m:r>
                          <m:r>
                            <a:rPr lang="ar-AE" sz="1800" i="1">
                              <a:latin typeface="Cambria Math" panose="02040503050406030204" pitchFamily="18" charset="0"/>
                            </a:rPr>
                            <m:t>𝑡</m:t>
                          </m:r>
                          <m:r>
                            <a:rPr lang="ar-AE" sz="1800" i="1">
                              <a:latin typeface="Cambria Math" panose="02040503050406030204" pitchFamily="18" charset="0"/>
                            </a:rPr>
                            <m:t>−</m:t>
                          </m:r>
                          <m:r>
                            <a:rPr lang="ar-AE" sz="1800" i="1">
                              <a:latin typeface="Cambria Math" panose="02040503050406030204" pitchFamily="18" charset="0"/>
                            </a:rPr>
                            <m:t>1</m:t>
                          </m:r>
                          <m:r>
                            <a:rPr lang="ar-AE" sz="1800" i="1">
                              <a:latin typeface="Cambria Math" panose="02040503050406030204" pitchFamily="18" charset="0"/>
                            </a:rPr>
                            <m:t>&gt;</m:t>
                          </m:r>
                        </m:sup>
                      </m:sSup>
                    </m:oMath>
                  </m:oMathPara>
                </a14:m>
                <a:endParaRPr lang="ar-AE" sz="1800" baseline="-25000" dirty="0"/>
              </a:p>
            </p:txBody>
          </p:sp>
        </mc:Choice>
        <mc:Fallback xmlns="">
          <p:sp>
            <p:nvSpPr>
              <p:cNvPr id="1225" name="Google Shape;1225;p63"/>
              <p:cNvSpPr>
                <a:spLocks noRot="1" noChangeAspect="1" noMove="1" noResize="1" noEditPoints="1" noAdjustHandles="1" noChangeArrowheads="1" noChangeShapeType="1" noTextEdit="1"/>
              </p:cNvSpPr>
              <p:nvPr/>
            </p:nvSpPr>
            <p:spPr>
              <a:xfrm>
                <a:off x="2008500" y="2280250"/>
                <a:ext cx="780600" cy="365100"/>
              </a:xfrm>
              <a:prstGeom prst="rect">
                <a:avLst/>
              </a:prstGeom>
              <a:blipFill>
                <a:blip r:embed="rId5"/>
                <a:stretch>
                  <a:fillRect l="-2290"/>
                </a:stretch>
              </a:blipFill>
              <a:ln w="9525" cap="flat" cmpd="sng">
                <a:solidFill>
                  <a:schemeClr val="dk2"/>
                </a:solidFill>
                <a:prstDash val="solid"/>
                <a:round/>
                <a:headEnd type="none" w="sm" len="sm"/>
                <a:tailEnd type="none" w="sm" len="sm"/>
              </a:ln>
            </p:spPr>
            <p:txBody>
              <a:bodyPr/>
              <a:lstStyle/>
              <a:p>
                <a:r>
                  <a:rPr lang="en-US">
                    <a:noFill/>
                  </a:rPr>
                  <a:t> </a:t>
                </a:r>
              </a:p>
            </p:txBody>
          </p:sp>
        </mc:Fallback>
      </mc:AlternateContent>
      <p:cxnSp>
        <p:nvCxnSpPr>
          <p:cNvPr id="1226" name="Google Shape;1226;p63"/>
          <p:cNvCxnSpPr>
            <a:stCxn id="1225" idx="3"/>
          </p:cNvCxnSpPr>
          <p:nvPr/>
        </p:nvCxnSpPr>
        <p:spPr>
          <a:xfrm>
            <a:off x="2789100" y="2462800"/>
            <a:ext cx="638400" cy="0"/>
          </a:xfrm>
          <a:prstGeom prst="straightConnector1">
            <a:avLst/>
          </a:prstGeom>
          <a:noFill/>
          <a:ln w="28575" cap="flat" cmpd="sng">
            <a:solidFill>
              <a:srgbClr val="3D85C6"/>
            </a:solidFill>
            <a:prstDash val="solid"/>
            <a:round/>
            <a:headEnd type="none" w="med" len="med"/>
            <a:tailEnd type="triangle" w="med" len="med"/>
          </a:ln>
        </p:spPr>
      </p:cxnSp>
      <p:sp>
        <p:nvSpPr>
          <p:cNvPr id="1222" name="Google Shape;1222;p63"/>
          <p:cNvSpPr/>
          <p:nvPr/>
        </p:nvSpPr>
        <p:spPr>
          <a:xfrm>
            <a:off x="3530100" y="4217825"/>
            <a:ext cx="1040700" cy="447600"/>
          </a:xfrm>
          <a:prstGeom prst="round2SameRect">
            <a:avLst>
              <a:gd name="adj1" fmla="val 16667"/>
              <a:gd name="adj2" fmla="val 0"/>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t>sigmoid</a:t>
            </a:r>
            <a:endParaRPr/>
          </a:p>
        </p:txBody>
      </p:sp>
      <p:cxnSp>
        <p:nvCxnSpPr>
          <p:cNvPr id="1227" name="Google Shape;1227;p63"/>
          <p:cNvCxnSpPr>
            <a:stCxn id="1222" idx="3"/>
          </p:cNvCxnSpPr>
          <p:nvPr/>
        </p:nvCxnSpPr>
        <p:spPr>
          <a:xfrm rot="10800000">
            <a:off x="4050450" y="2736725"/>
            <a:ext cx="0" cy="1481100"/>
          </a:xfrm>
          <a:prstGeom prst="straightConnector1">
            <a:avLst/>
          </a:prstGeom>
          <a:noFill/>
          <a:ln w="28575" cap="flat" cmpd="sng">
            <a:solidFill>
              <a:srgbClr val="3D85C6"/>
            </a:solidFill>
            <a:prstDash val="solid"/>
            <a:round/>
            <a:headEnd type="none" w="med" len="med"/>
            <a:tailEnd type="triangle" w="med" len="med"/>
          </a:ln>
        </p:spPr>
      </p:cxnSp>
      <p:sp>
        <p:nvSpPr>
          <p:cNvPr id="1228" name="Google Shape;1228;p63"/>
          <p:cNvSpPr/>
          <p:nvPr/>
        </p:nvSpPr>
        <p:spPr>
          <a:xfrm>
            <a:off x="3427350" y="2186350"/>
            <a:ext cx="1246200" cy="552900"/>
          </a:xfrm>
          <a:prstGeom prst="ellipse">
            <a:avLst/>
          </a:prstGeom>
          <a:solidFill>
            <a:srgbClr val="FF99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t>Multiply</a:t>
            </a:r>
            <a:endParaRPr/>
          </a:p>
        </p:txBody>
      </p:sp>
      <p:sp>
        <p:nvSpPr>
          <p:cNvPr id="1229" name="Google Shape;1229;p63"/>
          <p:cNvSpPr/>
          <p:nvPr/>
        </p:nvSpPr>
        <p:spPr>
          <a:xfrm>
            <a:off x="4966050" y="4217825"/>
            <a:ext cx="1040700" cy="447600"/>
          </a:xfrm>
          <a:prstGeom prst="round2SameRect">
            <a:avLst>
              <a:gd name="adj1" fmla="val 16667"/>
              <a:gd name="adj2" fmla="val 0"/>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t>sigmoid</a:t>
            </a:r>
            <a:endParaRPr/>
          </a:p>
        </p:txBody>
      </p:sp>
      <p:sp>
        <p:nvSpPr>
          <p:cNvPr id="1230" name="Google Shape;1230;p63"/>
          <p:cNvSpPr/>
          <p:nvPr/>
        </p:nvSpPr>
        <p:spPr>
          <a:xfrm>
            <a:off x="4966050" y="3733338"/>
            <a:ext cx="1040700" cy="447600"/>
          </a:xfrm>
          <a:prstGeom prst="roundRect">
            <a:avLst>
              <a:gd name="adj" fmla="val 16667"/>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t>tanh</a:t>
            </a:r>
            <a:endParaRPr/>
          </a:p>
        </p:txBody>
      </p:sp>
      <p:sp>
        <p:nvSpPr>
          <p:cNvPr id="1231" name="Google Shape;1231;p63"/>
          <p:cNvSpPr/>
          <p:nvPr/>
        </p:nvSpPr>
        <p:spPr>
          <a:xfrm>
            <a:off x="4863300" y="3034775"/>
            <a:ext cx="1246200" cy="552900"/>
          </a:xfrm>
          <a:prstGeom prst="ellipse">
            <a:avLst/>
          </a:prstGeom>
          <a:solidFill>
            <a:srgbClr val="FF99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t>Multiply</a:t>
            </a:r>
            <a:endParaRPr/>
          </a:p>
        </p:txBody>
      </p:sp>
      <p:cxnSp>
        <p:nvCxnSpPr>
          <p:cNvPr id="1232" name="Google Shape;1232;p63"/>
          <p:cNvCxnSpPr>
            <a:stCxn id="1230" idx="1"/>
            <a:endCxn id="1231" idx="2"/>
          </p:cNvCxnSpPr>
          <p:nvPr/>
        </p:nvCxnSpPr>
        <p:spPr>
          <a:xfrm rot="10800000">
            <a:off x="4863450" y="3311238"/>
            <a:ext cx="102600" cy="645900"/>
          </a:xfrm>
          <a:prstGeom prst="bentConnector3">
            <a:avLst>
              <a:gd name="adj1" fmla="val 331268"/>
            </a:avLst>
          </a:prstGeom>
          <a:noFill/>
          <a:ln w="28575" cap="flat" cmpd="sng">
            <a:solidFill>
              <a:srgbClr val="3D85C6"/>
            </a:solidFill>
            <a:prstDash val="solid"/>
            <a:round/>
            <a:headEnd type="none" w="med" len="med"/>
            <a:tailEnd type="triangle" w="med" len="med"/>
          </a:ln>
        </p:spPr>
      </p:cxnSp>
      <p:cxnSp>
        <p:nvCxnSpPr>
          <p:cNvPr id="1233" name="Google Shape;1233;p63"/>
          <p:cNvCxnSpPr>
            <a:stCxn id="1229" idx="2"/>
            <a:endCxn id="1231" idx="2"/>
          </p:cNvCxnSpPr>
          <p:nvPr/>
        </p:nvCxnSpPr>
        <p:spPr>
          <a:xfrm rot="10800000">
            <a:off x="4863450" y="3311225"/>
            <a:ext cx="102600" cy="1130400"/>
          </a:xfrm>
          <a:prstGeom prst="bentConnector3">
            <a:avLst>
              <a:gd name="adj1" fmla="val 331268"/>
            </a:avLst>
          </a:prstGeom>
          <a:noFill/>
          <a:ln w="28575" cap="flat" cmpd="sng">
            <a:solidFill>
              <a:srgbClr val="3D85C6"/>
            </a:solidFill>
            <a:prstDash val="solid"/>
            <a:round/>
            <a:headEnd type="none" w="med" len="med"/>
            <a:tailEnd type="triangle" w="med" len="med"/>
          </a:ln>
        </p:spPr>
      </p:cxnSp>
      <p:cxnSp>
        <p:nvCxnSpPr>
          <p:cNvPr id="1234" name="Google Shape;1234;p63"/>
          <p:cNvCxnSpPr/>
          <p:nvPr/>
        </p:nvCxnSpPr>
        <p:spPr>
          <a:xfrm rot="10800000">
            <a:off x="5486400" y="2738375"/>
            <a:ext cx="0" cy="296400"/>
          </a:xfrm>
          <a:prstGeom prst="straightConnector1">
            <a:avLst/>
          </a:prstGeom>
          <a:noFill/>
          <a:ln w="28575" cap="flat" cmpd="sng">
            <a:solidFill>
              <a:srgbClr val="3D85C6"/>
            </a:solidFill>
            <a:prstDash val="solid"/>
            <a:round/>
            <a:headEnd type="none" w="med" len="med"/>
            <a:tailEnd type="triangle" w="med" len="med"/>
          </a:ln>
        </p:spPr>
      </p:cxnSp>
      <p:cxnSp>
        <p:nvCxnSpPr>
          <p:cNvPr id="1235" name="Google Shape;1235;p63"/>
          <p:cNvCxnSpPr/>
          <p:nvPr/>
        </p:nvCxnSpPr>
        <p:spPr>
          <a:xfrm rot="10800000" flipH="1">
            <a:off x="4673550" y="2461900"/>
            <a:ext cx="189900" cy="900"/>
          </a:xfrm>
          <a:prstGeom prst="straightConnector1">
            <a:avLst/>
          </a:prstGeom>
          <a:noFill/>
          <a:ln w="28575" cap="flat" cmpd="sng">
            <a:solidFill>
              <a:srgbClr val="3D85C6"/>
            </a:solidFill>
            <a:prstDash val="solid"/>
            <a:round/>
            <a:headEnd type="none" w="med" len="med"/>
            <a:tailEnd type="triangle" w="med" len="med"/>
          </a:ln>
        </p:spPr>
      </p:cxnSp>
      <mc:AlternateContent xmlns:mc="http://schemas.openxmlformats.org/markup-compatibility/2006" xmlns:a14="http://schemas.microsoft.com/office/drawing/2010/main">
        <mc:Choice Requires="a14">
          <p:sp>
            <p:nvSpPr>
              <p:cNvPr id="1236" name="Google Shape;1236;p63"/>
              <p:cNvSpPr/>
              <p:nvPr/>
            </p:nvSpPr>
            <p:spPr>
              <a:xfrm>
                <a:off x="9474125" y="2280250"/>
                <a:ext cx="780600" cy="365100"/>
              </a:xfrm>
              <a:prstGeom prst="rect">
                <a:avLst/>
              </a:prstGeom>
              <a:solidFill>
                <a:srgbClr val="00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14:m>
                  <m:oMathPara xmlns:m="http://schemas.openxmlformats.org/officeDocument/2006/math">
                    <m:oMathParaPr>
                      <m:jc m:val="centerGroup"/>
                    </m:oMathParaPr>
                    <m:oMath xmlns:m="http://schemas.openxmlformats.org/officeDocument/2006/math">
                      <m:sSup>
                        <m:sSupPr>
                          <m:ctrlPr>
                            <a:rPr lang="ar-AE" sz="1800" i="1">
                              <a:latin typeface="Cambria Math" panose="02040503050406030204" pitchFamily="18" charset="0"/>
                            </a:rPr>
                          </m:ctrlPr>
                        </m:sSupPr>
                        <m:e>
                          <m:r>
                            <a:rPr lang="ar-AE" sz="1800" i="1">
                              <a:latin typeface="Cambria Math" panose="02040503050406030204" pitchFamily="18" charset="0"/>
                            </a:rPr>
                            <m:t>𝑐</m:t>
                          </m:r>
                        </m:e>
                        <m:sup>
                          <m:r>
                            <a:rPr lang="ar-AE" sz="1800" i="1">
                              <a:latin typeface="Cambria Math" panose="02040503050406030204" pitchFamily="18" charset="0"/>
                            </a:rPr>
                            <m:t>&lt;</m:t>
                          </m:r>
                          <m:r>
                            <a:rPr lang="ar-AE" sz="1800" i="1">
                              <a:latin typeface="Cambria Math" panose="02040503050406030204" pitchFamily="18" charset="0"/>
                            </a:rPr>
                            <m:t>𝑡</m:t>
                          </m:r>
                          <m:r>
                            <a:rPr lang="ar-AE" sz="1800" i="1">
                              <a:latin typeface="Cambria Math" panose="02040503050406030204" pitchFamily="18" charset="0"/>
                            </a:rPr>
                            <m:t>&gt;</m:t>
                          </m:r>
                        </m:sup>
                      </m:sSup>
                    </m:oMath>
                  </m:oMathPara>
                </a14:m>
                <a:endParaRPr lang="ar-AE" sz="1800" baseline="-25000" dirty="0"/>
              </a:p>
            </p:txBody>
          </p:sp>
        </mc:Choice>
        <mc:Fallback xmlns="">
          <p:sp>
            <p:nvSpPr>
              <p:cNvPr id="1236" name="Google Shape;1236;p63"/>
              <p:cNvSpPr>
                <a:spLocks noRot="1" noChangeAspect="1" noMove="1" noResize="1" noEditPoints="1" noAdjustHandles="1" noChangeArrowheads="1" noChangeShapeType="1" noTextEdit="1"/>
              </p:cNvSpPr>
              <p:nvPr/>
            </p:nvSpPr>
            <p:spPr>
              <a:xfrm>
                <a:off x="9474125" y="2280250"/>
                <a:ext cx="780600" cy="365100"/>
              </a:xfrm>
              <a:prstGeom prst="rect">
                <a:avLst/>
              </a:prstGeom>
              <a:blipFill>
                <a:blip r:embed="rId6"/>
                <a:stretch>
                  <a:fillRect/>
                </a:stretch>
              </a:blipFill>
              <a:ln w="9525" cap="flat" cmpd="sng">
                <a:solidFill>
                  <a:schemeClr val="dk2"/>
                </a:solidFill>
                <a:prstDash val="solid"/>
                <a:round/>
                <a:headEnd type="none" w="sm" len="sm"/>
                <a:tailEnd type="none" w="sm" len="sm"/>
              </a:ln>
            </p:spPr>
            <p:txBody>
              <a:bodyPr/>
              <a:lstStyle/>
              <a:p>
                <a:r>
                  <a:rPr lang="en-US">
                    <a:noFill/>
                  </a:rPr>
                  <a:t> </a:t>
                </a:r>
              </a:p>
            </p:txBody>
          </p:sp>
        </mc:Fallback>
      </mc:AlternateContent>
      <p:cxnSp>
        <p:nvCxnSpPr>
          <p:cNvPr id="1237" name="Google Shape;1237;p63"/>
          <p:cNvCxnSpPr>
            <a:endCxn id="1236" idx="1"/>
          </p:cNvCxnSpPr>
          <p:nvPr/>
        </p:nvCxnSpPr>
        <p:spPr>
          <a:xfrm>
            <a:off x="5836625" y="2462800"/>
            <a:ext cx="3637500" cy="0"/>
          </a:xfrm>
          <a:prstGeom prst="straightConnector1">
            <a:avLst/>
          </a:prstGeom>
          <a:noFill/>
          <a:ln w="28575" cap="flat" cmpd="sng">
            <a:solidFill>
              <a:srgbClr val="3D85C6"/>
            </a:solidFill>
            <a:prstDash val="solid"/>
            <a:round/>
            <a:headEnd type="none" w="med" len="med"/>
            <a:tailEnd type="triangle" w="med" len="med"/>
          </a:ln>
        </p:spPr>
      </p:cxnSp>
      <p:sp>
        <p:nvSpPr>
          <p:cNvPr id="1238" name="Google Shape;1238;p63"/>
          <p:cNvSpPr/>
          <p:nvPr/>
        </p:nvSpPr>
        <p:spPr>
          <a:xfrm>
            <a:off x="4863300" y="2185416"/>
            <a:ext cx="1246200" cy="552900"/>
          </a:xfrm>
          <a:prstGeom prst="ellipse">
            <a:avLst/>
          </a:prstGeom>
          <a:solidFill>
            <a:srgbClr val="FF99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t>Add</a:t>
            </a:r>
            <a:endParaRPr/>
          </a:p>
        </p:txBody>
      </p:sp>
      <p:sp>
        <p:nvSpPr>
          <p:cNvPr id="1224" name="Google Shape;1224;p63"/>
          <p:cNvSpPr/>
          <p:nvPr/>
        </p:nvSpPr>
        <p:spPr>
          <a:xfrm>
            <a:off x="6401988" y="4217825"/>
            <a:ext cx="1040700" cy="447600"/>
          </a:xfrm>
          <a:prstGeom prst="round2SameRect">
            <a:avLst>
              <a:gd name="adj1" fmla="val 16667"/>
              <a:gd name="adj2" fmla="val 0"/>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t>sigmoid</a:t>
            </a:r>
            <a:endParaRPr/>
          </a:p>
        </p:txBody>
      </p:sp>
      <p:sp>
        <p:nvSpPr>
          <p:cNvPr id="1240" name="Google Shape;1240;p63"/>
          <p:cNvSpPr/>
          <p:nvPr/>
        </p:nvSpPr>
        <p:spPr>
          <a:xfrm>
            <a:off x="6394938" y="3733338"/>
            <a:ext cx="1040700" cy="447600"/>
          </a:xfrm>
          <a:prstGeom prst="roundRect">
            <a:avLst>
              <a:gd name="adj" fmla="val 16667"/>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t>tanh</a:t>
            </a:r>
            <a:endParaRPr/>
          </a:p>
        </p:txBody>
      </p:sp>
      <p:cxnSp>
        <p:nvCxnSpPr>
          <p:cNvPr id="1242" name="Google Shape;1242;p63"/>
          <p:cNvCxnSpPr>
            <a:cxnSpLocks/>
            <a:stCxn id="1224" idx="0"/>
          </p:cNvCxnSpPr>
          <p:nvPr/>
        </p:nvCxnSpPr>
        <p:spPr>
          <a:xfrm>
            <a:off x="7442688" y="4441625"/>
            <a:ext cx="132600" cy="1048200"/>
          </a:xfrm>
          <a:prstGeom prst="bentConnector3">
            <a:avLst>
              <a:gd name="adj1" fmla="val 49972"/>
            </a:avLst>
          </a:prstGeom>
          <a:noFill/>
          <a:ln w="28575" cap="flat" cmpd="sng">
            <a:solidFill>
              <a:srgbClr val="3D85C6"/>
            </a:solidFill>
            <a:prstDash val="solid"/>
            <a:round/>
            <a:headEnd type="none" w="med" len="med"/>
            <a:tailEnd type="triangle" w="med" len="med"/>
          </a:ln>
        </p:spPr>
      </p:cxnSp>
      <p:cxnSp>
        <p:nvCxnSpPr>
          <p:cNvPr id="1243" name="Google Shape;1243;p63"/>
          <p:cNvCxnSpPr>
            <a:cxnSpLocks/>
            <a:endCxn id="1240" idx="0"/>
          </p:cNvCxnSpPr>
          <p:nvPr/>
        </p:nvCxnSpPr>
        <p:spPr>
          <a:xfrm>
            <a:off x="6915288" y="2457438"/>
            <a:ext cx="0" cy="1275900"/>
          </a:xfrm>
          <a:prstGeom prst="straightConnector1">
            <a:avLst/>
          </a:prstGeom>
          <a:noFill/>
          <a:ln w="28575" cap="flat" cmpd="sng">
            <a:solidFill>
              <a:srgbClr val="3D85C6"/>
            </a:solidFill>
            <a:prstDash val="solid"/>
            <a:round/>
            <a:headEnd type="none" w="med" len="med"/>
            <a:tailEnd type="triangle" w="med" len="med"/>
          </a:ln>
        </p:spPr>
      </p:cxnSp>
      <p:cxnSp>
        <p:nvCxnSpPr>
          <p:cNvPr id="1244" name="Google Shape;1244;p63"/>
          <p:cNvCxnSpPr>
            <a:cxnSpLocks/>
            <a:stCxn id="1240" idx="3"/>
          </p:cNvCxnSpPr>
          <p:nvPr/>
        </p:nvCxnSpPr>
        <p:spPr>
          <a:xfrm>
            <a:off x="7435638" y="3957138"/>
            <a:ext cx="762600" cy="1256100"/>
          </a:xfrm>
          <a:prstGeom prst="bentConnector2">
            <a:avLst/>
          </a:prstGeom>
          <a:noFill/>
          <a:ln w="28575" cap="flat" cmpd="sng">
            <a:solidFill>
              <a:srgbClr val="3D85C6"/>
            </a:solidFill>
            <a:prstDash val="solid"/>
            <a:round/>
            <a:headEnd type="none" w="med" len="med"/>
            <a:tailEnd type="triangle" w="med" len="med"/>
          </a:ln>
        </p:spPr>
      </p:cxnSp>
      <p:cxnSp>
        <p:nvCxnSpPr>
          <p:cNvPr id="1246" name="Google Shape;1246;p63"/>
          <p:cNvCxnSpPr/>
          <p:nvPr/>
        </p:nvCxnSpPr>
        <p:spPr>
          <a:xfrm rot="-5400000">
            <a:off x="5118600" y="4324925"/>
            <a:ext cx="1256100" cy="520500"/>
          </a:xfrm>
          <a:prstGeom prst="bentConnector4">
            <a:avLst>
              <a:gd name="adj1" fmla="val 21638"/>
              <a:gd name="adj2" fmla="val 145720"/>
            </a:avLst>
          </a:prstGeom>
          <a:noFill/>
          <a:ln w="28575" cap="flat" cmpd="sng">
            <a:solidFill>
              <a:srgbClr val="3D85C6"/>
            </a:solidFill>
            <a:prstDash val="solid"/>
            <a:round/>
            <a:headEnd type="none" w="med" len="med"/>
            <a:tailEnd type="triangle" w="med" len="med"/>
          </a:ln>
        </p:spPr>
      </p:cxnSp>
      <mc:AlternateContent xmlns:mc="http://schemas.openxmlformats.org/markup-compatibility/2006" xmlns:a14="http://schemas.microsoft.com/office/drawing/2010/main">
        <mc:Choice Requires="a14">
          <p:sp>
            <p:nvSpPr>
              <p:cNvPr id="40" name="Textfeld 39">
                <a:extLst>
                  <a:ext uri="{FF2B5EF4-FFF2-40B4-BE49-F238E27FC236}">
                    <a16:creationId xmlns:a16="http://schemas.microsoft.com/office/drawing/2014/main" id="{2C267DF7-3675-4BEA-9562-4130E272A3F3}"/>
                  </a:ext>
                </a:extLst>
              </p:cNvPr>
              <p:cNvSpPr txBox="1"/>
              <p:nvPr/>
            </p:nvSpPr>
            <p:spPr>
              <a:xfrm>
                <a:off x="0" y="6321340"/>
                <a:ext cx="4253559" cy="400110"/>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p>
                        <m:sSupPr>
                          <m:ctrlPr>
                            <a:rPr lang="en-US" sz="2000" b="0" i="1" smtClean="0">
                              <a:latin typeface="Cambria Math" panose="02040503050406030204" pitchFamily="18" charset="0"/>
                            </a:rPr>
                          </m:ctrlPr>
                        </m:sSupPr>
                        <m:e>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𝑎</m:t>
                              </m:r>
                            </m:e>
                          </m:acc>
                        </m:e>
                        <m:sup>
                          <m:r>
                            <a:rPr lang="en-US" sz="2000" b="0" i="1" smtClean="0">
                              <a:latin typeface="Cambria Math" panose="02040503050406030204" pitchFamily="18" charset="0"/>
                            </a:rPr>
                            <m:t>&lt;</m:t>
                          </m:r>
                          <m:r>
                            <a:rPr lang="en-US" sz="2000" b="0" i="1" smtClean="0">
                              <a:latin typeface="Cambria Math" panose="02040503050406030204" pitchFamily="18" charset="0"/>
                            </a:rPr>
                            <m:t>𝑡</m:t>
                          </m:r>
                          <m:r>
                            <a:rPr lang="en-US" sz="2000" b="0" i="1" smtClean="0">
                              <a:latin typeface="Cambria Math" panose="02040503050406030204" pitchFamily="18" charset="0"/>
                            </a:rPr>
                            <m:t>&gt;</m:t>
                          </m:r>
                        </m:sup>
                      </m:sSup>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tanh</m:t>
                          </m:r>
                        </m:fName>
                        <m:e>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𝑐</m:t>
                              </m:r>
                            </m:e>
                            <m:sup>
                              <m:r>
                                <a:rPr lang="en-US" sz="2000" b="0" i="1" smtClean="0">
                                  <a:latin typeface="Cambria Math" panose="02040503050406030204" pitchFamily="18" charset="0"/>
                                </a:rPr>
                                <m:t>&lt;</m:t>
                              </m:r>
                              <m:r>
                                <a:rPr lang="en-US" sz="2000" b="0" i="1" smtClean="0">
                                  <a:latin typeface="Cambria Math" panose="02040503050406030204" pitchFamily="18" charset="0"/>
                                </a:rPr>
                                <m:t>𝑡</m:t>
                              </m:r>
                              <m:r>
                                <a:rPr lang="en-US" sz="2000" b="0" i="1" smtClean="0">
                                  <a:latin typeface="Cambria Math" panose="02040503050406030204" pitchFamily="18" charset="0"/>
                                </a:rPr>
                                <m:t>&gt;</m:t>
                              </m:r>
                            </m:sup>
                          </m:sSup>
                          <m:r>
                            <a:rPr lang="en-US" sz="2000" b="0" i="1" smtClean="0">
                              <a:latin typeface="Cambria Math" panose="02040503050406030204" pitchFamily="18" charset="0"/>
                            </a:rPr>
                            <m:t>)</m:t>
                          </m:r>
                        </m:e>
                      </m:func>
                    </m:oMath>
                  </m:oMathPara>
                </a14:m>
                <a:endParaRPr lang="en-US" sz="2000" dirty="0"/>
              </a:p>
            </p:txBody>
          </p:sp>
        </mc:Choice>
        <mc:Fallback xmlns="">
          <p:sp>
            <p:nvSpPr>
              <p:cNvPr id="40" name="Textfeld 39">
                <a:extLst>
                  <a:ext uri="{FF2B5EF4-FFF2-40B4-BE49-F238E27FC236}">
                    <a16:creationId xmlns:a16="http://schemas.microsoft.com/office/drawing/2014/main" id="{2C267DF7-3675-4BEA-9562-4130E272A3F3}"/>
                  </a:ext>
                </a:extLst>
              </p:cNvPr>
              <p:cNvSpPr txBox="1">
                <a:spLocks noRot="1" noChangeAspect="1" noMove="1" noResize="1" noEditPoints="1" noAdjustHandles="1" noChangeArrowheads="1" noChangeShapeType="1" noTextEdit="1"/>
              </p:cNvSpPr>
              <p:nvPr/>
            </p:nvSpPr>
            <p:spPr>
              <a:xfrm>
                <a:off x="0" y="6321340"/>
                <a:ext cx="4253559" cy="400110"/>
              </a:xfrm>
              <a:prstGeom prst="rect">
                <a:avLst/>
              </a:prstGeom>
              <a:blipFill>
                <a:blip r:embed="rId7"/>
                <a:stretch>
                  <a:fillRect b="-16667"/>
                </a:stretch>
              </a:blipFill>
            </p:spPr>
            <p:txBody>
              <a:bodyPr/>
              <a:lstStyle/>
              <a:p>
                <a:r>
                  <a:rPr lang="en-US">
                    <a:noFill/>
                  </a:rPr>
                  <a:t> </a:t>
                </a:r>
              </a:p>
            </p:txBody>
          </p:sp>
        </mc:Fallback>
      </mc:AlternateContent>
    </p:spTree>
    <p:extLst>
      <p:ext uri="{BB962C8B-B14F-4D97-AF65-F5344CB8AC3E}">
        <p14:creationId xmlns:p14="http://schemas.microsoft.com/office/powerpoint/2010/main" val="138939517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211"/>
        <p:cNvGrpSpPr/>
        <p:nvPr/>
      </p:nvGrpSpPr>
      <p:grpSpPr>
        <a:xfrm>
          <a:off x="0" y="0"/>
          <a:ext cx="0" cy="0"/>
          <a:chOff x="0" y="0"/>
          <a:chExt cx="0" cy="0"/>
        </a:xfrm>
      </p:grpSpPr>
      <p:sp>
        <p:nvSpPr>
          <p:cNvPr id="1212" name="Google Shape;1212;p63"/>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chemeClr val="dk1"/>
              </a:buClr>
              <a:buSzPts val="1100"/>
              <a:buFont typeface="Arial"/>
              <a:buNone/>
            </a:pPr>
            <a:r>
              <a:rPr lang="en-US" dirty="0"/>
              <a:t>LSTM Unit</a:t>
            </a:r>
            <a:endParaRPr dirty="0"/>
          </a:p>
        </p:txBody>
      </p:sp>
      <p:sp>
        <p:nvSpPr>
          <p:cNvPr id="1213" name="Google Shape;1213;p63"/>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32</a:t>
            </a:fld>
            <a:endParaRPr/>
          </a:p>
        </p:txBody>
      </p:sp>
      <p:sp>
        <p:nvSpPr>
          <p:cNvPr id="1214" name="Google Shape;1214;p63"/>
          <p:cNvSpPr/>
          <p:nvPr/>
        </p:nvSpPr>
        <p:spPr>
          <a:xfrm>
            <a:off x="3242250" y="2044462"/>
            <a:ext cx="5707500" cy="38547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mc:AlternateContent xmlns:mc="http://schemas.openxmlformats.org/markup-compatibility/2006" xmlns:a14="http://schemas.microsoft.com/office/drawing/2010/main">
        <mc:Choice Requires="a14">
          <p:sp>
            <p:nvSpPr>
              <p:cNvPr id="1215" name="Google Shape;1215;p63"/>
              <p:cNvSpPr/>
              <p:nvPr/>
            </p:nvSpPr>
            <p:spPr>
              <a:xfrm>
                <a:off x="2008500" y="5307125"/>
                <a:ext cx="780600" cy="365100"/>
              </a:xfrm>
              <a:prstGeom prst="rect">
                <a:avLst/>
              </a:prstGeom>
              <a:solidFill>
                <a:srgbClr val="00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lvl="0" algn="ctr"/>
                <a14:m>
                  <m:oMathPara xmlns:m="http://schemas.openxmlformats.org/officeDocument/2006/math">
                    <m:oMathParaPr>
                      <m:jc m:val="centerGroup"/>
                    </m:oMathParaPr>
                    <m:oMath xmlns:m="http://schemas.openxmlformats.org/officeDocument/2006/math">
                      <m:sSup>
                        <m:sSupPr>
                          <m:ctrlPr>
                            <a:rPr lang="ar-AE" sz="1800" i="1">
                              <a:latin typeface="Cambria Math" panose="02040503050406030204" pitchFamily="18" charset="0"/>
                            </a:rPr>
                          </m:ctrlPr>
                        </m:sSupPr>
                        <m:e>
                          <m:r>
                            <a:rPr lang="ar-AE" sz="1800" i="1">
                              <a:latin typeface="Cambria Math" panose="02040503050406030204" pitchFamily="18" charset="0"/>
                            </a:rPr>
                            <m:t>𝑎</m:t>
                          </m:r>
                        </m:e>
                        <m:sup>
                          <m:r>
                            <a:rPr lang="ar-AE" sz="1800" i="1">
                              <a:latin typeface="Cambria Math" panose="02040503050406030204" pitchFamily="18" charset="0"/>
                            </a:rPr>
                            <m:t>&lt;</m:t>
                          </m:r>
                          <m:r>
                            <a:rPr lang="ar-AE" sz="1800" i="1">
                              <a:latin typeface="Cambria Math" panose="02040503050406030204" pitchFamily="18" charset="0"/>
                            </a:rPr>
                            <m:t>𝑡</m:t>
                          </m:r>
                          <m:r>
                            <a:rPr lang="ar-AE" sz="1800" i="1">
                              <a:latin typeface="Cambria Math" panose="02040503050406030204" pitchFamily="18" charset="0"/>
                            </a:rPr>
                            <m:t>−</m:t>
                          </m:r>
                          <m:r>
                            <a:rPr lang="ar-AE" sz="1800" i="1">
                              <a:latin typeface="Cambria Math" panose="02040503050406030204" pitchFamily="18" charset="0"/>
                            </a:rPr>
                            <m:t>1</m:t>
                          </m:r>
                          <m:r>
                            <a:rPr lang="ar-AE" sz="1800" i="1">
                              <a:latin typeface="Cambria Math" panose="02040503050406030204" pitchFamily="18" charset="0"/>
                            </a:rPr>
                            <m:t>&gt;</m:t>
                          </m:r>
                        </m:sup>
                      </m:sSup>
                    </m:oMath>
                  </m:oMathPara>
                </a14:m>
                <a:endParaRPr lang="ar-AE" sz="1800" baseline="-25000" dirty="0"/>
              </a:p>
            </p:txBody>
          </p:sp>
        </mc:Choice>
        <mc:Fallback xmlns="">
          <p:sp>
            <p:nvSpPr>
              <p:cNvPr id="1215" name="Google Shape;1215;p63"/>
              <p:cNvSpPr>
                <a:spLocks noRot="1" noChangeAspect="1" noMove="1" noResize="1" noEditPoints="1" noAdjustHandles="1" noChangeArrowheads="1" noChangeShapeType="1" noTextEdit="1"/>
              </p:cNvSpPr>
              <p:nvPr/>
            </p:nvSpPr>
            <p:spPr>
              <a:xfrm>
                <a:off x="2008500" y="5307125"/>
                <a:ext cx="780600" cy="365100"/>
              </a:xfrm>
              <a:prstGeom prst="rect">
                <a:avLst/>
              </a:prstGeom>
              <a:blipFill>
                <a:blip r:embed="rId3"/>
                <a:stretch>
                  <a:fillRect l="-3053"/>
                </a:stretch>
              </a:blipFill>
              <a:ln w="9525" cap="flat" cmpd="sng">
                <a:solidFill>
                  <a:schemeClr val="dk2"/>
                </a:solidFill>
                <a:prstDash val="solid"/>
                <a:round/>
                <a:headEnd type="none" w="sm" len="sm"/>
                <a:tailEnd type="none" w="sm" len="sm"/>
              </a:ln>
            </p:spPr>
            <p:txBody>
              <a:bodyPr/>
              <a:lstStyle/>
              <a:p>
                <a:r>
                  <a:rPr lang="en-US">
                    <a:noFill/>
                  </a:rPr>
                  <a:t> </a:t>
                </a:r>
              </a:p>
            </p:txBody>
          </p:sp>
        </mc:Fallback>
      </mc:AlternateContent>
      <p:sp>
        <p:nvSpPr>
          <p:cNvPr id="1216" name="Google Shape;1216;p63"/>
          <p:cNvSpPr/>
          <p:nvPr/>
        </p:nvSpPr>
        <p:spPr>
          <a:xfrm>
            <a:off x="5096100" y="6147850"/>
            <a:ext cx="780600" cy="365100"/>
          </a:xfrm>
          <a:prstGeom prst="rect">
            <a:avLst/>
          </a:prstGeom>
          <a:solidFill>
            <a:srgbClr val="00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a:t>x</a:t>
            </a:r>
            <a:r>
              <a:rPr lang="en-US" sz="1800" baseline="-25000"/>
              <a:t>t</a:t>
            </a:r>
            <a:endParaRPr sz="1800" baseline="-25000"/>
          </a:p>
        </p:txBody>
      </p:sp>
      <p:cxnSp>
        <p:nvCxnSpPr>
          <p:cNvPr id="1217" name="Google Shape;1217;p63"/>
          <p:cNvCxnSpPr>
            <a:stCxn id="1218" idx="0"/>
          </p:cNvCxnSpPr>
          <p:nvPr/>
        </p:nvCxnSpPr>
        <p:spPr>
          <a:xfrm rot="10800000">
            <a:off x="5486400" y="4665425"/>
            <a:ext cx="0" cy="547800"/>
          </a:xfrm>
          <a:prstGeom prst="straightConnector1">
            <a:avLst/>
          </a:prstGeom>
          <a:noFill/>
          <a:ln w="28575" cap="flat" cmpd="sng">
            <a:solidFill>
              <a:srgbClr val="3D85C6"/>
            </a:solidFill>
            <a:prstDash val="solid"/>
            <a:round/>
            <a:headEnd type="none" w="med" len="med"/>
            <a:tailEnd type="triangle" w="med" len="med"/>
          </a:ln>
        </p:spPr>
      </p:cxnSp>
      <p:cxnSp>
        <p:nvCxnSpPr>
          <p:cNvPr id="1219" name="Google Shape;1219;p63"/>
          <p:cNvCxnSpPr>
            <a:stCxn id="1215" idx="3"/>
            <a:endCxn id="1218" idx="2"/>
          </p:cNvCxnSpPr>
          <p:nvPr/>
        </p:nvCxnSpPr>
        <p:spPr>
          <a:xfrm>
            <a:off x="2789100" y="5489675"/>
            <a:ext cx="2074200" cy="0"/>
          </a:xfrm>
          <a:prstGeom prst="straightConnector1">
            <a:avLst/>
          </a:prstGeom>
          <a:noFill/>
          <a:ln w="28575" cap="flat" cmpd="sng">
            <a:solidFill>
              <a:srgbClr val="3D85C6"/>
            </a:solidFill>
            <a:prstDash val="solid"/>
            <a:round/>
            <a:headEnd type="none" w="med" len="med"/>
            <a:tailEnd type="triangle" w="med" len="med"/>
          </a:ln>
        </p:spPr>
      </p:cxnSp>
      <p:sp>
        <p:nvSpPr>
          <p:cNvPr id="1218" name="Google Shape;1218;p63"/>
          <p:cNvSpPr/>
          <p:nvPr/>
        </p:nvSpPr>
        <p:spPr>
          <a:xfrm>
            <a:off x="4863300" y="5213225"/>
            <a:ext cx="1246200" cy="552900"/>
          </a:xfrm>
          <a:prstGeom prst="ellipse">
            <a:avLst/>
          </a:prstGeom>
          <a:solidFill>
            <a:srgbClr val="FF99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t>Concat</a:t>
            </a:r>
            <a:endParaRPr/>
          </a:p>
        </p:txBody>
      </p:sp>
      <p:cxnSp>
        <p:nvCxnSpPr>
          <p:cNvPr id="1220" name="Google Shape;1220;p63"/>
          <p:cNvCxnSpPr>
            <a:stCxn id="1216" idx="0"/>
            <a:endCxn id="1218" idx="4"/>
          </p:cNvCxnSpPr>
          <p:nvPr/>
        </p:nvCxnSpPr>
        <p:spPr>
          <a:xfrm rot="10800000">
            <a:off x="5486400" y="5766250"/>
            <a:ext cx="0" cy="381600"/>
          </a:xfrm>
          <a:prstGeom prst="straightConnector1">
            <a:avLst/>
          </a:prstGeom>
          <a:noFill/>
          <a:ln w="28575" cap="flat" cmpd="sng">
            <a:solidFill>
              <a:srgbClr val="3D85C6"/>
            </a:solidFill>
            <a:prstDash val="solid"/>
            <a:round/>
            <a:headEnd type="none" w="med" len="med"/>
            <a:tailEnd type="triangle" w="med" len="med"/>
          </a:ln>
        </p:spPr>
      </p:cxnSp>
      <p:cxnSp>
        <p:nvCxnSpPr>
          <p:cNvPr id="1221" name="Google Shape;1221;p63"/>
          <p:cNvCxnSpPr>
            <a:stCxn id="1218" idx="0"/>
            <a:endCxn id="1222" idx="1"/>
          </p:cNvCxnSpPr>
          <p:nvPr/>
        </p:nvCxnSpPr>
        <p:spPr>
          <a:xfrm rot="5400000" flipH="1">
            <a:off x="4494600" y="4221425"/>
            <a:ext cx="547800" cy="1435800"/>
          </a:xfrm>
          <a:prstGeom prst="bentConnector3">
            <a:avLst>
              <a:gd name="adj1" fmla="val 50000"/>
            </a:avLst>
          </a:prstGeom>
          <a:noFill/>
          <a:ln w="28575" cap="flat" cmpd="sng">
            <a:solidFill>
              <a:srgbClr val="3D85C6"/>
            </a:solidFill>
            <a:prstDash val="solid"/>
            <a:round/>
            <a:headEnd type="none" w="med" len="med"/>
            <a:tailEnd type="triangle" w="med" len="med"/>
          </a:ln>
        </p:spPr>
      </p:cxnSp>
      <p:cxnSp>
        <p:nvCxnSpPr>
          <p:cNvPr id="1223" name="Google Shape;1223;p63"/>
          <p:cNvCxnSpPr>
            <a:stCxn id="1218" idx="0"/>
            <a:endCxn id="1224" idx="1"/>
          </p:cNvCxnSpPr>
          <p:nvPr/>
        </p:nvCxnSpPr>
        <p:spPr>
          <a:xfrm rot="-5400000">
            <a:off x="5930400" y="4221425"/>
            <a:ext cx="547800" cy="1435800"/>
          </a:xfrm>
          <a:prstGeom prst="bentConnector3">
            <a:avLst>
              <a:gd name="adj1" fmla="val 50000"/>
            </a:avLst>
          </a:prstGeom>
          <a:noFill/>
          <a:ln w="28575" cap="flat" cmpd="sng">
            <a:solidFill>
              <a:srgbClr val="3D85C6"/>
            </a:solidFill>
            <a:prstDash val="solid"/>
            <a:round/>
            <a:headEnd type="none" w="med" len="med"/>
            <a:tailEnd type="triangle" w="med" len="med"/>
          </a:ln>
        </p:spPr>
      </p:cxnSp>
      <mc:AlternateContent xmlns:mc="http://schemas.openxmlformats.org/markup-compatibility/2006" xmlns:a14="http://schemas.microsoft.com/office/drawing/2010/main">
        <mc:Choice Requires="a14">
          <p:sp>
            <p:nvSpPr>
              <p:cNvPr id="1225" name="Google Shape;1225;p63"/>
              <p:cNvSpPr/>
              <p:nvPr/>
            </p:nvSpPr>
            <p:spPr>
              <a:xfrm>
                <a:off x="2008500" y="2280250"/>
                <a:ext cx="780600" cy="365100"/>
              </a:xfrm>
              <a:prstGeom prst="rect">
                <a:avLst/>
              </a:prstGeom>
              <a:solidFill>
                <a:srgbClr val="00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lvl="0" algn="ctr"/>
                <a14:m>
                  <m:oMathPara xmlns:m="http://schemas.openxmlformats.org/officeDocument/2006/math">
                    <m:oMathParaPr>
                      <m:jc m:val="centerGroup"/>
                    </m:oMathParaPr>
                    <m:oMath xmlns:m="http://schemas.openxmlformats.org/officeDocument/2006/math">
                      <m:sSup>
                        <m:sSupPr>
                          <m:ctrlPr>
                            <a:rPr lang="ar-AE" sz="1800" i="1">
                              <a:latin typeface="Cambria Math" panose="02040503050406030204" pitchFamily="18" charset="0"/>
                            </a:rPr>
                          </m:ctrlPr>
                        </m:sSupPr>
                        <m:e>
                          <m:r>
                            <a:rPr lang="ar-AE" sz="1800" i="1">
                              <a:latin typeface="Cambria Math" panose="02040503050406030204" pitchFamily="18" charset="0"/>
                            </a:rPr>
                            <m:t>𝑐</m:t>
                          </m:r>
                        </m:e>
                        <m:sup>
                          <m:r>
                            <a:rPr lang="ar-AE" sz="1800" i="1">
                              <a:latin typeface="Cambria Math" panose="02040503050406030204" pitchFamily="18" charset="0"/>
                            </a:rPr>
                            <m:t>&lt;</m:t>
                          </m:r>
                          <m:r>
                            <a:rPr lang="ar-AE" sz="1800" i="1">
                              <a:latin typeface="Cambria Math" panose="02040503050406030204" pitchFamily="18" charset="0"/>
                            </a:rPr>
                            <m:t>𝑡</m:t>
                          </m:r>
                          <m:r>
                            <a:rPr lang="ar-AE" sz="1800" i="1">
                              <a:latin typeface="Cambria Math" panose="02040503050406030204" pitchFamily="18" charset="0"/>
                            </a:rPr>
                            <m:t>−</m:t>
                          </m:r>
                          <m:r>
                            <a:rPr lang="ar-AE" sz="1800" i="1">
                              <a:latin typeface="Cambria Math" panose="02040503050406030204" pitchFamily="18" charset="0"/>
                            </a:rPr>
                            <m:t>1</m:t>
                          </m:r>
                          <m:r>
                            <a:rPr lang="ar-AE" sz="1800" i="1">
                              <a:latin typeface="Cambria Math" panose="02040503050406030204" pitchFamily="18" charset="0"/>
                            </a:rPr>
                            <m:t>&gt;</m:t>
                          </m:r>
                        </m:sup>
                      </m:sSup>
                    </m:oMath>
                  </m:oMathPara>
                </a14:m>
                <a:endParaRPr lang="ar-AE" sz="1800" baseline="-25000" dirty="0"/>
              </a:p>
            </p:txBody>
          </p:sp>
        </mc:Choice>
        <mc:Fallback xmlns="">
          <p:sp>
            <p:nvSpPr>
              <p:cNvPr id="1225" name="Google Shape;1225;p63"/>
              <p:cNvSpPr>
                <a:spLocks noRot="1" noChangeAspect="1" noMove="1" noResize="1" noEditPoints="1" noAdjustHandles="1" noChangeArrowheads="1" noChangeShapeType="1" noTextEdit="1"/>
              </p:cNvSpPr>
              <p:nvPr/>
            </p:nvSpPr>
            <p:spPr>
              <a:xfrm>
                <a:off x="2008500" y="2280250"/>
                <a:ext cx="780600" cy="365100"/>
              </a:xfrm>
              <a:prstGeom prst="rect">
                <a:avLst/>
              </a:prstGeom>
              <a:blipFill>
                <a:blip r:embed="rId4"/>
                <a:stretch>
                  <a:fillRect l="-2290"/>
                </a:stretch>
              </a:blipFill>
              <a:ln w="9525" cap="flat" cmpd="sng">
                <a:solidFill>
                  <a:schemeClr val="dk2"/>
                </a:solidFill>
                <a:prstDash val="solid"/>
                <a:round/>
                <a:headEnd type="none" w="sm" len="sm"/>
                <a:tailEnd type="none" w="sm" len="sm"/>
              </a:ln>
            </p:spPr>
            <p:txBody>
              <a:bodyPr/>
              <a:lstStyle/>
              <a:p>
                <a:r>
                  <a:rPr lang="en-US">
                    <a:noFill/>
                  </a:rPr>
                  <a:t> </a:t>
                </a:r>
              </a:p>
            </p:txBody>
          </p:sp>
        </mc:Fallback>
      </mc:AlternateContent>
      <p:cxnSp>
        <p:nvCxnSpPr>
          <p:cNvPr id="1226" name="Google Shape;1226;p63"/>
          <p:cNvCxnSpPr>
            <a:stCxn id="1225" idx="3"/>
          </p:cNvCxnSpPr>
          <p:nvPr/>
        </p:nvCxnSpPr>
        <p:spPr>
          <a:xfrm>
            <a:off x="2789100" y="2462800"/>
            <a:ext cx="638400" cy="0"/>
          </a:xfrm>
          <a:prstGeom prst="straightConnector1">
            <a:avLst/>
          </a:prstGeom>
          <a:noFill/>
          <a:ln w="28575" cap="flat" cmpd="sng">
            <a:solidFill>
              <a:srgbClr val="3D85C6"/>
            </a:solidFill>
            <a:prstDash val="solid"/>
            <a:round/>
            <a:headEnd type="none" w="med" len="med"/>
            <a:tailEnd type="triangle" w="med" len="med"/>
          </a:ln>
        </p:spPr>
      </p:cxnSp>
      <p:sp>
        <p:nvSpPr>
          <p:cNvPr id="1222" name="Google Shape;1222;p63"/>
          <p:cNvSpPr/>
          <p:nvPr/>
        </p:nvSpPr>
        <p:spPr>
          <a:xfrm>
            <a:off x="3530100" y="4217825"/>
            <a:ext cx="1040700" cy="447600"/>
          </a:xfrm>
          <a:prstGeom prst="round2SameRect">
            <a:avLst>
              <a:gd name="adj1" fmla="val 16667"/>
              <a:gd name="adj2" fmla="val 0"/>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t>sigmoid</a:t>
            </a:r>
            <a:endParaRPr/>
          </a:p>
        </p:txBody>
      </p:sp>
      <p:cxnSp>
        <p:nvCxnSpPr>
          <p:cNvPr id="1227" name="Google Shape;1227;p63"/>
          <p:cNvCxnSpPr>
            <a:stCxn id="1222" idx="3"/>
          </p:cNvCxnSpPr>
          <p:nvPr/>
        </p:nvCxnSpPr>
        <p:spPr>
          <a:xfrm rot="10800000">
            <a:off x="4050450" y="2736725"/>
            <a:ext cx="0" cy="1481100"/>
          </a:xfrm>
          <a:prstGeom prst="straightConnector1">
            <a:avLst/>
          </a:prstGeom>
          <a:noFill/>
          <a:ln w="28575" cap="flat" cmpd="sng">
            <a:solidFill>
              <a:srgbClr val="3D85C6"/>
            </a:solidFill>
            <a:prstDash val="solid"/>
            <a:round/>
            <a:headEnd type="none" w="med" len="med"/>
            <a:tailEnd type="triangle" w="med" len="med"/>
          </a:ln>
        </p:spPr>
      </p:cxnSp>
      <p:sp>
        <p:nvSpPr>
          <p:cNvPr id="1228" name="Google Shape;1228;p63"/>
          <p:cNvSpPr/>
          <p:nvPr/>
        </p:nvSpPr>
        <p:spPr>
          <a:xfrm>
            <a:off x="3427350" y="2186350"/>
            <a:ext cx="1246200" cy="552900"/>
          </a:xfrm>
          <a:prstGeom prst="ellipse">
            <a:avLst/>
          </a:prstGeom>
          <a:solidFill>
            <a:srgbClr val="FF99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t>Multiply</a:t>
            </a:r>
            <a:endParaRPr/>
          </a:p>
        </p:txBody>
      </p:sp>
      <p:sp>
        <p:nvSpPr>
          <p:cNvPr id="1229" name="Google Shape;1229;p63"/>
          <p:cNvSpPr/>
          <p:nvPr/>
        </p:nvSpPr>
        <p:spPr>
          <a:xfrm>
            <a:off x="4966050" y="4217825"/>
            <a:ext cx="1040700" cy="447600"/>
          </a:xfrm>
          <a:prstGeom prst="round2SameRect">
            <a:avLst>
              <a:gd name="adj1" fmla="val 16667"/>
              <a:gd name="adj2" fmla="val 0"/>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t>sigmoid</a:t>
            </a:r>
            <a:endParaRPr/>
          </a:p>
        </p:txBody>
      </p:sp>
      <p:sp>
        <p:nvSpPr>
          <p:cNvPr id="1230" name="Google Shape;1230;p63"/>
          <p:cNvSpPr/>
          <p:nvPr/>
        </p:nvSpPr>
        <p:spPr>
          <a:xfrm>
            <a:off x="4966050" y="3733338"/>
            <a:ext cx="1040700" cy="447600"/>
          </a:xfrm>
          <a:prstGeom prst="roundRect">
            <a:avLst>
              <a:gd name="adj" fmla="val 16667"/>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t>tanh</a:t>
            </a:r>
            <a:endParaRPr/>
          </a:p>
        </p:txBody>
      </p:sp>
      <p:sp>
        <p:nvSpPr>
          <p:cNvPr id="1231" name="Google Shape;1231;p63"/>
          <p:cNvSpPr/>
          <p:nvPr/>
        </p:nvSpPr>
        <p:spPr>
          <a:xfrm>
            <a:off x="4863300" y="3034775"/>
            <a:ext cx="1246200" cy="552900"/>
          </a:xfrm>
          <a:prstGeom prst="ellipse">
            <a:avLst/>
          </a:prstGeom>
          <a:solidFill>
            <a:srgbClr val="FF99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t>Multiply</a:t>
            </a:r>
            <a:endParaRPr/>
          </a:p>
        </p:txBody>
      </p:sp>
      <p:cxnSp>
        <p:nvCxnSpPr>
          <p:cNvPr id="1232" name="Google Shape;1232;p63"/>
          <p:cNvCxnSpPr>
            <a:stCxn id="1230" idx="1"/>
            <a:endCxn id="1231" idx="2"/>
          </p:cNvCxnSpPr>
          <p:nvPr/>
        </p:nvCxnSpPr>
        <p:spPr>
          <a:xfrm rot="10800000">
            <a:off x="4863450" y="3311238"/>
            <a:ext cx="102600" cy="645900"/>
          </a:xfrm>
          <a:prstGeom prst="bentConnector3">
            <a:avLst>
              <a:gd name="adj1" fmla="val 331268"/>
            </a:avLst>
          </a:prstGeom>
          <a:noFill/>
          <a:ln w="28575" cap="flat" cmpd="sng">
            <a:solidFill>
              <a:srgbClr val="3D85C6"/>
            </a:solidFill>
            <a:prstDash val="solid"/>
            <a:round/>
            <a:headEnd type="none" w="med" len="med"/>
            <a:tailEnd type="triangle" w="med" len="med"/>
          </a:ln>
        </p:spPr>
      </p:cxnSp>
      <p:cxnSp>
        <p:nvCxnSpPr>
          <p:cNvPr id="1233" name="Google Shape;1233;p63"/>
          <p:cNvCxnSpPr>
            <a:stCxn id="1229" idx="2"/>
            <a:endCxn id="1231" idx="2"/>
          </p:cNvCxnSpPr>
          <p:nvPr/>
        </p:nvCxnSpPr>
        <p:spPr>
          <a:xfrm rot="10800000">
            <a:off x="4863450" y="3311225"/>
            <a:ext cx="102600" cy="1130400"/>
          </a:xfrm>
          <a:prstGeom prst="bentConnector3">
            <a:avLst>
              <a:gd name="adj1" fmla="val 331268"/>
            </a:avLst>
          </a:prstGeom>
          <a:noFill/>
          <a:ln w="28575" cap="flat" cmpd="sng">
            <a:solidFill>
              <a:srgbClr val="3D85C6"/>
            </a:solidFill>
            <a:prstDash val="solid"/>
            <a:round/>
            <a:headEnd type="none" w="med" len="med"/>
            <a:tailEnd type="triangle" w="med" len="med"/>
          </a:ln>
        </p:spPr>
      </p:cxnSp>
      <p:cxnSp>
        <p:nvCxnSpPr>
          <p:cNvPr id="1234" name="Google Shape;1234;p63"/>
          <p:cNvCxnSpPr/>
          <p:nvPr/>
        </p:nvCxnSpPr>
        <p:spPr>
          <a:xfrm rot="10800000">
            <a:off x="5486400" y="2738375"/>
            <a:ext cx="0" cy="296400"/>
          </a:xfrm>
          <a:prstGeom prst="straightConnector1">
            <a:avLst/>
          </a:prstGeom>
          <a:noFill/>
          <a:ln w="28575" cap="flat" cmpd="sng">
            <a:solidFill>
              <a:srgbClr val="3D85C6"/>
            </a:solidFill>
            <a:prstDash val="solid"/>
            <a:round/>
            <a:headEnd type="none" w="med" len="med"/>
            <a:tailEnd type="triangle" w="med" len="med"/>
          </a:ln>
        </p:spPr>
      </p:cxnSp>
      <p:cxnSp>
        <p:nvCxnSpPr>
          <p:cNvPr id="1235" name="Google Shape;1235;p63"/>
          <p:cNvCxnSpPr/>
          <p:nvPr/>
        </p:nvCxnSpPr>
        <p:spPr>
          <a:xfrm rot="10800000" flipH="1">
            <a:off x="4673550" y="2461900"/>
            <a:ext cx="189900" cy="900"/>
          </a:xfrm>
          <a:prstGeom prst="straightConnector1">
            <a:avLst/>
          </a:prstGeom>
          <a:noFill/>
          <a:ln w="28575" cap="flat" cmpd="sng">
            <a:solidFill>
              <a:srgbClr val="3D85C6"/>
            </a:solidFill>
            <a:prstDash val="solid"/>
            <a:round/>
            <a:headEnd type="none" w="med" len="med"/>
            <a:tailEnd type="triangle" w="med" len="med"/>
          </a:ln>
        </p:spPr>
      </p:cxnSp>
      <mc:AlternateContent xmlns:mc="http://schemas.openxmlformats.org/markup-compatibility/2006" xmlns:a14="http://schemas.microsoft.com/office/drawing/2010/main">
        <mc:Choice Requires="a14">
          <p:sp>
            <p:nvSpPr>
              <p:cNvPr id="1236" name="Google Shape;1236;p63"/>
              <p:cNvSpPr/>
              <p:nvPr/>
            </p:nvSpPr>
            <p:spPr>
              <a:xfrm>
                <a:off x="9474125" y="2280250"/>
                <a:ext cx="780600" cy="365100"/>
              </a:xfrm>
              <a:prstGeom prst="rect">
                <a:avLst/>
              </a:prstGeom>
              <a:solidFill>
                <a:srgbClr val="00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lvl="0" algn="ctr"/>
                <a14:m>
                  <m:oMathPara xmlns:m="http://schemas.openxmlformats.org/officeDocument/2006/math">
                    <m:oMathParaPr>
                      <m:jc m:val="centerGroup"/>
                    </m:oMathParaPr>
                    <m:oMath xmlns:m="http://schemas.openxmlformats.org/officeDocument/2006/math">
                      <m:sSup>
                        <m:sSupPr>
                          <m:ctrlPr>
                            <a:rPr lang="ar-AE" sz="1800" i="1">
                              <a:latin typeface="Cambria Math" panose="02040503050406030204" pitchFamily="18" charset="0"/>
                            </a:rPr>
                          </m:ctrlPr>
                        </m:sSupPr>
                        <m:e>
                          <m:r>
                            <a:rPr lang="ar-AE" sz="1800" i="1">
                              <a:latin typeface="Cambria Math" panose="02040503050406030204" pitchFamily="18" charset="0"/>
                            </a:rPr>
                            <m:t>𝑐</m:t>
                          </m:r>
                        </m:e>
                        <m:sup>
                          <m:r>
                            <a:rPr lang="ar-AE" sz="1800" i="1">
                              <a:latin typeface="Cambria Math" panose="02040503050406030204" pitchFamily="18" charset="0"/>
                            </a:rPr>
                            <m:t>&lt;</m:t>
                          </m:r>
                          <m:r>
                            <a:rPr lang="ar-AE" sz="1800" i="1">
                              <a:latin typeface="Cambria Math" panose="02040503050406030204" pitchFamily="18" charset="0"/>
                            </a:rPr>
                            <m:t>𝑡</m:t>
                          </m:r>
                          <m:r>
                            <a:rPr lang="ar-AE" sz="1800" i="1">
                              <a:latin typeface="Cambria Math" panose="02040503050406030204" pitchFamily="18" charset="0"/>
                            </a:rPr>
                            <m:t>&gt;</m:t>
                          </m:r>
                        </m:sup>
                      </m:sSup>
                    </m:oMath>
                  </m:oMathPara>
                </a14:m>
                <a:endParaRPr lang="ar-AE" sz="1800" baseline="-25000" dirty="0"/>
              </a:p>
            </p:txBody>
          </p:sp>
        </mc:Choice>
        <mc:Fallback xmlns="">
          <p:sp>
            <p:nvSpPr>
              <p:cNvPr id="1236" name="Google Shape;1236;p63"/>
              <p:cNvSpPr>
                <a:spLocks noRot="1" noChangeAspect="1" noMove="1" noResize="1" noEditPoints="1" noAdjustHandles="1" noChangeArrowheads="1" noChangeShapeType="1" noTextEdit="1"/>
              </p:cNvSpPr>
              <p:nvPr/>
            </p:nvSpPr>
            <p:spPr>
              <a:xfrm>
                <a:off x="9474125" y="2280250"/>
                <a:ext cx="780600" cy="365100"/>
              </a:xfrm>
              <a:prstGeom prst="rect">
                <a:avLst/>
              </a:prstGeom>
              <a:blipFill>
                <a:blip r:embed="rId5"/>
                <a:stretch>
                  <a:fillRect/>
                </a:stretch>
              </a:blipFill>
              <a:ln w="9525" cap="flat" cmpd="sng">
                <a:solidFill>
                  <a:schemeClr val="dk2"/>
                </a:solidFill>
                <a:prstDash val="solid"/>
                <a:round/>
                <a:headEnd type="none" w="sm" len="sm"/>
                <a:tailEnd type="none" w="sm" len="sm"/>
              </a:ln>
            </p:spPr>
            <p:txBody>
              <a:bodyPr/>
              <a:lstStyle/>
              <a:p>
                <a:r>
                  <a:rPr lang="en-US">
                    <a:noFill/>
                  </a:rPr>
                  <a:t> </a:t>
                </a:r>
              </a:p>
            </p:txBody>
          </p:sp>
        </mc:Fallback>
      </mc:AlternateContent>
      <p:cxnSp>
        <p:nvCxnSpPr>
          <p:cNvPr id="1237" name="Google Shape;1237;p63"/>
          <p:cNvCxnSpPr>
            <a:endCxn id="1236" idx="1"/>
          </p:cNvCxnSpPr>
          <p:nvPr/>
        </p:nvCxnSpPr>
        <p:spPr>
          <a:xfrm>
            <a:off x="5836625" y="2462800"/>
            <a:ext cx="3637500" cy="0"/>
          </a:xfrm>
          <a:prstGeom prst="straightConnector1">
            <a:avLst/>
          </a:prstGeom>
          <a:noFill/>
          <a:ln w="28575" cap="flat" cmpd="sng">
            <a:solidFill>
              <a:srgbClr val="3D85C6"/>
            </a:solidFill>
            <a:prstDash val="solid"/>
            <a:round/>
            <a:headEnd type="none" w="med" len="med"/>
            <a:tailEnd type="triangle" w="med" len="med"/>
          </a:ln>
        </p:spPr>
      </p:cxnSp>
      <p:sp>
        <p:nvSpPr>
          <p:cNvPr id="1238" name="Google Shape;1238;p63"/>
          <p:cNvSpPr/>
          <p:nvPr/>
        </p:nvSpPr>
        <p:spPr>
          <a:xfrm>
            <a:off x="4863300" y="2185416"/>
            <a:ext cx="1246200" cy="552900"/>
          </a:xfrm>
          <a:prstGeom prst="ellipse">
            <a:avLst/>
          </a:prstGeom>
          <a:solidFill>
            <a:srgbClr val="FF99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t>Add</a:t>
            </a:r>
            <a:endParaRPr/>
          </a:p>
        </p:txBody>
      </p:sp>
      <mc:AlternateContent xmlns:mc="http://schemas.openxmlformats.org/markup-compatibility/2006" xmlns:a14="http://schemas.microsoft.com/office/drawing/2010/main">
        <mc:Choice Requires="a14">
          <p:sp>
            <p:nvSpPr>
              <p:cNvPr id="1239" name="Google Shape;1239;p63"/>
              <p:cNvSpPr/>
              <p:nvPr/>
            </p:nvSpPr>
            <p:spPr>
              <a:xfrm>
                <a:off x="9474125" y="5307125"/>
                <a:ext cx="780600" cy="365100"/>
              </a:xfrm>
              <a:prstGeom prst="rect">
                <a:avLst/>
              </a:prstGeom>
              <a:solidFill>
                <a:srgbClr val="00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lvl="0" algn="ctr"/>
                <a14:m>
                  <m:oMathPara xmlns:m="http://schemas.openxmlformats.org/officeDocument/2006/math">
                    <m:oMathParaPr>
                      <m:jc m:val="centerGroup"/>
                    </m:oMathParaPr>
                    <m:oMath xmlns:m="http://schemas.openxmlformats.org/officeDocument/2006/math">
                      <m:sSup>
                        <m:sSupPr>
                          <m:ctrlPr>
                            <a:rPr lang="ar-AE" sz="1800" i="1">
                              <a:latin typeface="Cambria Math" panose="02040503050406030204" pitchFamily="18" charset="0"/>
                            </a:rPr>
                          </m:ctrlPr>
                        </m:sSupPr>
                        <m:e>
                          <m:r>
                            <a:rPr lang="ar-AE" sz="1800" i="1">
                              <a:latin typeface="Cambria Math" panose="02040503050406030204" pitchFamily="18" charset="0"/>
                            </a:rPr>
                            <m:t>𝑎</m:t>
                          </m:r>
                        </m:e>
                        <m:sup>
                          <m:r>
                            <a:rPr lang="ar-AE" sz="1800" i="1">
                              <a:latin typeface="Cambria Math" panose="02040503050406030204" pitchFamily="18" charset="0"/>
                            </a:rPr>
                            <m:t>&lt;</m:t>
                          </m:r>
                          <m:r>
                            <a:rPr lang="ar-AE" sz="1800" i="1">
                              <a:latin typeface="Cambria Math" panose="02040503050406030204" pitchFamily="18" charset="0"/>
                            </a:rPr>
                            <m:t>𝑡</m:t>
                          </m:r>
                          <m:r>
                            <a:rPr lang="ar-AE" sz="1800" i="1">
                              <a:latin typeface="Cambria Math" panose="02040503050406030204" pitchFamily="18" charset="0"/>
                            </a:rPr>
                            <m:t>&gt;</m:t>
                          </m:r>
                        </m:sup>
                      </m:sSup>
                    </m:oMath>
                  </m:oMathPara>
                </a14:m>
                <a:endParaRPr lang="ar-AE" sz="1800" baseline="-25000" dirty="0"/>
              </a:p>
            </p:txBody>
          </p:sp>
        </mc:Choice>
        <mc:Fallback xmlns="">
          <p:sp>
            <p:nvSpPr>
              <p:cNvPr id="1239" name="Google Shape;1239;p63"/>
              <p:cNvSpPr>
                <a:spLocks noRot="1" noChangeAspect="1" noMove="1" noResize="1" noEditPoints="1" noAdjustHandles="1" noChangeArrowheads="1" noChangeShapeType="1" noTextEdit="1"/>
              </p:cNvSpPr>
              <p:nvPr/>
            </p:nvSpPr>
            <p:spPr>
              <a:xfrm>
                <a:off x="9474125" y="5307125"/>
                <a:ext cx="780600" cy="365100"/>
              </a:xfrm>
              <a:prstGeom prst="rect">
                <a:avLst/>
              </a:prstGeom>
              <a:blipFill>
                <a:blip r:embed="rId6"/>
                <a:stretch>
                  <a:fillRect/>
                </a:stretch>
              </a:blipFill>
              <a:ln w="9525" cap="flat" cmpd="sng">
                <a:solidFill>
                  <a:schemeClr val="dk2"/>
                </a:solidFill>
                <a:prstDash val="solid"/>
                <a:round/>
                <a:headEnd type="none" w="sm" len="sm"/>
                <a:tailEnd type="none" w="sm" len="sm"/>
              </a:ln>
            </p:spPr>
            <p:txBody>
              <a:bodyPr/>
              <a:lstStyle/>
              <a:p>
                <a:r>
                  <a:rPr lang="en-US">
                    <a:noFill/>
                  </a:rPr>
                  <a:t> </a:t>
                </a:r>
              </a:p>
            </p:txBody>
          </p:sp>
        </mc:Fallback>
      </mc:AlternateContent>
      <p:sp>
        <p:nvSpPr>
          <p:cNvPr id="1224" name="Google Shape;1224;p63"/>
          <p:cNvSpPr/>
          <p:nvPr/>
        </p:nvSpPr>
        <p:spPr>
          <a:xfrm>
            <a:off x="6401988" y="4217825"/>
            <a:ext cx="1040700" cy="447600"/>
          </a:xfrm>
          <a:prstGeom prst="round2SameRect">
            <a:avLst>
              <a:gd name="adj1" fmla="val 16667"/>
              <a:gd name="adj2" fmla="val 0"/>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t>sigmoid</a:t>
            </a:r>
            <a:endParaRPr/>
          </a:p>
        </p:txBody>
      </p:sp>
      <p:sp>
        <p:nvSpPr>
          <p:cNvPr id="1240" name="Google Shape;1240;p63"/>
          <p:cNvSpPr/>
          <p:nvPr/>
        </p:nvSpPr>
        <p:spPr>
          <a:xfrm>
            <a:off x="6394938" y="3733338"/>
            <a:ext cx="1040700" cy="447600"/>
          </a:xfrm>
          <a:prstGeom prst="roundRect">
            <a:avLst>
              <a:gd name="adj" fmla="val 16667"/>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t>tanh</a:t>
            </a:r>
            <a:endParaRPr/>
          </a:p>
        </p:txBody>
      </p:sp>
      <p:sp>
        <p:nvSpPr>
          <p:cNvPr id="1241" name="Google Shape;1241;p63"/>
          <p:cNvSpPr/>
          <p:nvPr/>
        </p:nvSpPr>
        <p:spPr>
          <a:xfrm>
            <a:off x="7575213" y="5213225"/>
            <a:ext cx="1246200" cy="552900"/>
          </a:xfrm>
          <a:prstGeom prst="ellipse">
            <a:avLst/>
          </a:prstGeom>
          <a:solidFill>
            <a:srgbClr val="FF99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t>Multiply</a:t>
            </a:r>
            <a:endParaRPr/>
          </a:p>
        </p:txBody>
      </p:sp>
      <p:cxnSp>
        <p:nvCxnSpPr>
          <p:cNvPr id="1242" name="Google Shape;1242;p63"/>
          <p:cNvCxnSpPr>
            <a:cxnSpLocks/>
            <a:stCxn id="1224" idx="0"/>
            <a:endCxn id="1241" idx="2"/>
          </p:cNvCxnSpPr>
          <p:nvPr/>
        </p:nvCxnSpPr>
        <p:spPr>
          <a:xfrm>
            <a:off x="7442688" y="4441625"/>
            <a:ext cx="132600" cy="1048200"/>
          </a:xfrm>
          <a:prstGeom prst="bentConnector3">
            <a:avLst>
              <a:gd name="adj1" fmla="val 49972"/>
            </a:avLst>
          </a:prstGeom>
          <a:noFill/>
          <a:ln w="28575" cap="flat" cmpd="sng">
            <a:solidFill>
              <a:srgbClr val="3D85C6"/>
            </a:solidFill>
            <a:prstDash val="solid"/>
            <a:round/>
            <a:headEnd type="none" w="med" len="med"/>
            <a:tailEnd type="triangle" w="med" len="med"/>
          </a:ln>
        </p:spPr>
      </p:cxnSp>
      <p:cxnSp>
        <p:nvCxnSpPr>
          <p:cNvPr id="1243" name="Google Shape;1243;p63"/>
          <p:cNvCxnSpPr>
            <a:cxnSpLocks/>
            <a:endCxn id="1240" idx="0"/>
          </p:cNvCxnSpPr>
          <p:nvPr/>
        </p:nvCxnSpPr>
        <p:spPr>
          <a:xfrm>
            <a:off x="6915288" y="2457438"/>
            <a:ext cx="0" cy="1275900"/>
          </a:xfrm>
          <a:prstGeom prst="straightConnector1">
            <a:avLst/>
          </a:prstGeom>
          <a:noFill/>
          <a:ln w="28575" cap="flat" cmpd="sng">
            <a:solidFill>
              <a:srgbClr val="3D85C6"/>
            </a:solidFill>
            <a:prstDash val="solid"/>
            <a:round/>
            <a:headEnd type="none" w="med" len="med"/>
            <a:tailEnd type="triangle" w="med" len="med"/>
          </a:ln>
        </p:spPr>
      </p:cxnSp>
      <p:cxnSp>
        <p:nvCxnSpPr>
          <p:cNvPr id="1244" name="Google Shape;1244;p63"/>
          <p:cNvCxnSpPr>
            <a:cxnSpLocks/>
            <a:stCxn id="1240" idx="3"/>
            <a:endCxn id="1241" idx="0"/>
          </p:cNvCxnSpPr>
          <p:nvPr/>
        </p:nvCxnSpPr>
        <p:spPr>
          <a:xfrm>
            <a:off x="7435638" y="3957138"/>
            <a:ext cx="762600" cy="1256100"/>
          </a:xfrm>
          <a:prstGeom prst="bentConnector2">
            <a:avLst/>
          </a:prstGeom>
          <a:noFill/>
          <a:ln w="28575" cap="flat" cmpd="sng">
            <a:solidFill>
              <a:srgbClr val="3D85C6"/>
            </a:solidFill>
            <a:prstDash val="solid"/>
            <a:round/>
            <a:headEnd type="none" w="med" len="med"/>
            <a:tailEnd type="triangle" w="med" len="med"/>
          </a:ln>
        </p:spPr>
      </p:cxnSp>
      <p:cxnSp>
        <p:nvCxnSpPr>
          <p:cNvPr id="1245" name="Google Shape;1245;p63"/>
          <p:cNvCxnSpPr>
            <a:cxnSpLocks/>
            <a:stCxn id="1241" idx="6"/>
            <a:endCxn id="1239" idx="1"/>
          </p:cNvCxnSpPr>
          <p:nvPr/>
        </p:nvCxnSpPr>
        <p:spPr>
          <a:xfrm>
            <a:off x="8821413" y="5489675"/>
            <a:ext cx="652800" cy="600"/>
          </a:xfrm>
          <a:prstGeom prst="bentConnector3">
            <a:avLst>
              <a:gd name="adj1" fmla="val 49993"/>
            </a:avLst>
          </a:prstGeom>
          <a:noFill/>
          <a:ln w="28575" cap="flat" cmpd="sng">
            <a:solidFill>
              <a:srgbClr val="3D85C6"/>
            </a:solidFill>
            <a:prstDash val="solid"/>
            <a:round/>
            <a:headEnd type="none" w="med" len="med"/>
            <a:tailEnd type="triangle" w="med" len="med"/>
          </a:ln>
        </p:spPr>
      </p:cxnSp>
      <p:cxnSp>
        <p:nvCxnSpPr>
          <p:cNvPr id="1246" name="Google Shape;1246;p63"/>
          <p:cNvCxnSpPr/>
          <p:nvPr/>
        </p:nvCxnSpPr>
        <p:spPr>
          <a:xfrm rot="-5400000">
            <a:off x="5118600" y="4324925"/>
            <a:ext cx="1256100" cy="520500"/>
          </a:xfrm>
          <a:prstGeom prst="bentConnector4">
            <a:avLst>
              <a:gd name="adj1" fmla="val 21638"/>
              <a:gd name="adj2" fmla="val 145720"/>
            </a:avLst>
          </a:prstGeom>
          <a:noFill/>
          <a:ln w="28575" cap="flat" cmpd="sng">
            <a:solidFill>
              <a:srgbClr val="3D85C6"/>
            </a:solidFill>
            <a:prstDash val="solid"/>
            <a:round/>
            <a:headEnd type="none" w="med" len="med"/>
            <a:tailEnd type="triangle" w="med" len="med"/>
          </a:ln>
        </p:spPr>
      </p:cxnSp>
      <p:cxnSp>
        <p:nvCxnSpPr>
          <p:cNvPr id="1247" name="Google Shape;1247;p63"/>
          <p:cNvCxnSpPr>
            <a:cxnSpLocks/>
            <a:stCxn id="1241" idx="6"/>
            <a:endCxn id="1248" idx="2"/>
          </p:cNvCxnSpPr>
          <p:nvPr/>
        </p:nvCxnSpPr>
        <p:spPr>
          <a:xfrm rot="10800000" flipH="1">
            <a:off x="8821413" y="1685975"/>
            <a:ext cx="76200" cy="3803700"/>
          </a:xfrm>
          <a:prstGeom prst="bentConnector2">
            <a:avLst/>
          </a:prstGeom>
          <a:noFill/>
          <a:ln w="28575" cap="flat" cmpd="sng">
            <a:solidFill>
              <a:srgbClr val="3D85C6"/>
            </a:solidFill>
            <a:prstDash val="solid"/>
            <a:round/>
            <a:headEnd type="none" w="med" len="med"/>
            <a:tailEnd type="triangle" w="med" len="med"/>
          </a:ln>
        </p:spPr>
      </p:cxnSp>
      <mc:AlternateContent xmlns:mc="http://schemas.openxmlformats.org/markup-compatibility/2006" xmlns:a14="http://schemas.microsoft.com/office/drawing/2010/main">
        <mc:Choice Requires="a14">
          <p:sp>
            <p:nvSpPr>
              <p:cNvPr id="1248" name="Google Shape;1248;p63"/>
              <p:cNvSpPr/>
              <p:nvPr/>
            </p:nvSpPr>
            <p:spPr>
              <a:xfrm>
                <a:off x="8507325" y="1320875"/>
                <a:ext cx="780600" cy="365100"/>
              </a:xfrm>
              <a:prstGeom prst="rect">
                <a:avLst/>
              </a:prstGeom>
              <a:solidFill>
                <a:srgbClr val="00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lvl="0" algn="ctr"/>
                <a14:m>
                  <m:oMathPara xmlns:m="http://schemas.openxmlformats.org/officeDocument/2006/math">
                    <m:oMathParaPr>
                      <m:jc m:val="centerGroup"/>
                    </m:oMathParaPr>
                    <m:oMath xmlns:m="http://schemas.openxmlformats.org/officeDocument/2006/math">
                      <m:sSup>
                        <m:sSupPr>
                          <m:ctrlPr>
                            <a:rPr lang="ar-AE" sz="1800" i="1">
                              <a:latin typeface="Cambria Math" panose="02040503050406030204" pitchFamily="18" charset="0"/>
                            </a:rPr>
                          </m:ctrlPr>
                        </m:sSupPr>
                        <m:e>
                          <m:r>
                            <a:rPr lang="ar-AE" sz="1800" i="1">
                              <a:latin typeface="Cambria Math" panose="02040503050406030204" pitchFamily="18" charset="0"/>
                            </a:rPr>
                            <m:t>𝑎</m:t>
                          </m:r>
                        </m:e>
                        <m:sup>
                          <m:r>
                            <a:rPr lang="ar-AE" sz="1800" i="1">
                              <a:latin typeface="Cambria Math" panose="02040503050406030204" pitchFamily="18" charset="0"/>
                            </a:rPr>
                            <m:t>&lt;</m:t>
                          </m:r>
                          <m:r>
                            <a:rPr lang="ar-AE" sz="1800" i="1">
                              <a:latin typeface="Cambria Math" panose="02040503050406030204" pitchFamily="18" charset="0"/>
                            </a:rPr>
                            <m:t>𝑡</m:t>
                          </m:r>
                          <m:r>
                            <a:rPr lang="ar-AE" sz="1800" i="1">
                              <a:latin typeface="Cambria Math" panose="02040503050406030204" pitchFamily="18" charset="0"/>
                            </a:rPr>
                            <m:t>&gt;</m:t>
                          </m:r>
                        </m:sup>
                      </m:sSup>
                    </m:oMath>
                  </m:oMathPara>
                </a14:m>
                <a:endParaRPr lang="ar-AE" sz="1800" baseline="-25000" dirty="0"/>
              </a:p>
            </p:txBody>
          </p:sp>
        </mc:Choice>
        <mc:Fallback xmlns="">
          <p:sp>
            <p:nvSpPr>
              <p:cNvPr id="1248" name="Google Shape;1248;p63"/>
              <p:cNvSpPr>
                <a:spLocks noRot="1" noChangeAspect="1" noMove="1" noResize="1" noEditPoints="1" noAdjustHandles="1" noChangeArrowheads="1" noChangeShapeType="1" noTextEdit="1"/>
              </p:cNvSpPr>
              <p:nvPr/>
            </p:nvSpPr>
            <p:spPr>
              <a:xfrm>
                <a:off x="8507325" y="1320875"/>
                <a:ext cx="780600" cy="365100"/>
              </a:xfrm>
              <a:prstGeom prst="rect">
                <a:avLst/>
              </a:prstGeom>
              <a:blipFill>
                <a:blip r:embed="rId7"/>
                <a:stretch>
                  <a:fillRect/>
                </a:stretch>
              </a:blipFill>
              <a:ln w="9525" cap="flat" cmpd="sng">
                <a:solidFill>
                  <a:schemeClr val="dk2"/>
                </a:solidFill>
                <a:prstDash val="solid"/>
                <a:round/>
                <a:headEnd type="none" w="sm" len="sm"/>
                <a:tailEnd type="none" w="sm" len="sm"/>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feld 38">
                <a:extLst>
                  <a:ext uri="{FF2B5EF4-FFF2-40B4-BE49-F238E27FC236}">
                    <a16:creationId xmlns:a16="http://schemas.microsoft.com/office/drawing/2014/main" id="{056DDA1C-EEEC-4E62-8D30-9C8E86AF5E7F}"/>
                  </a:ext>
                </a:extLst>
              </p:cNvPr>
              <p:cNvSpPr txBox="1"/>
              <p:nvPr/>
            </p:nvSpPr>
            <p:spPr>
              <a:xfrm>
                <a:off x="0" y="6321340"/>
                <a:ext cx="4253559" cy="400110"/>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𝑎</m:t>
                          </m:r>
                        </m:e>
                        <m:sup>
                          <m:r>
                            <a:rPr lang="en-US" sz="2000" b="0" i="1" smtClean="0">
                              <a:latin typeface="Cambria Math" panose="02040503050406030204" pitchFamily="18" charset="0"/>
                            </a:rPr>
                            <m:t>&lt;</m:t>
                          </m:r>
                          <m:r>
                            <a:rPr lang="en-US" sz="2000" b="0" i="1" smtClean="0">
                              <a:latin typeface="Cambria Math" panose="02040503050406030204" pitchFamily="18" charset="0"/>
                            </a:rPr>
                            <m:t>𝑡</m:t>
                          </m:r>
                          <m:r>
                            <a:rPr lang="en-US" sz="2000" b="0" i="1" smtClean="0">
                              <a:latin typeface="Cambria Math" panose="02040503050406030204" pitchFamily="18" charset="0"/>
                            </a:rPr>
                            <m:t>&gt;</m:t>
                          </m:r>
                        </m:sup>
                      </m:sSup>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m:rPr>
                              <m:sty m:val="p"/>
                            </m:rPr>
                            <a:rPr lang="en-US" sz="2000" b="0" i="0" smtClean="0">
                              <a:latin typeface="Cambria Math" panose="02040503050406030204" pitchFamily="18" charset="0"/>
                            </a:rPr>
                            <m:t>Γ</m:t>
                          </m:r>
                        </m:e>
                        <m:sub>
                          <m:r>
                            <a:rPr lang="en-US" sz="2000" b="0" i="1" smtClean="0">
                              <a:latin typeface="Cambria Math" panose="02040503050406030204" pitchFamily="18" charset="0"/>
                            </a:rPr>
                            <m:t>𝑜</m:t>
                          </m:r>
                        </m:sub>
                      </m:sSub>
                      <m:r>
                        <a:rPr lang="en-US" sz="2000" b="0" i="1" smtClean="0">
                          <a:latin typeface="Cambria Math" panose="02040503050406030204" pitchFamily="18" charset="0"/>
                        </a:rPr>
                        <m:t> ∗</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tanh</m:t>
                          </m:r>
                        </m:fName>
                        <m:e>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𝑐</m:t>
                              </m:r>
                            </m:e>
                            <m:sup>
                              <m:r>
                                <a:rPr lang="en-US" sz="2000" b="0" i="1" smtClean="0">
                                  <a:latin typeface="Cambria Math" panose="02040503050406030204" pitchFamily="18" charset="0"/>
                                </a:rPr>
                                <m:t>&lt;</m:t>
                              </m:r>
                              <m:r>
                                <a:rPr lang="en-US" sz="2000" b="0" i="1" smtClean="0">
                                  <a:latin typeface="Cambria Math" panose="02040503050406030204" pitchFamily="18" charset="0"/>
                                </a:rPr>
                                <m:t>𝑡</m:t>
                              </m:r>
                              <m:r>
                                <a:rPr lang="en-US" sz="2000" b="0" i="1" smtClean="0">
                                  <a:latin typeface="Cambria Math" panose="02040503050406030204" pitchFamily="18" charset="0"/>
                                </a:rPr>
                                <m:t>&gt;</m:t>
                              </m:r>
                            </m:sup>
                          </m:sSup>
                          <m:r>
                            <a:rPr lang="en-US" sz="2000" b="0" i="1" smtClean="0">
                              <a:latin typeface="Cambria Math" panose="02040503050406030204" pitchFamily="18" charset="0"/>
                            </a:rPr>
                            <m:t>)</m:t>
                          </m:r>
                        </m:e>
                      </m:func>
                    </m:oMath>
                  </m:oMathPara>
                </a14:m>
                <a:endParaRPr lang="en-US" sz="2000" dirty="0"/>
              </a:p>
            </p:txBody>
          </p:sp>
        </mc:Choice>
        <mc:Fallback xmlns="">
          <p:sp>
            <p:nvSpPr>
              <p:cNvPr id="39" name="Textfeld 38">
                <a:extLst>
                  <a:ext uri="{FF2B5EF4-FFF2-40B4-BE49-F238E27FC236}">
                    <a16:creationId xmlns:a16="http://schemas.microsoft.com/office/drawing/2014/main" id="{056DDA1C-EEEC-4E62-8D30-9C8E86AF5E7F}"/>
                  </a:ext>
                </a:extLst>
              </p:cNvPr>
              <p:cNvSpPr txBox="1">
                <a:spLocks noRot="1" noChangeAspect="1" noMove="1" noResize="1" noEditPoints="1" noAdjustHandles="1" noChangeArrowheads="1" noChangeShapeType="1" noTextEdit="1"/>
              </p:cNvSpPr>
              <p:nvPr/>
            </p:nvSpPr>
            <p:spPr>
              <a:xfrm>
                <a:off x="0" y="6321340"/>
                <a:ext cx="4253559" cy="400110"/>
              </a:xfrm>
              <a:prstGeom prst="rect">
                <a:avLst/>
              </a:prstGeom>
              <a:blipFill>
                <a:blip r:embed="rId8"/>
                <a:stretch>
                  <a:fillRect b="-16667"/>
                </a:stretch>
              </a:blipFill>
            </p:spPr>
            <p:txBody>
              <a:bodyPr/>
              <a:lstStyle/>
              <a:p>
                <a:r>
                  <a:rPr lang="en-US">
                    <a:noFill/>
                  </a:rPr>
                  <a:t> </a:t>
                </a:r>
              </a:p>
            </p:txBody>
          </p:sp>
        </mc:Fallback>
      </mc:AlternateContent>
    </p:spTree>
    <p:extLst>
      <p:ext uri="{BB962C8B-B14F-4D97-AF65-F5344CB8AC3E}">
        <p14:creationId xmlns:p14="http://schemas.microsoft.com/office/powerpoint/2010/main" val="283860023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253"/>
        <p:cNvGrpSpPr/>
        <p:nvPr/>
      </p:nvGrpSpPr>
      <p:grpSpPr>
        <a:xfrm>
          <a:off x="0" y="0"/>
          <a:ext cx="0" cy="0"/>
          <a:chOff x="0" y="0"/>
          <a:chExt cx="0" cy="0"/>
        </a:xfrm>
      </p:grpSpPr>
      <p:sp>
        <p:nvSpPr>
          <p:cNvPr id="1254" name="Google Shape;1254;p64"/>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dirty="0"/>
              <a:t>LSTM</a:t>
            </a:r>
            <a:endParaRPr dirty="0"/>
          </a:p>
        </p:txBody>
      </p:sp>
      <p:sp>
        <p:nvSpPr>
          <p:cNvPr id="1255" name="Google Shape;1255;p64"/>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33</a:t>
            </a:fld>
            <a:endParaRPr/>
          </a:p>
        </p:txBody>
      </p:sp>
      <p:grpSp>
        <p:nvGrpSpPr>
          <p:cNvPr id="1256" name="Google Shape;1256;p64"/>
          <p:cNvGrpSpPr/>
          <p:nvPr/>
        </p:nvGrpSpPr>
        <p:grpSpPr>
          <a:xfrm>
            <a:off x="2008500" y="1320875"/>
            <a:ext cx="8246225" cy="5192075"/>
            <a:chOff x="2008500" y="1320875"/>
            <a:chExt cx="8246225" cy="5192075"/>
          </a:xfrm>
        </p:grpSpPr>
        <p:sp>
          <p:nvSpPr>
            <p:cNvPr id="1257" name="Google Shape;1257;p64"/>
            <p:cNvSpPr/>
            <p:nvPr/>
          </p:nvSpPr>
          <p:spPr>
            <a:xfrm>
              <a:off x="3242250" y="2044462"/>
              <a:ext cx="5707500" cy="38547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58" name="Google Shape;1258;p64"/>
            <p:cNvSpPr/>
            <p:nvPr/>
          </p:nvSpPr>
          <p:spPr>
            <a:xfrm>
              <a:off x="2008500" y="5307125"/>
              <a:ext cx="780600" cy="365100"/>
            </a:xfrm>
            <a:prstGeom prst="rect">
              <a:avLst/>
            </a:prstGeom>
            <a:solidFill>
              <a:srgbClr val="00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a:t>o</a:t>
              </a:r>
              <a:r>
                <a:rPr lang="en-US" sz="1800" baseline="-25000"/>
                <a:t>t-1</a:t>
              </a:r>
              <a:endParaRPr sz="1800" baseline="-25000"/>
            </a:p>
          </p:txBody>
        </p:sp>
        <mc:AlternateContent xmlns:mc="http://schemas.openxmlformats.org/markup-compatibility/2006" xmlns:a14="http://schemas.microsoft.com/office/drawing/2010/main">
          <mc:Choice Requires="a14">
            <p:sp>
              <p:nvSpPr>
                <p:cNvPr id="1259" name="Google Shape;1259;p64"/>
                <p:cNvSpPr/>
                <p:nvPr/>
              </p:nvSpPr>
              <p:spPr>
                <a:xfrm>
                  <a:off x="5096100" y="6147850"/>
                  <a:ext cx="780600" cy="365100"/>
                </a:xfrm>
                <a:prstGeom prst="rect">
                  <a:avLst/>
                </a:prstGeom>
                <a:solidFill>
                  <a:srgbClr val="00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lvl="0" algn="ctr"/>
                  <a14:m>
                    <m:oMathPara xmlns:m="http://schemas.openxmlformats.org/officeDocument/2006/math">
                      <m:oMathParaPr>
                        <m:jc m:val="centerGroup"/>
                      </m:oMathParaPr>
                      <m:oMath xmlns:m="http://schemas.openxmlformats.org/officeDocument/2006/math">
                        <m:sSup>
                          <m:sSupPr>
                            <m:ctrlPr>
                              <a:rPr lang="ar-AE" sz="1800" i="1" smtClean="0">
                                <a:latin typeface="Cambria Math" panose="02040503050406030204" pitchFamily="18" charset="0"/>
                              </a:rPr>
                            </m:ctrlPr>
                          </m:sSupPr>
                          <m:e>
                            <m:r>
                              <a:rPr lang="en-US" sz="1800" b="0" i="1" smtClean="0">
                                <a:latin typeface="Cambria Math" panose="02040503050406030204" pitchFamily="18" charset="0"/>
                              </a:rPr>
                              <m:t>𝑥</m:t>
                            </m:r>
                          </m:e>
                          <m:sup>
                            <m:r>
                              <a:rPr lang="ar-AE" sz="1800" i="1">
                                <a:latin typeface="Cambria Math" panose="02040503050406030204" pitchFamily="18" charset="0"/>
                              </a:rPr>
                              <m:t>&lt;</m:t>
                            </m:r>
                            <m:r>
                              <a:rPr lang="en-US" sz="1800" b="0" i="1" smtClean="0">
                                <a:latin typeface="Cambria Math" panose="02040503050406030204" pitchFamily="18" charset="0"/>
                              </a:rPr>
                              <m:t>𝑡</m:t>
                            </m:r>
                            <m:r>
                              <a:rPr lang="ar-AE" sz="1800" i="1">
                                <a:latin typeface="Cambria Math" panose="02040503050406030204" pitchFamily="18" charset="0"/>
                              </a:rPr>
                              <m:t>&gt;</m:t>
                            </m:r>
                          </m:sup>
                        </m:sSup>
                      </m:oMath>
                    </m:oMathPara>
                  </a14:m>
                  <a:endParaRPr lang="ar-AE" sz="1800" baseline="-25000" dirty="0"/>
                </a:p>
              </p:txBody>
            </p:sp>
          </mc:Choice>
          <mc:Fallback xmlns="">
            <p:sp>
              <p:nvSpPr>
                <p:cNvPr id="1259" name="Google Shape;1259;p64"/>
                <p:cNvSpPr>
                  <a:spLocks noRot="1" noChangeAspect="1" noMove="1" noResize="1" noEditPoints="1" noAdjustHandles="1" noChangeArrowheads="1" noChangeShapeType="1" noTextEdit="1"/>
                </p:cNvSpPr>
                <p:nvPr/>
              </p:nvSpPr>
              <p:spPr>
                <a:xfrm>
                  <a:off x="5096100" y="6147850"/>
                  <a:ext cx="780600" cy="365100"/>
                </a:xfrm>
                <a:prstGeom prst="rect">
                  <a:avLst/>
                </a:prstGeom>
                <a:blipFill>
                  <a:blip r:embed="rId3"/>
                  <a:stretch>
                    <a:fillRect/>
                  </a:stretch>
                </a:blipFill>
                <a:ln w="9525" cap="flat" cmpd="sng">
                  <a:solidFill>
                    <a:schemeClr val="dk2"/>
                  </a:solidFill>
                  <a:prstDash val="solid"/>
                  <a:round/>
                  <a:headEnd type="none" w="sm" len="sm"/>
                  <a:tailEnd type="none" w="sm" len="sm"/>
                </a:ln>
              </p:spPr>
              <p:txBody>
                <a:bodyPr/>
                <a:lstStyle/>
                <a:p>
                  <a:r>
                    <a:rPr lang="en-US">
                      <a:noFill/>
                    </a:rPr>
                    <a:t> </a:t>
                  </a:r>
                </a:p>
              </p:txBody>
            </p:sp>
          </mc:Fallback>
        </mc:AlternateContent>
        <p:cxnSp>
          <p:nvCxnSpPr>
            <p:cNvPr id="1260" name="Google Shape;1260;p64"/>
            <p:cNvCxnSpPr>
              <a:stCxn id="1261" idx="0"/>
              <a:endCxn id="1262" idx="1"/>
            </p:cNvCxnSpPr>
            <p:nvPr/>
          </p:nvCxnSpPr>
          <p:spPr>
            <a:xfrm rot="10800000">
              <a:off x="5486400" y="4665425"/>
              <a:ext cx="0" cy="547800"/>
            </a:xfrm>
            <a:prstGeom prst="straightConnector1">
              <a:avLst/>
            </a:prstGeom>
            <a:noFill/>
            <a:ln w="28575" cap="flat" cmpd="sng">
              <a:solidFill>
                <a:srgbClr val="3D85C6"/>
              </a:solidFill>
              <a:prstDash val="solid"/>
              <a:round/>
              <a:headEnd type="none" w="med" len="med"/>
              <a:tailEnd type="triangle" w="med" len="med"/>
            </a:ln>
          </p:spPr>
        </p:cxnSp>
        <p:cxnSp>
          <p:nvCxnSpPr>
            <p:cNvPr id="1263" name="Google Shape;1263;p64"/>
            <p:cNvCxnSpPr>
              <a:stCxn id="1258" idx="3"/>
              <a:endCxn id="1261" idx="2"/>
            </p:cNvCxnSpPr>
            <p:nvPr/>
          </p:nvCxnSpPr>
          <p:spPr>
            <a:xfrm>
              <a:off x="2789100" y="5489675"/>
              <a:ext cx="2074200" cy="0"/>
            </a:xfrm>
            <a:prstGeom prst="straightConnector1">
              <a:avLst/>
            </a:prstGeom>
            <a:noFill/>
            <a:ln w="28575" cap="flat" cmpd="sng">
              <a:solidFill>
                <a:srgbClr val="3D85C6"/>
              </a:solidFill>
              <a:prstDash val="solid"/>
              <a:round/>
              <a:headEnd type="none" w="med" len="med"/>
              <a:tailEnd type="triangle" w="med" len="med"/>
            </a:ln>
          </p:spPr>
        </p:cxnSp>
        <p:sp>
          <p:nvSpPr>
            <p:cNvPr id="1261" name="Google Shape;1261;p64"/>
            <p:cNvSpPr/>
            <p:nvPr/>
          </p:nvSpPr>
          <p:spPr>
            <a:xfrm>
              <a:off x="4863300" y="5213225"/>
              <a:ext cx="1246200" cy="552900"/>
            </a:xfrm>
            <a:prstGeom prst="ellipse">
              <a:avLst/>
            </a:prstGeom>
            <a:solidFill>
              <a:srgbClr val="FF99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t>Concat</a:t>
              </a:r>
              <a:endParaRPr/>
            </a:p>
          </p:txBody>
        </p:sp>
        <p:sp>
          <p:nvSpPr>
            <p:cNvPr id="1264" name="Google Shape;1264;p64"/>
            <p:cNvSpPr/>
            <p:nvPr/>
          </p:nvSpPr>
          <p:spPr>
            <a:xfrm>
              <a:off x="9474125" y="5307125"/>
              <a:ext cx="780600" cy="365100"/>
            </a:xfrm>
            <a:prstGeom prst="rect">
              <a:avLst/>
            </a:prstGeom>
            <a:solidFill>
              <a:srgbClr val="00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a:t>o</a:t>
              </a:r>
              <a:r>
                <a:rPr lang="en-US" sz="1800" baseline="-25000"/>
                <a:t>t</a:t>
              </a:r>
              <a:endParaRPr sz="1800" baseline="-25000"/>
            </a:p>
          </p:txBody>
        </p:sp>
        <p:cxnSp>
          <p:nvCxnSpPr>
            <p:cNvPr id="1265" name="Google Shape;1265;p64"/>
            <p:cNvCxnSpPr>
              <a:stCxn id="1259" idx="0"/>
              <a:endCxn id="1261" idx="4"/>
            </p:cNvCxnSpPr>
            <p:nvPr/>
          </p:nvCxnSpPr>
          <p:spPr>
            <a:xfrm rot="10800000">
              <a:off x="5486400" y="5766250"/>
              <a:ext cx="0" cy="381600"/>
            </a:xfrm>
            <a:prstGeom prst="straightConnector1">
              <a:avLst/>
            </a:prstGeom>
            <a:noFill/>
            <a:ln w="28575" cap="flat" cmpd="sng">
              <a:solidFill>
                <a:srgbClr val="3D85C6"/>
              </a:solidFill>
              <a:prstDash val="solid"/>
              <a:round/>
              <a:headEnd type="none" w="med" len="med"/>
              <a:tailEnd type="triangle" w="med" len="med"/>
            </a:ln>
          </p:spPr>
        </p:cxnSp>
        <p:cxnSp>
          <p:nvCxnSpPr>
            <p:cNvPr id="1266" name="Google Shape;1266;p64"/>
            <p:cNvCxnSpPr>
              <a:stCxn id="1261" idx="0"/>
              <a:endCxn id="1267" idx="1"/>
            </p:cNvCxnSpPr>
            <p:nvPr/>
          </p:nvCxnSpPr>
          <p:spPr>
            <a:xfrm rot="5400000" flipH="1">
              <a:off x="4494600" y="4221425"/>
              <a:ext cx="547800" cy="1435800"/>
            </a:xfrm>
            <a:prstGeom prst="bentConnector3">
              <a:avLst>
                <a:gd name="adj1" fmla="val 50000"/>
              </a:avLst>
            </a:prstGeom>
            <a:noFill/>
            <a:ln w="28575" cap="flat" cmpd="sng">
              <a:solidFill>
                <a:srgbClr val="3D85C6"/>
              </a:solidFill>
              <a:prstDash val="solid"/>
              <a:round/>
              <a:headEnd type="none" w="med" len="med"/>
              <a:tailEnd type="triangle" w="med" len="med"/>
            </a:ln>
          </p:spPr>
        </p:cxnSp>
        <p:cxnSp>
          <p:nvCxnSpPr>
            <p:cNvPr id="1268" name="Google Shape;1268;p64"/>
            <p:cNvCxnSpPr>
              <a:stCxn id="1261" idx="0"/>
              <a:endCxn id="1269" idx="1"/>
            </p:cNvCxnSpPr>
            <p:nvPr/>
          </p:nvCxnSpPr>
          <p:spPr>
            <a:xfrm rot="-5400000">
              <a:off x="5930400" y="4221425"/>
              <a:ext cx="547800" cy="1435800"/>
            </a:xfrm>
            <a:prstGeom prst="bentConnector3">
              <a:avLst>
                <a:gd name="adj1" fmla="val 50000"/>
              </a:avLst>
            </a:prstGeom>
            <a:noFill/>
            <a:ln w="28575" cap="flat" cmpd="sng">
              <a:solidFill>
                <a:srgbClr val="3D85C6"/>
              </a:solidFill>
              <a:prstDash val="solid"/>
              <a:round/>
              <a:headEnd type="none" w="med" len="med"/>
              <a:tailEnd type="triangle" w="med" len="med"/>
            </a:ln>
          </p:spPr>
        </p:cxnSp>
        <p:sp>
          <p:nvSpPr>
            <p:cNvPr id="1267" name="Google Shape;1267;p64"/>
            <p:cNvSpPr/>
            <p:nvPr/>
          </p:nvSpPr>
          <p:spPr>
            <a:xfrm>
              <a:off x="3530100" y="4217825"/>
              <a:ext cx="1040700" cy="447600"/>
            </a:xfrm>
            <a:prstGeom prst="round2SameRect">
              <a:avLst>
                <a:gd name="adj1" fmla="val 16667"/>
                <a:gd name="adj2" fmla="val 0"/>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t>sigmoid</a:t>
              </a:r>
              <a:endParaRPr/>
            </a:p>
          </p:txBody>
        </p:sp>
        <p:sp>
          <p:nvSpPr>
            <p:cNvPr id="1262" name="Google Shape;1262;p64"/>
            <p:cNvSpPr/>
            <p:nvPr/>
          </p:nvSpPr>
          <p:spPr>
            <a:xfrm>
              <a:off x="4966050" y="4217825"/>
              <a:ext cx="1040700" cy="447600"/>
            </a:xfrm>
            <a:prstGeom prst="round2SameRect">
              <a:avLst>
                <a:gd name="adj1" fmla="val 16667"/>
                <a:gd name="adj2" fmla="val 0"/>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t>sigmoid</a:t>
              </a:r>
              <a:endParaRPr/>
            </a:p>
          </p:txBody>
        </p:sp>
        <p:sp>
          <p:nvSpPr>
            <p:cNvPr id="1269" name="Google Shape;1269;p64"/>
            <p:cNvSpPr/>
            <p:nvPr/>
          </p:nvSpPr>
          <p:spPr>
            <a:xfrm>
              <a:off x="6401988" y="4217825"/>
              <a:ext cx="1040700" cy="447600"/>
            </a:xfrm>
            <a:prstGeom prst="round2SameRect">
              <a:avLst>
                <a:gd name="adj1" fmla="val 16667"/>
                <a:gd name="adj2" fmla="val 0"/>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t>sigmoid</a:t>
              </a:r>
              <a:endParaRPr/>
            </a:p>
          </p:txBody>
        </p:sp>
        <p:sp>
          <p:nvSpPr>
            <p:cNvPr id="1270" name="Google Shape;1270;p64"/>
            <p:cNvSpPr/>
            <p:nvPr/>
          </p:nvSpPr>
          <p:spPr>
            <a:xfrm>
              <a:off x="2008500" y="2280250"/>
              <a:ext cx="780600" cy="365100"/>
            </a:xfrm>
            <a:prstGeom prst="rect">
              <a:avLst/>
            </a:prstGeom>
            <a:solidFill>
              <a:srgbClr val="00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a:t>m</a:t>
              </a:r>
              <a:r>
                <a:rPr lang="en-US" sz="1800" baseline="-25000"/>
                <a:t>t-1</a:t>
              </a:r>
              <a:endParaRPr sz="1800" baseline="-25000"/>
            </a:p>
          </p:txBody>
        </p:sp>
        <p:sp>
          <p:nvSpPr>
            <p:cNvPr id="1271" name="Google Shape;1271;p64"/>
            <p:cNvSpPr/>
            <p:nvPr/>
          </p:nvSpPr>
          <p:spPr>
            <a:xfrm>
              <a:off x="9474125" y="2280250"/>
              <a:ext cx="780600" cy="365100"/>
            </a:xfrm>
            <a:prstGeom prst="rect">
              <a:avLst/>
            </a:prstGeom>
            <a:solidFill>
              <a:srgbClr val="00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a:t>m</a:t>
              </a:r>
              <a:r>
                <a:rPr lang="en-US" sz="1800" baseline="-25000"/>
                <a:t>t</a:t>
              </a:r>
              <a:endParaRPr sz="1800" baseline="-25000"/>
            </a:p>
          </p:txBody>
        </p:sp>
        <p:cxnSp>
          <p:nvCxnSpPr>
            <p:cNvPr id="1272" name="Google Shape;1272;p64"/>
            <p:cNvCxnSpPr>
              <a:stCxn id="1270" idx="3"/>
              <a:endCxn id="1273" idx="2"/>
            </p:cNvCxnSpPr>
            <p:nvPr/>
          </p:nvCxnSpPr>
          <p:spPr>
            <a:xfrm>
              <a:off x="2789100" y="2462800"/>
              <a:ext cx="638400" cy="0"/>
            </a:xfrm>
            <a:prstGeom prst="straightConnector1">
              <a:avLst/>
            </a:prstGeom>
            <a:noFill/>
            <a:ln w="28575" cap="flat" cmpd="sng">
              <a:solidFill>
                <a:srgbClr val="3D85C6"/>
              </a:solidFill>
              <a:prstDash val="solid"/>
              <a:round/>
              <a:headEnd type="none" w="med" len="med"/>
              <a:tailEnd type="triangle" w="med" len="med"/>
            </a:ln>
          </p:spPr>
        </p:cxnSp>
        <p:cxnSp>
          <p:nvCxnSpPr>
            <p:cNvPr id="1274" name="Google Shape;1274;p64"/>
            <p:cNvCxnSpPr>
              <a:stCxn id="1267" idx="3"/>
            </p:cNvCxnSpPr>
            <p:nvPr/>
          </p:nvCxnSpPr>
          <p:spPr>
            <a:xfrm rot="10800000">
              <a:off x="4050450" y="2736725"/>
              <a:ext cx="0" cy="1481100"/>
            </a:xfrm>
            <a:prstGeom prst="straightConnector1">
              <a:avLst/>
            </a:prstGeom>
            <a:noFill/>
            <a:ln w="28575" cap="flat" cmpd="sng">
              <a:solidFill>
                <a:srgbClr val="3D85C6"/>
              </a:solidFill>
              <a:prstDash val="solid"/>
              <a:round/>
              <a:headEnd type="none" w="med" len="med"/>
              <a:tailEnd type="triangle" w="med" len="med"/>
            </a:ln>
          </p:spPr>
        </p:cxnSp>
        <p:sp>
          <p:nvSpPr>
            <p:cNvPr id="1275" name="Google Shape;1275;p64"/>
            <p:cNvSpPr/>
            <p:nvPr/>
          </p:nvSpPr>
          <p:spPr>
            <a:xfrm>
              <a:off x="4966050" y="3733338"/>
              <a:ext cx="1040700" cy="447600"/>
            </a:xfrm>
            <a:prstGeom prst="roundRect">
              <a:avLst>
                <a:gd name="adj" fmla="val 16667"/>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t>tanh</a:t>
              </a:r>
              <a:endParaRPr/>
            </a:p>
          </p:txBody>
        </p:sp>
        <p:cxnSp>
          <p:nvCxnSpPr>
            <p:cNvPr id="1276" name="Google Shape;1276;p64"/>
            <p:cNvCxnSpPr>
              <a:stCxn id="1261" idx="0"/>
              <a:endCxn id="1275" idx="3"/>
            </p:cNvCxnSpPr>
            <p:nvPr/>
          </p:nvCxnSpPr>
          <p:spPr>
            <a:xfrm rot="-5400000">
              <a:off x="5118600" y="4324925"/>
              <a:ext cx="1256100" cy="520500"/>
            </a:xfrm>
            <a:prstGeom prst="bentConnector4">
              <a:avLst>
                <a:gd name="adj1" fmla="val 22234"/>
                <a:gd name="adj2" fmla="val 145720"/>
              </a:avLst>
            </a:prstGeom>
            <a:noFill/>
            <a:ln w="28575" cap="flat" cmpd="sng">
              <a:solidFill>
                <a:srgbClr val="3D85C6"/>
              </a:solidFill>
              <a:prstDash val="solid"/>
              <a:round/>
              <a:headEnd type="none" w="med" len="med"/>
              <a:tailEnd type="triangle" w="med" len="med"/>
            </a:ln>
          </p:spPr>
        </p:cxnSp>
        <p:sp>
          <p:nvSpPr>
            <p:cNvPr id="1277" name="Google Shape;1277;p64"/>
            <p:cNvSpPr/>
            <p:nvPr/>
          </p:nvSpPr>
          <p:spPr>
            <a:xfrm>
              <a:off x="4863300" y="3034775"/>
              <a:ext cx="1246200" cy="552900"/>
            </a:xfrm>
            <a:prstGeom prst="ellipse">
              <a:avLst/>
            </a:prstGeom>
            <a:solidFill>
              <a:srgbClr val="FF99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t>Multiply</a:t>
              </a:r>
              <a:endParaRPr/>
            </a:p>
          </p:txBody>
        </p:sp>
        <p:cxnSp>
          <p:nvCxnSpPr>
            <p:cNvPr id="1278" name="Google Shape;1278;p64"/>
            <p:cNvCxnSpPr>
              <a:stCxn id="1275" idx="1"/>
              <a:endCxn id="1277" idx="2"/>
            </p:cNvCxnSpPr>
            <p:nvPr/>
          </p:nvCxnSpPr>
          <p:spPr>
            <a:xfrm rot="10800000">
              <a:off x="4863450" y="3311238"/>
              <a:ext cx="102600" cy="645900"/>
            </a:xfrm>
            <a:prstGeom prst="bentConnector3">
              <a:avLst>
                <a:gd name="adj1" fmla="val 331268"/>
              </a:avLst>
            </a:prstGeom>
            <a:noFill/>
            <a:ln w="28575" cap="flat" cmpd="sng">
              <a:solidFill>
                <a:srgbClr val="3D85C6"/>
              </a:solidFill>
              <a:prstDash val="solid"/>
              <a:round/>
              <a:headEnd type="none" w="med" len="med"/>
              <a:tailEnd type="triangle" w="med" len="med"/>
            </a:ln>
          </p:spPr>
        </p:cxnSp>
        <p:cxnSp>
          <p:nvCxnSpPr>
            <p:cNvPr id="1279" name="Google Shape;1279;p64"/>
            <p:cNvCxnSpPr>
              <a:stCxn id="1262" idx="2"/>
              <a:endCxn id="1277" idx="2"/>
            </p:cNvCxnSpPr>
            <p:nvPr/>
          </p:nvCxnSpPr>
          <p:spPr>
            <a:xfrm rot="10800000">
              <a:off x="4863450" y="3311225"/>
              <a:ext cx="102600" cy="1130400"/>
            </a:xfrm>
            <a:prstGeom prst="bentConnector3">
              <a:avLst>
                <a:gd name="adj1" fmla="val 331268"/>
              </a:avLst>
            </a:prstGeom>
            <a:noFill/>
            <a:ln w="28575" cap="flat" cmpd="sng">
              <a:solidFill>
                <a:srgbClr val="3D85C6"/>
              </a:solidFill>
              <a:prstDash val="solid"/>
              <a:round/>
              <a:headEnd type="none" w="med" len="med"/>
              <a:tailEnd type="triangle" w="med" len="med"/>
            </a:ln>
          </p:spPr>
        </p:cxnSp>
        <p:cxnSp>
          <p:nvCxnSpPr>
            <p:cNvPr id="1280" name="Google Shape;1280;p64"/>
            <p:cNvCxnSpPr>
              <a:stCxn id="1277" idx="0"/>
              <a:endCxn id="1281" idx="4"/>
            </p:cNvCxnSpPr>
            <p:nvPr/>
          </p:nvCxnSpPr>
          <p:spPr>
            <a:xfrm rot="10800000">
              <a:off x="5486400" y="2738375"/>
              <a:ext cx="0" cy="296400"/>
            </a:xfrm>
            <a:prstGeom prst="straightConnector1">
              <a:avLst/>
            </a:prstGeom>
            <a:noFill/>
            <a:ln w="28575" cap="flat" cmpd="sng">
              <a:solidFill>
                <a:srgbClr val="3D85C6"/>
              </a:solidFill>
              <a:prstDash val="solid"/>
              <a:round/>
              <a:headEnd type="none" w="med" len="med"/>
              <a:tailEnd type="triangle" w="med" len="med"/>
            </a:ln>
          </p:spPr>
        </p:cxnSp>
        <p:cxnSp>
          <p:nvCxnSpPr>
            <p:cNvPr id="1282" name="Google Shape;1282;p64"/>
            <p:cNvCxnSpPr>
              <a:stCxn id="1273" idx="6"/>
              <a:endCxn id="1281" idx="2"/>
            </p:cNvCxnSpPr>
            <p:nvPr/>
          </p:nvCxnSpPr>
          <p:spPr>
            <a:xfrm rot="10800000" flipH="1">
              <a:off x="4673550" y="2461900"/>
              <a:ext cx="189900" cy="900"/>
            </a:xfrm>
            <a:prstGeom prst="straightConnector1">
              <a:avLst/>
            </a:prstGeom>
            <a:noFill/>
            <a:ln w="28575" cap="flat" cmpd="sng">
              <a:solidFill>
                <a:srgbClr val="3D85C6"/>
              </a:solidFill>
              <a:prstDash val="solid"/>
              <a:round/>
              <a:headEnd type="none" w="med" len="med"/>
              <a:tailEnd type="triangle" w="med" len="med"/>
            </a:ln>
          </p:spPr>
        </p:cxnSp>
        <p:cxnSp>
          <p:nvCxnSpPr>
            <p:cNvPr id="1283" name="Google Shape;1283;p64"/>
            <p:cNvCxnSpPr>
              <a:endCxn id="1271" idx="1"/>
            </p:cNvCxnSpPr>
            <p:nvPr/>
          </p:nvCxnSpPr>
          <p:spPr>
            <a:xfrm>
              <a:off x="5836625" y="2462800"/>
              <a:ext cx="3637500" cy="0"/>
            </a:xfrm>
            <a:prstGeom prst="straightConnector1">
              <a:avLst/>
            </a:prstGeom>
            <a:noFill/>
            <a:ln w="28575" cap="flat" cmpd="sng">
              <a:solidFill>
                <a:srgbClr val="3D85C6"/>
              </a:solidFill>
              <a:prstDash val="solid"/>
              <a:round/>
              <a:headEnd type="none" w="med" len="med"/>
              <a:tailEnd type="triangle" w="med" len="med"/>
            </a:ln>
          </p:spPr>
        </p:cxnSp>
        <p:sp>
          <p:nvSpPr>
            <p:cNvPr id="1284" name="Google Shape;1284;p64"/>
            <p:cNvSpPr/>
            <p:nvPr/>
          </p:nvSpPr>
          <p:spPr>
            <a:xfrm>
              <a:off x="6394938" y="3733338"/>
              <a:ext cx="1040700" cy="447600"/>
            </a:xfrm>
            <a:prstGeom prst="roundRect">
              <a:avLst>
                <a:gd name="adj" fmla="val 16667"/>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t>tanh</a:t>
              </a:r>
              <a:endParaRPr/>
            </a:p>
          </p:txBody>
        </p:sp>
        <p:sp>
          <p:nvSpPr>
            <p:cNvPr id="1285" name="Google Shape;1285;p64"/>
            <p:cNvSpPr/>
            <p:nvPr/>
          </p:nvSpPr>
          <p:spPr>
            <a:xfrm>
              <a:off x="7575213" y="5213225"/>
              <a:ext cx="1246200" cy="552900"/>
            </a:xfrm>
            <a:prstGeom prst="ellipse">
              <a:avLst/>
            </a:prstGeom>
            <a:solidFill>
              <a:srgbClr val="FF99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t>Multiply</a:t>
              </a:r>
              <a:endParaRPr/>
            </a:p>
          </p:txBody>
        </p:sp>
        <p:cxnSp>
          <p:nvCxnSpPr>
            <p:cNvPr id="1286" name="Google Shape;1286;p64"/>
            <p:cNvCxnSpPr>
              <a:stCxn id="1269" idx="0"/>
              <a:endCxn id="1285" idx="2"/>
            </p:cNvCxnSpPr>
            <p:nvPr/>
          </p:nvCxnSpPr>
          <p:spPr>
            <a:xfrm>
              <a:off x="7442688" y="4441625"/>
              <a:ext cx="132600" cy="1048200"/>
            </a:xfrm>
            <a:prstGeom prst="bentConnector3">
              <a:avLst>
                <a:gd name="adj1" fmla="val 49972"/>
              </a:avLst>
            </a:prstGeom>
            <a:noFill/>
            <a:ln w="28575" cap="flat" cmpd="sng">
              <a:solidFill>
                <a:srgbClr val="3D85C6"/>
              </a:solidFill>
              <a:prstDash val="solid"/>
              <a:round/>
              <a:headEnd type="none" w="med" len="med"/>
              <a:tailEnd type="triangle" w="med" len="med"/>
            </a:ln>
          </p:spPr>
        </p:cxnSp>
        <p:cxnSp>
          <p:nvCxnSpPr>
            <p:cNvPr id="1287" name="Google Shape;1287;p64"/>
            <p:cNvCxnSpPr>
              <a:endCxn id="1284" idx="0"/>
            </p:cNvCxnSpPr>
            <p:nvPr/>
          </p:nvCxnSpPr>
          <p:spPr>
            <a:xfrm>
              <a:off x="6915288" y="2457438"/>
              <a:ext cx="0" cy="1275900"/>
            </a:xfrm>
            <a:prstGeom prst="straightConnector1">
              <a:avLst/>
            </a:prstGeom>
            <a:noFill/>
            <a:ln w="28575" cap="flat" cmpd="sng">
              <a:solidFill>
                <a:srgbClr val="3D85C6"/>
              </a:solidFill>
              <a:prstDash val="solid"/>
              <a:round/>
              <a:headEnd type="none" w="med" len="med"/>
              <a:tailEnd type="triangle" w="med" len="med"/>
            </a:ln>
          </p:spPr>
        </p:cxnSp>
        <p:cxnSp>
          <p:nvCxnSpPr>
            <p:cNvPr id="1288" name="Google Shape;1288;p64"/>
            <p:cNvCxnSpPr>
              <a:stCxn id="1284" idx="3"/>
              <a:endCxn id="1285" idx="0"/>
            </p:cNvCxnSpPr>
            <p:nvPr/>
          </p:nvCxnSpPr>
          <p:spPr>
            <a:xfrm>
              <a:off x="7435638" y="3957138"/>
              <a:ext cx="762600" cy="1256100"/>
            </a:xfrm>
            <a:prstGeom prst="bentConnector2">
              <a:avLst/>
            </a:prstGeom>
            <a:noFill/>
            <a:ln w="28575" cap="flat" cmpd="sng">
              <a:solidFill>
                <a:srgbClr val="3D85C6"/>
              </a:solidFill>
              <a:prstDash val="solid"/>
              <a:round/>
              <a:headEnd type="none" w="med" len="med"/>
              <a:tailEnd type="triangle" w="med" len="med"/>
            </a:ln>
          </p:spPr>
        </p:cxnSp>
        <p:cxnSp>
          <p:nvCxnSpPr>
            <p:cNvPr id="1289" name="Google Shape;1289;p64"/>
            <p:cNvCxnSpPr>
              <a:stCxn id="1285" idx="6"/>
              <a:endCxn id="1264" idx="1"/>
            </p:cNvCxnSpPr>
            <p:nvPr/>
          </p:nvCxnSpPr>
          <p:spPr>
            <a:xfrm>
              <a:off x="8821413" y="5489675"/>
              <a:ext cx="652800" cy="600"/>
            </a:xfrm>
            <a:prstGeom prst="bentConnector3">
              <a:avLst>
                <a:gd name="adj1" fmla="val 49993"/>
              </a:avLst>
            </a:prstGeom>
            <a:noFill/>
            <a:ln w="28575" cap="flat" cmpd="sng">
              <a:solidFill>
                <a:srgbClr val="3D85C6"/>
              </a:solidFill>
              <a:prstDash val="solid"/>
              <a:round/>
              <a:headEnd type="none" w="med" len="med"/>
              <a:tailEnd type="triangle" w="med" len="med"/>
            </a:ln>
          </p:spPr>
        </p:cxnSp>
        <p:sp>
          <p:nvSpPr>
            <p:cNvPr id="1273" name="Google Shape;1273;p64"/>
            <p:cNvSpPr/>
            <p:nvPr/>
          </p:nvSpPr>
          <p:spPr>
            <a:xfrm>
              <a:off x="3427350" y="2186350"/>
              <a:ext cx="1246200" cy="552900"/>
            </a:xfrm>
            <a:prstGeom prst="ellipse">
              <a:avLst/>
            </a:prstGeom>
            <a:solidFill>
              <a:srgbClr val="FF99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t>Multiply</a:t>
              </a:r>
              <a:endParaRPr/>
            </a:p>
          </p:txBody>
        </p:sp>
        <p:sp>
          <p:nvSpPr>
            <p:cNvPr id="1281" name="Google Shape;1281;p64"/>
            <p:cNvSpPr/>
            <p:nvPr/>
          </p:nvSpPr>
          <p:spPr>
            <a:xfrm>
              <a:off x="4863300" y="2185416"/>
              <a:ext cx="1246200" cy="552900"/>
            </a:xfrm>
            <a:prstGeom prst="ellipse">
              <a:avLst/>
            </a:prstGeom>
            <a:solidFill>
              <a:srgbClr val="FF99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t>Add</a:t>
              </a:r>
              <a:endParaRPr/>
            </a:p>
          </p:txBody>
        </p:sp>
        <p:cxnSp>
          <p:nvCxnSpPr>
            <p:cNvPr id="1290" name="Google Shape;1290;p64"/>
            <p:cNvCxnSpPr>
              <a:stCxn id="1285" idx="6"/>
              <a:endCxn id="1291" idx="2"/>
            </p:cNvCxnSpPr>
            <p:nvPr/>
          </p:nvCxnSpPr>
          <p:spPr>
            <a:xfrm rot="10800000" flipH="1">
              <a:off x="8821413" y="1685975"/>
              <a:ext cx="76200" cy="3803700"/>
            </a:xfrm>
            <a:prstGeom prst="bentConnector2">
              <a:avLst/>
            </a:prstGeom>
            <a:noFill/>
            <a:ln w="28575" cap="flat" cmpd="sng">
              <a:solidFill>
                <a:srgbClr val="3D85C6"/>
              </a:solidFill>
              <a:prstDash val="solid"/>
              <a:round/>
              <a:headEnd type="none" w="med" len="med"/>
              <a:tailEnd type="triangle" w="med" len="med"/>
            </a:ln>
          </p:spPr>
        </p:cxnSp>
        <mc:AlternateContent xmlns:mc="http://schemas.openxmlformats.org/markup-compatibility/2006" xmlns:a14="http://schemas.microsoft.com/office/drawing/2010/main">
          <mc:Choice Requires="a14">
            <p:sp>
              <p:nvSpPr>
                <p:cNvPr id="1291" name="Google Shape;1291;p64"/>
                <p:cNvSpPr/>
                <p:nvPr/>
              </p:nvSpPr>
              <p:spPr>
                <a:xfrm>
                  <a:off x="8507325" y="1320875"/>
                  <a:ext cx="780600" cy="365100"/>
                </a:xfrm>
                <a:prstGeom prst="rect">
                  <a:avLst/>
                </a:prstGeom>
                <a:solidFill>
                  <a:srgbClr val="00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lvl="0" algn="ctr"/>
                  <a14:m>
                    <m:oMathPara xmlns:m="http://schemas.openxmlformats.org/officeDocument/2006/math">
                      <m:oMathParaPr>
                        <m:jc m:val="centerGroup"/>
                      </m:oMathParaPr>
                      <m:oMath xmlns:m="http://schemas.openxmlformats.org/officeDocument/2006/math">
                        <m:sSup>
                          <m:sSupPr>
                            <m:ctrlPr>
                              <a:rPr lang="ar-AE" sz="1800" i="1">
                                <a:latin typeface="Cambria Math" panose="02040503050406030204" pitchFamily="18" charset="0"/>
                              </a:rPr>
                            </m:ctrlPr>
                          </m:sSupPr>
                          <m:e>
                            <m:r>
                              <a:rPr lang="ar-AE" sz="1800" i="1">
                                <a:latin typeface="Cambria Math" panose="02040503050406030204" pitchFamily="18" charset="0"/>
                              </a:rPr>
                              <m:t>𝑎</m:t>
                            </m:r>
                          </m:e>
                          <m:sup>
                            <m:r>
                              <a:rPr lang="ar-AE" sz="1800" i="1">
                                <a:latin typeface="Cambria Math" panose="02040503050406030204" pitchFamily="18" charset="0"/>
                              </a:rPr>
                              <m:t>&lt;</m:t>
                            </m:r>
                            <m:r>
                              <a:rPr lang="ar-AE" sz="1800" i="1">
                                <a:latin typeface="Cambria Math" panose="02040503050406030204" pitchFamily="18" charset="0"/>
                              </a:rPr>
                              <m:t>𝑡</m:t>
                            </m:r>
                            <m:r>
                              <a:rPr lang="ar-AE" sz="1800" i="1">
                                <a:latin typeface="Cambria Math" panose="02040503050406030204" pitchFamily="18" charset="0"/>
                              </a:rPr>
                              <m:t>&gt;</m:t>
                            </m:r>
                          </m:sup>
                        </m:sSup>
                      </m:oMath>
                    </m:oMathPara>
                  </a14:m>
                  <a:endParaRPr lang="ar-AE" sz="1800" baseline="-25000" dirty="0"/>
                </a:p>
              </p:txBody>
            </p:sp>
          </mc:Choice>
          <mc:Fallback xmlns="">
            <p:sp>
              <p:nvSpPr>
                <p:cNvPr id="1291" name="Google Shape;1291;p64"/>
                <p:cNvSpPr>
                  <a:spLocks noRot="1" noChangeAspect="1" noMove="1" noResize="1" noEditPoints="1" noAdjustHandles="1" noChangeArrowheads="1" noChangeShapeType="1" noTextEdit="1"/>
                </p:cNvSpPr>
                <p:nvPr/>
              </p:nvSpPr>
              <p:spPr>
                <a:xfrm>
                  <a:off x="8507325" y="1320875"/>
                  <a:ext cx="780600" cy="365100"/>
                </a:xfrm>
                <a:prstGeom prst="rect">
                  <a:avLst/>
                </a:prstGeom>
                <a:blipFill>
                  <a:blip r:embed="rId4"/>
                  <a:stretch>
                    <a:fillRect/>
                  </a:stretch>
                </a:blipFill>
                <a:ln w="9525" cap="flat" cmpd="sng">
                  <a:solidFill>
                    <a:schemeClr val="dk2"/>
                  </a:solidFill>
                  <a:prstDash val="solid"/>
                  <a:round/>
                  <a:headEnd type="none" w="sm" len="sm"/>
                  <a:tailEnd type="none" w="sm" len="sm"/>
                </a:ln>
              </p:spPr>
              <p:txBody>
                <a:bodyPr/>
                <a:lstStyle/>
                <a:p>
                  <a:r>
                    <a:rPr lang="en-US">
                      <a:noFill/>
                    </a:rPr>
                    <a:t> </a:t>
                  </a:r>
                </a:p>
              </p:txBody>
            </p:sp>
          </mc:Fallback>
        </mc:AlternateContent>
      </p:grpSp>
      <p:grpSp>
        <p:nvGrpSpPr>
          <p:cNvPr id="1292" name="Google Shape;1292;p64"/>
          <p:cNvGrpSpPr/>
          <p:nvPr/>
        </p:nvGrpSpPr>
        <p:grpSpPr>
          <a:xfrm>
            <a:off x="-5449575" y="1320875"/>
            <a:ext cx="8246225" cy="5192075"/>
            <a:chOff x="2008500" y="1320875"/>
            <a:chExt cx="8246225" cy="5192075"/>
          </a:xfrm>
        </p:grpSpPr>
        <p:sp>
          <p:nvSpPr>
            <p:cNvPr id="1293" name="Google Shape;1293;p64"/>
            <p:cNvSpPr/>
            <p:nvPr/>
          </p:nvSpPr>
          <p:spPr>
            <a:xfrm>
              <a:off x="3242250" y="2044462"/>
              <a:ext cx="5707500" cy="38547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94" name="Google Shape;1294;p64"/>
            <p:cNvSpPr/>
            <p:nvPr/>
          </p:nvSpPr>
          <p:spPr>
            <a:xfrm>
              <a:off x="2008500" y="5307125"/>
              <a:ext cx="780600" cy="365100"/>
            </a:xfrm>
            <a:prstGeom prst="rect">
              <a:avLst/>
            </a:prstGeom>
            <a:solidFill>
              <a:srgbClr val="00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a:t>o</a:t>
              </a:r>
              <a:r>
                <a:rPr lang="en-US" sz="1800" baseline="-25000"/>
                <a:t>t-1</a:t>
              </a:r>
              <a:endParaRPr sz="1800" baseline="-25000"/>
            </a:p>
          </p:txBody>
        </p:sp>
        <p:sp>
          <p:nvSpPr>
            <p:cNvPr id="1295" name="Google Shape;1295;p64"/>
            <p:cNvSpPr/>
            <p:nvPr/>
          </p:nvSpPr>
          <p:spPr>
            <a:xfrm>
              <a:off x="5096100" y="6147850"/>
              <a:ext cx="780600" cy="365100"/>
            </a:xfrm>
            <a:prstGeom prst="rect">
              <a:avLst/>
            </a:prstGeom>
            <a:solidFill>
              <a:srgbClr val="00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a:t>i</a:t>
              </a:r>
              <a:r>
                <a:rPr lang="en-US" sz="1800" baseline="-25000"/>
                <a:t>t</a:t>
              </a:r>
              <a:endParaRPr sz="1800" baseline="-25000"/>
            </a:p>
          </p:txBody>
        </p:sp>
        <p:cxnSp>
          <p:nvCxnSpPr>
            <p:cNvPr id="1296" name="Google Shape;1296;p64"/>
            <p:cNvCxnSpPr>
              <a:stCxn id="1297" idx="0"/>
              <a:endCxn id="1298" idx="1"/>
            </p:cNvCxnSpPr>
            <p:nvPr/>
          </p:nvCxnSpPr>
          <p:spPr>
            <a:xfrm rot="10800000">
              <a:off x="5486400" y="4665425"/>
              <a:ext cx="0" cy="547800"/>
            </a:xfrm>
            <a:prstGeom prst="straightConnector1">
              <a:avLst/>
            </a:prstGeom>
            <a:noFill/>
            <a:ln w="28575" cap="flat" cmpd="sng">
              <a:solidFill>
                <a:srgbClr val="3D85C6"/>
              </a:solidFill>
              <a:prstDash val="solid"/>
              <a:round/>
              <a:headEnd type="none" w="med" len="med"/>
              <a:tailEnd type="triangle" w="med" len="med"/>
            </a:ln>
          </p:spPr>
        </p:cxnSp>
        <p:cxnSp>
          <p:nvCxnSpPr>
            <p:cNvPr id="1299" name="Google Shape;1299;p64"/>
            <p:cNvCxnSpPr>
              <a:stCxn id="1294" idx="3"/>
              <a:endCxn id="1297" idx="2"/>
            </p:cNvCxnSpPr>
            <p:nvPr/>
          </p:nvCxnSpPr>
          <p:spPr>
            <a:xfrm>
              <a:off x="2789100" y="5489675"/>
              <a:ext cx="2074200" cy="0"/>
            </a:xfrm>
            <a:prstGeom prst="straightConnector1">
              <a:avLst/>
            </a:prstGeom>
            <a:noFill/>
            <a:ln w="28575" cap="flat" cmpd="sng">
              <a:solidFill>
                <a:srgbClr val="3D85C6"/>
              </a:solidFill>
              <a:prstDash val="solid"/>
              <a:round/>
              <a:headEnd type="none" w="med" len="med"/>
              <a:tailEnd type="triangle" w="med" len="med"/>
            </a:ln>
          </p:spPr>
        </p:cxnSp>
        <p:sp>
          <p:nvSpPr>
            <p:cNvPr id="1297" name="Google Shape;1297;p64"/>
            <p:cNvSpPr/>
            <p:nvPr/>
          </p:nvSpPr>
          <p:spPr>
            <a:xfrm>
              <a:off x="4863300" y="5213225"/>
              <a:ext cx="1246200" cy="552900"/>
            </a:xfrm>
            <a:prstGeom prst="ellipse">
              <a:avLst/>
            </a:prstGeom>
            <a:solidFill>
              <a:srgbClr val="FF99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t>Concat</a:t>
              </a:r>
              <a:endParaRPr/>
            </a:p>
          </p:txBody>
        </p:sp>
        <mc:AlternateContent xmlns:mc="http://schemas.openxmlformats.org/markup-compatibility/2006" xmlns:a14="http://schemas.microsoft.com/office/drawing/2010/main">
          <mc:Choice Requires="a14">
            <p:sp>
              <p:nvSpPr>
                <p:cNvPr id="1300" name="Google Shape;1300;p64"/>
                <p:cNvSpPr/>
                <p:nvPr/>
              </p:nvSpPr>
              <p:spPr>
                <a:xfrm>
                  <a:off x="9474125" y="5307125"/>
                  <a:ext cx="780600" cy="365100"/>
                </a:xfrm>
                <a:prstGeom prst="rect">
                  <a:avLst/>
                </a:prstGeom>
                <a:solidFill>
                  <a:srgbClr val="00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lvl="0" algn="ctr"/>
                  <a14:m>
                    <m:oMathPara xmlns:m="http://schemas.openxmlformats.org/officeDocument/2006/math">
                      <m:oMathParaPr>
                        <m:jc m:val="centerGroup"/>
                      </m:oMathParaPr>
                      <m:oMath xmlns:m="http://schemas.openxmlformats.org/officeDocument/2006/math">
                        <m:sSup>
                          <m:sSupPr>
                            <m:ctrlPr>
                              <a:rPr lang="ar-AE" sz="1800" i="1" smtClean="0">
                                <a:latin typeface="Cambria Math" panose="02040503050406030204" pitchFamily="18" charset="0"/>
                              </a:rPr>
                            </m:ctrlPr>
                          </m:sSupPr>
                          <m:e>
                            <m:r>
                              <a:rPr lang="ar-AE" sz="1800" i="1">
                                <a:latin typeface="Cambria Math" panose="02040503050406030204" pitchFamily="18" charset="0"/>
                              </a:rPr>
                              <m:t>𝑎</m:t>
                            </m:r>
                          </m:e>
                          <m:sup>
                            <m:r>
                              <a:rPr lang="ar-AE" sz="1800" i="1">
                                <a:latin typeface="Cambria Math" panose="02040503050406030204" pitchFamily="18" charset="0"/>
                              </a:rPr>
                              <m:t>&lt;</m:t>
                            </m:r>
                            <m:r>
                              <a:rPr lang="ar-AE" sz="1800" i="1">
                                <a:latin typeface="Cambria Math" panose="02040503050406030204" pitchFamily="18" charset="0"/>
                              </a:rPr>
                              <m:t>𝑡</m:t>
                            </m:r>
                            <m:r>
                              <a:rPr lang="en-US" sz="1800" b="0" i="1" smtClean="0">
                                <a:latin typeface="Cambria Math" panose="02040503050406030204" pitchFamily="18" charset="0"/>
                              </a:rPr>
                              <m:t>−</m:t>
                            </m:r>
                            <m:r>
                              <a:rPr lang="en-US" sz="1800" b="0" i="1" smtClean="0">
                                <a:latin typeface="Cambria Math" panose="02040503050406030204" pitchFamily="18" charset="0"/>
                              </a:rPr>
                              <m:t>1</m:t>
                            </m:r>
                            <m:r>
                              <a:rPr lang="ar-AE" sz="1800" i="1">
                                <a:latin typeface="Cambria Math" panose="02040503050406030204" pitchFamily="18" charset="0"/>
                              </a:rPr>
                              <m:t>&gt;</m:t>
                            </m:r>
                          </m:sup>
                        </m:sSup>
                      </m:oMath>
                    </m:oMathPara>
                  </a14:m>
                  <a:endParaRPr lang="ar-AE" sz="1800" baseline="-25000" dirty="0"/>
                </a:p>
              </p:txBody>
            </p:sp>
          </mc:Choice>
          <mc:Fallback xmlns="">
            <p:sp>
              <p:nvSpPr>
                <p:cNvPr id="1300" name="Google Shape;1300;p64"/>
                <p:cNvSpPr>
                  <a:spLocks noRot="1" noChangeAspect="1" noMove="1" noResize="1" noEditPoints="1" noAdjustHandles="1" noChangeArrowheads="1" noChangeShapeType="1" noTextEdit="1"/>
                </p:cNvSpPr>
                <p:nvPr/>
              </p:nvSpPr>
              <p:spPr>
                <a:xfrm>
                  <a:off x="9474125" y="5307125"/>
                  <a:ext cx="780600" cy="365100"/>
                </a:xfrm>
                <a:prstGeom prst="rect">
                  <a:avLst/>
                </a:prstGeom>
                <a:blipFill>
                  <a:blip r:embed="rId5"/>
                  <a:stretch>
                    <a:fillRect l="-3846"/>
                  </a:stretch>
                </a:blipFill>
                <a:ln w="9525" cap="flat" cmpd="sng">
                  <a:solidFill>
                    <a:schemeClr val="dk2"/>
                  </a:solidFill>
                  <a:prstDash val="solid"/>
                  <a:round/>
                  <a:headEnd type="none" w="sm" len="sm"/>
                  <a:tailEnd type="none" w="sm" len="sm"/>
                </a:ln>
              </p:spPr>
              <p:txBody>
                <a:bodyPr/>
                <a:lstStyle/>
                <a:p>
                  <a:r>
                    <a:rPr lang="en-US">
                      <a:noFill/>
                    </a:rPr>
                    <a:t> </a:t>
                  </a:r>
                </a:p>
              </p:txBody>
            </p:sp>
          </mc:Fallback>
        </mc:AlternateContent>
        <p:cxnSp>
          <p:nvCxnSpPr>
            <p:cNvPr id="1301" name="Google Shape;1301;p64"/>
            <p:cNvCxnSpPr>
              <a:stCxn id="1295" idx="0"/>
              <a:endCxn id="1297" idx="4"/>
            </p:cNvCxnSpPr>
            <p:nvPr/>
          </p:nvCxnSpPr>
          <p:spPr>
            <a:xfrm rot="10800000">
              <a:off x="5486400" y="5766250"/>
              <a:ext cx="0" cy="381600"/>
            </a:xfrm>
            <a:prstGeom prst="straightConnector1">
              <a:avLst/>
            </a:prstGeom>
            <a:noFill/>
            <a:ln w="28575" cap="flat" cmpd="sng">
              <a:solidFill>
                <a:srgbClr val="3D85C6"/>
              </a:solidFill>
              <a:prstDash val="solid"/>
              <a:round/>
              <a:headEnd type="none" w="med" len="med"/>
              <a:tailEnd type="triangle" w="med" len="med"/>
            </a:ln>
          </p:spPr>
        </p:cxnSp>
        <p:cxnSp>
          <p:nvCxnSpPr>
            <p:cNvPr id="1302" name="Google Shape;1302;p64"/>
            <p:cNvCxnSpPr>
              <a:stCxn id="1297" idx="0"/>
              <a:endCxn id="1303" idx="1"/>
            </p:cNvCxnSpPr>
            <p:nvPr/>
          </p:nvCxnSpPr>
          <p:spPr>
            <a:xfrm rot="5400000" flipH="1">
              <a:off x="4494600" y="4221425"/>
              <a:ext cx="547800" cy="1435800"/>
            </a:xfrm>
            <a:prstGeom prst="bentConnector3">
              <a:avLst>
                <a:gd name="adj1" fmla="val 50000"/>
              </a:avLst>
            </a:prstGeom>
            <a:noFill/>
            <a:ln w="28575" cap="flat" cmpd="sng">
              <a:solidFill>
                <a:srgbClr val="3D85C6"/>
              </a:solidFill>
              <a:prstDash val="solid"/>
              <a:round/>
              <a:headEnd type="none" w="med" len="med"/>
              <a:tailEnd type="triangle" w="med" len="med"/>
            </a:ln>
          </p:spPr>
        </p:cxnSp>
        <p:cxnSp>
          <p:nvCxnSpPr>
            <p:cNvPr id="1304" name="Google Shape;1304;p64"/>
            <p:cNvCxnSpPr>
              <a:stCxn id="1297" idx="0"/>
              <a:endCxn id="1305" idx="1"/>
            </p:cNvCxnSpPr>
            <p:nvPr/>
          </p:nvCxnSpPr>
          <p:spPr>
            <a:xfrm rot="-5400000">
              <a:off x="5930400" y="4221425"/>
              <a:ext cx="547800" cy="1435800"/>
            </a:xfrm>
            <a:prstGeom prst="bentConnector3">
              <a:avLst>
                <a:gd name="adj1" fmla="val 50000"/>
              </a:avLst>
            </a:prstGeom>
            <a:noFill/>
            <a:ln w="28575" cap="flat" cmpd="sng">
              <a:solidFill>
                <a:srgbClr val="3D85C6"/>
              </a:solidFill>
              <a:prstDash val="solid"/>
              <a:round/>
              <a:headEnd type="none" w="med" len="med"/>
              <a:tailEnd type="triangle" w="med" len="med"/>
            </a:ln>
          </p:spPr>
        </p:cxnSp>
        <p:sp>
          <p:nvSpPr>
            <p:cNvPr id="1303" name="Google Shape;1303;p64"/>
            <p:cNvSpPr/>
            <p:nvPr/>
          </p:nvSpPr>
          <p:spPr>
            <a:xfrm>
              <a:off x="3530100" y="4217825"/>
              <a:ext cx="1040700" cy="447600"/>
            </a:xfrm>
            <a:prstGeom prst="round2SameRect">
              <a:avLst>
                <a:gd name="adj1" fmla="val 16667"/>
                <a:gd name="adj2" fmla="val 0"/>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t>sigmoid</a:t>
              </a:r>
              <a:endParaRPr/>
            </a:p>
          </p:txBody>
        </p:sp>
        <p:sp>
          <p:nvSpPr>
            <p:cNvPr id="1298" name="Google Shape;1298;p64"/>
            <p:cNvSpPr/>
            <p:nvPr/>
          </p:nvSpPr>
          <p:spPr>
            <a:xfrm>
              <a:off x="4966050" y="4217825"/>
              <a:ext cx="1040700" cy="447600"/>
            </a:xfrm>
            <a:prstGeom prst="round2SameRect">
              <a:avLst>
                <a:gd name="adj1" fmla="val 16667"/>
                <a:gd name="adj2" fmla="val 0"/>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t>sigmoid</a:t>
              </a:r>
              <a:endParaRPr/>
            </a:p>
          </p:txBody>
        </p:sp>
        <p:sp>
          <p:nvSpPr>
            <p:cNvPr id="1305" name="Google Shape;1305;p64"/>
            <p:cNvSpPr/>
            <p:nvPr/>
          </p:nvSpPr>
          <p:spPr>
            <a:xfrm>
              <a:off x="6401988" y="4217825"/>
              <a:ext cx="1040700" cy="447600"/>
            </a:xfrm>
            <a:prstGeom prst="round2SameRect">
              <a:avLst>
                <a:gd name="adj1" fmla="val 16667"/>
                <a:gd name="adj2" fmla="val 0"/>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t>sigmoid</a:t>
              </a:r>
              <a:endParaRPr/>
            </a:p>
          </p:txBody>
        </p:sp>
        <p:sp>
          <p:nvSpPr>
            <p:cNvPr id="1306" name="Google Shape;1306;p64"/>
            <p:cNvSpPr/>
            <p:nvPr/>
          </p:nvSpPr>
          <p:spPr>
            <a:xfrm>
              <a:off x="2008500" y="2280250"/>
              <a:ext cx="780600" cy="365100"/>
            </a:xfrm>
            <a:prstGeom prst="rect">
              <a:avLst/>
            </a:prstGeom>
            <a:solidFill>
              <a:srgbClr val="00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a:t>m</a:t>
              </a:r>
              <a:r>
                <a:rPr lang="en-US" sz="1800" baseline="-25000"/>
                <a:t>t-1</a:t>
              </a:r>
              <a:endParaRPr sz="1800" baseline="-25000"/>
            </a:p>
          </p:txBody>
        </p:sp>
        <mc:AlternateContent xmlns:mc="http://schemas.openxmlformats.org/markup-compatibility/2006" xmlns:a14="http://schemas.microsoft.com/office/drawing/2010/main">
          <mc:Choice Requires="a14">
            <p:sp>
              <p:nvSpPr>
                <p:cNvPr id="1307" name="Google Shape;1307;p64"/>
                <p:cNvSpPr/>
                <p:nvPr/>
              </p:nvSpPr>
              <p:spPr>
                <a:xfrm>
                  <a:off x="9474125" y="2280250"/>
                  <a:ext cx="780600" cy="365100"/>
                </a:xfrm>
                <a:prstGeom prst="rect">
                  <a:avLst/>
                </a:prstGeom>
                <a:solidFill>
                  <a:srgbClr val="00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lvl="0" algn="ctr"/>
                  <a14:m>
                    <m:oMathPara xmlns:m="http://schemas.openxmlformats.org/officeDocument/2006/math">
                      <m:oMathParaPr>
                        <m:jc m:val="centerGroup"/>
                      </m:oMathParaPr>
                      <m:oMath xmlns:m="http://schemas.openxmlformats.org/officeDocument/2006/math">
                        <m:sSup>
                          <m:sSupPr>
                            <m:ctrlPr>
                              <a:rPr lang="ar-AE" sz="1800" i="1">
                                <a:latin typeface="Cambria Math" panose="02040503050406030204" pitchFamily="18" charset="0"/>
                              </a:rPr>
                            </m:ctrlPr>
                          </m:sSupPr>
                          <m:e>
                            <m:r>
                              <a:rPr lang="ar-AE" sz="1800" i="1">
                                <a:latin typeface="Cambria Math" panose="02040503050406030204" pitchFamily="18" charset="0"/>
                              </a:rPr>
                              <m:t>𝑐</m:t>
                            </m:r>
                          </m:e>
                          <m:sup>
                            <m:r>
                              <a:rPr lang="ar-AE" sz="1800" i="1">
                                <a:latin typeface="Cambria Math" panose="02040503050406030204" pitchFamily="18" charset="0"/>
                              </a:rPr>
                              <m:t>&lt;</m:t>
                            </m:r>
                            <m:r>
                              <a:rPr lang="ar-AE" sz="1800" i="1">
                                <a:latin typeface="Cambria Math" panose="02040503050406030204" pitchFamily="18" charset="0"/>
                              </a:rPr>
                              <m:t>𝑡</m:t>
                            </m:r>
                            <m:r>
                              <a:rPr lang="ar-AE" sz="1800" i="1">
                                <a:latin typeface="Cambria Math" panose="02040503050406030204" pitchFamily="18" charset="0"/>
                              </a:rPr>
                              <m:t>−</m:t>
                            </m:r>
                            <m:r>
                              <a:rPr lang="ar-AE" sz="1800" i="1">
                                <a:latin typeface="Cambria Math" panose="02040503050406030204" pitchFamily="18" charset="0"/>
                              </a:rPr>
                              <m:t>1</m:t>
                            </m:r>
                            <m:r>
                              <a:rPr lang="ar-AE" sz="1800" i="1">
                                <a:latin typeface="Cambria Math" panose="02040503050406030204" pitchFamily="18" charset="0"/>
                              </a:rPr>
                              <m:t>&gt;</m:t>
                            </m:r>
                          </m:sup>
                        </m:sSup>
                      </m:oMath>
                    </m:oMathPara>
                  </a14:m>
                  <a:endParaRPr lang="ar-AE" sz="1800" baseline="-25000" dirty="0"/>
                </a:p>
              </p:txBody>
            </p:sp>
          </mc:Choice>
          <mc:Fallback xmlns="">
            <p:sp>
              <p:nvSpPr>
                <p:cNvPr id="1307" name="Google Shape;1307;p64"/>
                <p:cNvSpPr>
                  <a:spLocks noRot="1" noChangeAspect="1" noMove="1" noResize="1" noEditPoints="1" noAdjustHandles="1" noChangeArrowheads="1" noChangeShapeType="1" noTextEdit="1"/>
                </p:cNvSpPr>
                <p:nvPr/>
              </p:nvSpPr>
              <p:spPr>
                <a:xfrm>
                  <a:off x="9474125" y="2280250"/>
                  <a:ext cx="780600" cy="365100"/>
                </a:xfrm>
                <a:prstGeom prst="rect">
                  <a:avLst/>
                </a:prstGeom>
                <a:blipFill>
                  <a:blip r:embed="rId6"/>
                  <a:stretch>
                    <a:fillRect l="-2308"/>
                  </a:stretch>
                </a:blipFill>
                <a:ln w="9525" cap="flat" cmpd="sng">
                  <a:solidFill>
                    <a:schemeClr val="dk2"/>
                  </a:solidFill>
                  <a:prstDash val="solid"/>
                  <a:round/>
                  <a:headEnd type="none" w="sm" len="sm"/>
                  <a:tailEnd type="none" w="sm" len="sm"/>
                </a:ln>
              </p:spPr>
              <p:txBody>
                <a:bodyPr/>
                <a:lstStyle/>
                <a:p>
                  <a:r>
                    <a:rPr lang="en-US">
                      <a:noFill/>
                    </a:rPr>
                    <a:t> </a:t>
                  </a:r>
                </a:p>
              </p:txBody>
            </p:sp>
          </mc:Fallback>
        </mc:AlternateContent>
        <p:cxnSp>
          <p:nvCxnSpPr>
            <p:cNvPr id="1308" name="Google Shape;1308;p64"/>
            <p:cNvCxnSpPr>
              <a:stCxn id="1306" idx="3"/>
              <a:endCxn id="1309" idx="2"/>
            </p:cNvCxnSpPr>
            <p:nvPr/>
          </p:nvCxnSpPr>
          <p:spPr>
            <a:xfrm>
              <a:off x="2789100" y="2462800"/>
              <a:ext cx="638400" cy="0"/>
            </a:xfrm>
            <a:prstGeom prst="straightConnector1">
              <a:avLst/>
            </a:prstGeom>
            <a:noFill/>
            <a:ln w="28575" cap="flat" cmpd="sng">
              <a:solidFill>
                <a:srgbClr val="3D85C6"/>
              </a:solidFill>
              <a:prstDash val="solid"/>
              <a:round/>
              <a:headEnd type="none" w="med" len="med"/>
              <a:tailEnd type="triangle" w="med" len="med"/>
            </a:ln>
          </p:spPr>
        </p:cxnSp>
        <p:cxnSp>
          <p:nvCxnSpPr>
            <p:cNvPr id="1310" name="Google Shape;1310;p64"/>
            <p:cNvCxnSpPr>
              <a:stCxn id="1303" idx="3"/>
            </p:cNvCxnSpPr>
            <p:nvPr/>
          </p:nvCxnSpPr>
          <p:spPr>
            <a:xfrm rot="10800000">
              <a:off x="4050450" y="2736725"/>
              <a:ext cx="0" cy="1481100"/>
            </a:xfrm>
            <a:prstGeom prst="straightConnector1">
              <a:avLst/>
            </a:prstGeom>
            <a:noFill/>
            <a:ln w="28575" cap="flat" cmpd="sng">
              <a:solidFill>
                <a:srgbClr val="3D85C6"/>
              </a:solidFill>
              <a:prstDash val="solid"/>
              <a:round/>
              <a:headEnd type="none" w="med" len="med"/>
              <a:tailEnd type="triangle" w="med" len="med"/>
            </a:ln>
          </p:spPr>
        </p:cxnSp>
        <p:sp>
          <p:nvSpPr>
            <p:cNvPr id="1311" name="Google Shape;1311;p64"/>
            <p:cNvSpPr/>
            <p:nvPr/>
          </p:nvSpPr>
          <p:spPr>
            <a:xfrm>
              <a:off x="4966050" y="3733338"/>
              <a:ext cx="1040700" cy="447600"/>
            </a:xfrm>
            <a:prstGeom prst="roundRect">
              <a:avLst>
                <a:gd name="adj" fmla="val 16667"/>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t>tanh</a:t>
              </a:r>
              <a:endParaRPr/>
            </a:p>
          </p:txBody>
        </p:sp>
        <p:cxnSp>
          <p:nvCxnSpPr>
            <p:cNvPr id="1312" name="Google Shape;1312;p64"/>
            <p:cNvCxnSpPr>
              <a:stCxn id="1297" idx="0"/>
              <a:endCxn id="1311" idx="3"/>
            </p:cNvCxnSpPr>
            <p:nvPr/>
          </p:nvCxnSpPr>
          <p:spPr>
            <a:xfrm rot="-5400000">
              <a:off x="5118600" y="4324925"/>
              <a:ext cx="1256100" cy="520500"/>
            </a:xfrm>
            <a:prstGeom prst="bentConnector4">
              <a:avLst>
                <a:gd name="adj1" fmla="val 41091"/>
                <a:gd name="adj2" fmla="val 145720"/>
              </a:avLst>
            </a:prstGeom>
            <a:noFill/>
            <a:ln w="28575" cap="flat" cmpd="sng">
              <a:solidFill>
                <a:srgbClr val="3D85C6"/>
              </a:solidFill>
              <a:prstDash val="solid"/>
              <a:round/>
              <a:headEnd type="none" w="med" len="med"/>
              <a:tailEnd type="triangle" w="med" len="med"/>
            </a:ln>
          </p:spPr>
        </p:cxnSp>
        <p:sp>
          <p:nvSpPr>
            <p:cNvPr id="1313" name="Google Shape;1313;p64"/>
            <p:cNvSpPr/>
            <p:nvPr/>
          </p:nvSpPr>
          <p:spPr>
            <a:xfrm>
              <a:off x="4863300" y="3034775"/>
              <a:ext cx="1246200" cy="552900"/>
            </a:xfrm>
            <a:prstGeom prst="ellipse">
              <a:avLst/>
            </a:prstGeom>
            <a:solidFill>
              <a:srgbClr val="FF99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t>Multiply</a:t>
              </a:r>
              <a:endParaRPr/>
            </a:p>
          </p:txBody>
        </p:sp>
        <p:cxnSp>
          <p:nvCxnSpPr>
            <p:cNvPr id="1314" name="Google Shape;1314;p64"/>
            <p:cNvCxnSpPr>
              <a:stCxn id="1311" idx="1"/>
              <a:endCxn id="1313" idx="2"/>
            </p:cNvCxnSpPr>
            <p:nvPr/>
          </p:nvCxnSpPr>
          <p:spPr>
            <a:xfrm rot="10800000">
              <a:off x="4863450" y="3311238"/>
              <a:ext cx="102600" cy="645900"/>
            </a:xfrm>
            <a:prstGeom prst="bentConnector3">
              <a:avLst>
                <a:gd name="adj1" fmla="val 331268"/>
              </a:avLst>
            </a:prstGeom>
            <a:noFill/>
            <a:ln w="28575" cap="flat" cmpd="sng">
              <a:solidFill>
                <a:srgbClr val="3D85C6"/>
              </a:solidFill>
              <a:prstDash val="solid"/>
              <a:round/>
              <a:headEnd type="none" w="med" len="med"/>
              <a:tailEnd type="triangle" w="med" len="med"/>
            </a:ln>
          </p:spPr>
        </p:cxnSp>
        <p:cxnSp>
          <p:nvCxnSpPr>
            <p:cNvPr id="1315" name="Google Shape;1315;p64"/>
            <p:cNvCxnSpPr>
              <a:stCxn id="1298" idx="2"/>
              <a:endCxn id="1313" idx="2"/>
            </p:cNvCxnSpPr>
            <p:nvPr/>
          </p:nvCxnSpPr>
          <p:spPr>
            <a:xfrm rot="10800000">
              <a:off x="4863450" y="3311225"/>
              <a:ext cx="102600" cy="1130400"/>
            </a:xfrm>
            <a:prstGeom prst="bentConnector3">
              <a:avLst>
                <a:gd name="adj1" fmla="val 331268"/>
              </a:avLst>
            </a:prstGeom>
            <a:noFill/>
            <a:ln w="28575" cap="flat" cmpd="sng">
              <a:solidFill>
                <a:srgbClr val="3D85C6"/>
              </a:solidFill>
              <a:prstDash val="solid"/>
              <a:round/>
              <a:headEnd type="none" w="med" len="med"/>
              <a:tailEnd type="triangle" w="med" len="med"/>
            </a:ln>
          </p:spPr>
        </p:cxnSp>
        <p:cxnSp>
          <p:nvCxnSpPr>
            <p:cNvPr id="1316" name="Google Shape;1316;p64"/>
            <p:cNvCxnSpPr>
              <a:stCxn id="1313" idx="0"/>
              <a:endCxn id="1317" idx="4"/>
            </p:cNvCxnSpPr>
            <p:nvPr/>
          </p:nvCxnSpPr>
          <p:spPr>
            <a:xfrm rot="10800000">
              <a:off x="5486400" y="2738375"/>
              <a:ext cx="0" cy="296400"/>
            </a:xfrm>
            <a:prstGeom prst="straightConnector1">
              <a:avLst/>
            </a:prstGeom>
            <a:noFill/>
            <a:ln w="28575" cap="flat" cmpd="sng">
              <a:solidFill>
                <a:srgbClr val="3D85C6"/>
              </a:solidFill>
              <a:prstDash val="solid"/>
              <a:round/>
              <a:headEnd type="none" w="med" len="med"/>
              <a:tailEnd type="triangle" w="med" len="med"/>
            </a:ln>
          </p:spPr>
        </p:cxnSp>
        <p:cxnSp>
          <p:nvCxnSpPr>
            <p:cNvPr id="1318" name="Google Shape;1318;p64"/>
            <p:cNvCxnSpPr>
              <a:stCxn id="1309" idx="6"/>
              <a:endCxn id="1317" idx="2"/>
            </p:cNvCxnSpPr>
            <p:nvPr/>
          </p:nvCxnSpPr>
          <p:spPr>
            <a:xfrm rot="10800000" flipH="1">
              <a:off x="4673550" y="2461900"/>
              <a:ext cx="189900" cy="900"/>
            </a:xfrm>
            <a:prstGeom prst="straightConnector1">
              <a:avLst/>
            </a:prstGeom>
            <a:noFill/>
            <a:ln w="28575" cap="flat" cmpd="sng">
              <a:solidFill>
                <a:srgbClr val="3D85C6"/>
              </a:solidFill>
              <a:prstDash val="solid"/>
              <a:round/>
              <a:headEnd type="none" w="med" len="med"/>
              <a:tailEnd type="triangle" w="med" len="med"/>
            </a:ln>
          </p:spPr>
        </p:cxnSp>
        <p:cxnSp>
          <p:nvCxnSpPr>
            <p:cNvPr id="1319" name="Google Shape;1319;p64"/>
            <p:cNvCxnSpPr>
              <a:endCxn id="1307" idx="1"/>
            </p:cNvCxnSpPr>
            <p:nvPr/>
          </p:nvCxnSpPr>
          <p:spPr>
            <a:xfrm>
              <a:off x="5836625" y="2462800"/>
              <a:ext cx="3637500" cy="0"/>
            </a:xfrm>
            <a:prstGeom prst="straightConnector1">
              <a:avLst/>
            </a:prstGeom>
            <a:noFill/>
            <a:ln w="28575" cap="flat" cmpd="sng">
              <a:solidFill>
                <a:srgbClr val="3D85C6"/>
              </a:solidFill>
              <a:prstDash val="solid"/>
              <a:round/>
              <a:headEnd type="none" w="med" len="med"/>
              <a:tailEnd type="triangle" w="med" len="med"/>
            </a:ln>
          </p:spPr>
        </p:cxnSp>
        <p:sp>
          <p:nvSpPr>
            <p:cNvPr id="1320" name="Google Shape;1320;p64"/>
            <p:cNvSpPr/>
            <p:nvPr/>
          </p:nvSpPr>
          <p:spPr>
            <a:xfrm>
              <a:off x="6394938" y="3733338"/>
              <a:ext cx="1040700" cy="447600"/>
            </a:xfrm>
            <a:prstGeom prst="roundRect">
              <a:avLst>
                <a:gd name="adj" fmla="val 16667"/>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t>tanh</a:t>
              </a:r>
              <a:endParaRPr/>
            </a:p>
          </p:txBody>
        </p:sp>
        <p:sp>
          <p:nvSpPr>
            <p:cNvPr id="1321" name="Google Shape;1321;p64"/>
            <p:cNvSpPr/>
            <p:nvPr/>
          </p:nvSpPr>
          <p:spPr>
            <a:xfrm>
              <a:off x="7575213" y="5213225"/>
              <a:ext cx="1246200" cy="552900"/>
            </a:xfrm>
            <a:prstGeom prst="ellipse">
              <a:avLst/>
            </a:prstGeom>
            <a:solidFill>
              <a:srgbClr val="FF99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t>Multiply</a:t>
              </a:r>
              <a:endParaRPr/>
            </a:p>
          </p:txBody>
        </p:sp>
        <p:cxnSp>
          <p:nvCxnSpPr>
            <p:cNvPr id="1322" name="Google Shape;1322;p64"/>
            <p:cNvCxnSpPr>
              <a:stCxn id="1305" idx="0"/>
              <a:endCxn id="1321" idx="2"/>
            </p:cNvCxnSpPr>
            <p:nvPr/>
          </p:nvCxnSpPr>
          <p:spPr>
            <a:xfrm>
              <a:off x="7442688" y="4441625"/>
              <a:ext cx="132600" cy="1048200"/>
            </a:xfrm>
            <a:prstGeom prst="bentConnector3">
              <a:avLst>
                <a:gd name="adj1" fmla="val 49972"/>
              </a:avLst>
            </a:prstGeom>
            <a:noFill/>
            <a:ln w="28575" cap="flat" cmpd="sng">
              <a:solidFill>
                <a:srgbClr val="3D85C6"/>
              </a:solidFill>
              <a:prstDash val="solid"/>
              <a:round/>
              <a:headEnd type="none" w="med" len="med"/>
              <a:tailEnd type="triangle" w="med" len="med"/>
            </a:ln>
          </p:spPr>
        </p:cxnSp>
        <p:cxnSp>
          <p:nvCxnSpPr>
            <p:cNvPr id="1323" name="Google Shape;1323;p64"/>
            <p:cNvCxnSpPr>
              <a:endCxn id="1320" idx="0"/>
            </p:cNvCxnSpPr>
            <p:nvPr/>
          </p:nvCxnSpPr>
          <p:spPr>
            <a:xfrm>
              <a:off x="6915288" y="2457438"/>
              <a:ext cx="0" cy="1275900"/>
            </a:xfrm>
            <a:prstGeom prst="straightConnector1">
              <a:avLst/>
            </a:prstGeom>
            <a:noFill/>
            <a:ln w="28575" cap="flat" cmpd="sng">
              <a:solidFill>
                <a:srgbClr val="3D85C6"/>
              </a:solidFill>
              <a:prstDash val="solid"/>
              <a:round/>
              <a:headEnd type="none" w="med" len="med"/>
              <a:tailEnd type="triangle" w="med" len="med"/>
            </a:ln>
          </p:spPr>
        </p:cxnSp>
        <p:cxnSp>
          <p:nvCxnSpPr>
            <p:cNvPr id="1324" name="Google Shape;1324;p64"/>
            <p:cNvCxnSpPr>
              <a:stCxn id="1320" idx="3"/>
              <a:endCxn id="1321" idx="0"/>
            </p:cNvCxnSpPr>
            <p:nvPr/>
          </p:nvCxnSpPr>
          <p:spPr>
            <a:xfrm>
              <a:off x="7435638" y="3957138"/>
              <a:ext cx="762600" cy="1256100"/>
            </a:xfrm>
            <a:prstGeom prst="bentConnector2">
              <a:avLst/>
            </a:prstGeom>
            <a:noFill/>
            <a:ln w="28575" cap="flat" cmpd="sng">
              <a:solidFill>
                <a:srgbClr val="3D85C6"/>
              </a:solidFill>
              <a:prstDash val="solid"/>
              <a:round/>
              <a:headEnd type="none" w="med" len="med"/>
              <a:tailEnd type="triangle" w="med" len="med"/>
            </a:ln>
          </p:spPr>
        </p:cxnSp>
        <p:cxnSp>
          <p:nvCxnSpPr>
            <p:cNvPr id="1325" name="Google Shape;1325;p64"/>
            <p:cNvCxnSpPr>
              <a:stCxn id="1321" idx="6"/>
              <a:endCxn id="1300" idx="1"/>
            </p:cNvCxnSpPr>
            <p:nvPr/>
          </p:nvCxnSpPr>
          <p:spPr>
            <a:xfrm>
              <a:off x="8821413" y="5489675"/>
              <a:ext cx="652800" cy="600"/>
            </a:xfrm>
            <a:prstGeom prst="bentConnector3">
              <a:avLst>
                <a:gd name="adj1" fmla="val 49993"/>
              </a:avLst>
            </a:prstGeom>
            <a:noFill/>
            <a:ln w="28575" cap="flat" cmpd="sng">
              <a:solidFill>
                <a:srgbClr val="3D85C6"/>
              </a:solidFill>
              <a:prstDash val="solid"/>
              <a:round/>
              <a:headEnd type="none" w="med" len="med"/>
              <a:tailEnd type="triangle" w="med" len="med"/>
            </a:ln>
          </p:spPr>
        </p:cxnSp>
        <p:sp>
          <p:nvSpPr>
            <p:cNvPr id="1309" name="Google Shape;1309;p64"/>
            <p:cNvSpPr/>
            <p:nvPr/>
          </p:nvSpPr>
          <p:spPr>
            <a:xfrm>
              <a:off x="3427350" y="2186350"/>
              <a:ext cx="1246200" cy="552900"/>
            </a:xfrm>
            <a:prstGeom prst="ellipse">
              <a:avLst/>
            </a:prstGeom>
            <a:solidFill>
              <a:srgbClr val="FF99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t>Multiply</a:t>
              </a:r>
              <a:endParaRPr/>
            </a:p>
          </p:txBody>
        </p:sp>
        <p:sp>
          <p:nvSpPr>
            <p:cNvPr id="1317" name="Google Shape;1317;p64"/>
            <p:cNvSpPr/>
            <p:nvPr/>
          </p:nvSpPr>
          <p:spPr>
            <a:xfrm>
              <a:off x="4863300" y="2185416"/>
              <a:ext cx="1246200" cy="552900"/>
            </a:xfrm>
            <a:prstGeom prst="ellipse">
              <a:avLst/>
            </a:prstGeom>
            <a:solidFill>
              <a:srgbClr val="FF99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t>Add</a:t>
              </a:r>
              <a:endParaRPr/>
            </a:p>
          </p:txBody>
        </p:sp>
        <p:cxnSp>
          <p:nvCxnSpPr>
            <p:cNvPr id="1326" name="Google Shape;1326;p64"/>
            <p:cNvCxnSpPr>
              <a:stCxn id="1321" idx="6"/>
              <a:endCxn id="1327" idx="2"/>
            </p:cNvCxnSpPr>
            <p:nvPr/>
          </p:nvCxnSpPr>
          <p:spPr>
            <a:xfrm rot="10800000" flipH="1">
              <a:off x="8821413" y="1685975"/>
              <a:ext cx="76200" cy="3803700"/>
            </a:xfrm>
            <a:prstGeom prst="bentConnector2">
              <a:avLst/>
            </a:prstGeom>
            <a:noFill/>
            <a:ln w="28575" cap="flat" cmpd="sng">
              <a:solidFill>
                <a:srgbClr val="3D85C6"/>
              </a:solidFill>
              <a:prstDash val="solid"/>
              <a:round/>
              <a:headEnd type="none" w="med" len="med"/>
              <a:tailEnd type="triangle" w="med" len="med"/>
            </a:ln>
          </p:spPr>
        </p:cxnSp>
        <mc:AlternateContent xmlns:mc="http://schemas.openxmlformats.org/markup-compatibility/2006" xmlns:a14="http://schemas.microsoft.com/office/drawing/2010/main">
          <mc:Choice Requires="a14">
            <p:sp>
              <p:nvSpPr>
                <p:cNvPr id="1327" name="Google Shape;1327;p64"/>
                <p:cNvSpPr/>
                <p:nvPr/>
              </p:nvSpPr>
              <p:spPr>
                <a:xfrm>
                  <a:off x="8507325" y="1320875"/>
                  <a:ext cx="780600" cy="365100"/>
                </a:xfrm>
                <a:prstGeom prst="rect">
                  <a:avLst/>
                </a:prstGeom>
                <a:solidFill>
                  <a:srgbClr val="00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lvl="0" algn="ctr"/>
                  <a14:m>
                    <m:oMathPara xmlns:m="http://schemas.openxmlformats.org/officeDocument/2006/math">
                      <m:oMathParaPr>
                        <m:jc m:val="centerGroup"/>
                      </m:oMathParaPr>
                      <m:oMath xmlns:m="http://schemas.openxmlformats.org/officeDocument/2006/math">
                        <m:sSup>
                          <m:sSupPr>
                            <m:ctrlPr>
                              <a:rPr lang="ar-AE" sz="1800" i="1" smtClean="0">
                                <a:latin typeface="Cambria Math" panose="02040503050406030204" pitchFamily="18" charset="0"/>
                              </a:rPr>
                            </m:ctrlPr>
                          </m:sSupPr>
                          <m:e>
                            <m:r>
                              <a:rPr lang="ar-AE" sz="1800" i="1">
                                <a:latin typeface="Cambria Math" panose="02040503050406030204" pitchFamily="18" charset="0"/>
                              </a:rPr>
                              <m:t>𝑎</m:t>
                            </m:r>
                          </m:e>
                          <m:sup>
                            <m:r>
                              <a:rPr lang="ar-AE" sz="1800" i="1">
                                <a:latin typeface="Cambria Math" panose="02040503050406030204" pitchFamily="18" charset="0"/>
                              </a:rPr>
                              <m:t>&lt;</m:t>
                            </m:r>
                            <m:r>
                              <a:rPr lang="ar-AE" sz="1800" i="1">
                                <a:latin typeface="Cambria Math" panose="02040503050406030204" pitchFamily="18" charset="0"/>
                              </a:rPr>
                              <m:t>𝑡</m:t>
                            </m:r>
                            <m:r>
                              <a:rPr lang="en-US" sz="1800" b="0" i="1" smtClean="0">
                                <a:latin typeface="Cambria Math" panose="02040503050406030204" pitchFamily="18" charset="0"/>
                              </a:rPr>
                              <m:t>−</m:t>
                            </m:r>
                            <m:r>
                              <a:rPr lang="en-US" sz="1800" b="0" i="1" smtClean="0">
                                <a:latin typeface="Cambria Math" panose="02040503050406030204" pitchFamily="18" charset="0"/>
                              </a:rPr>
                              <m:t>1</m:t>
                            </m:r>
                            <m:r>
                              <a:rPr lang="ar-AE" sz="1800" i="1">
                                <a:latin typeface="Cambria Math" panose="02040503050406030204" pitchFamily="18" charset="0"/>
                              </a:rPr>
                              <m:t>&gt;</m:t>
                            </m:r>
                          </m:sup>
                        </m:sSup>
                      </m:oMath>
                    </m:oMathPara>
                  </a14:m>
                  <a:endParaRPr lang="ar-AE" sz="1800" baseline="-25000" dirty="0"/>
                </a:p>
              </p:txBody>
            </p:sp>
          </mc:Choice>
          <mc:Fallback xmlns="">
            <p:sp>
              <p:nvSpPr>
                <p:cNvPr id="1327" name="Google Shape;1327;p64"/>
                <p:cNvSpPr>
                  <a:spLocks noRot="1" noChangeAspect="1" noMove="1" noResize="1" noEditPoints="1" noAdjustHandles="1" noChangeArrowheads="1" noChangeShapeType="1" noTextEdit="1"/>
                </p:cNvSpPr>
                <p:nvPr/>
              </p:nvSpPr>
              <p:spPr>
                <a:xfrm>
                  <a:off x="8507325" y="1320875"/>
                  <a:ext cx="780600" cy="365100"/>
                </a:xfrm>
                <a:prstGeom prst="rect">
                  <a:avLst/>
                </a:prstGeom>
                <a:blipFill>
                  <a:blip r:embed="rId7"/>
                  <a:stretch>
                    <a:fillRect l="-3077"/>
                  </a:stretch>
                </a:blipFill>
                <a:ln w="9525" cap="flat" cmpd="sng">
                  <a:solidFill>
                    <a:schemeClr val="dk2"/>
                  </a:solidFill>
                  <a:prstDash val="solid"/>
                  <a:round/>
                  <a:headEnd type="none" w="sm" len="sm"/>
                  <a:tailEnd type="none" w="sm" len="sm"/>
                </a:ln>
              </p:spPr>
              <p:txBody>
                <a:bodyPr/>
                <a:lstStyle/>
                <a:p>
                  <a:r>
                    <a:rPr lang="en-US">
                      <a:noFill/>
                    </a:rPr>
                    <a:t> </a:t>
                  </a:r>
                </a:p>
              </p:txBody>
            </p:sp>
          </mc:Fallback>
        </mc:AlternateContent>
      </p:grpSp>
      <p:grpSp>
        <p:nvGrpSpPr>
          <p:cNvPr id="1328" name="Google Shape;1328;p64"/>
          <p:cNvGrpSpPr/>
          <p:nvPr/>
        </p:nvGrpSpPr>
        <p:grpSpPr>
          <a:xfrm>
            <a:off x="9476100" y="1320875"/>
            <a:ext cx="8246225" cy="5192075"/>
            <a:chOff x="2008500" y="1320875"/>
            <a:chExt cx="8246225" cy="5192075"/>
          </a:xfrm>
        </p:grpSpPr>
        <p:sp>
          <p:nvSpPr>
            <p:cNvPr id="1329" name="Google Shape;1329;p64"/>
            <p:cNvSpPr/>
            <p:nvPr/>
          </p:nvSpPr>
          <p:spPr>
            <a:xfrm>
              <a:off x="3242250" y="2044462"/>
              <a:ext cx="5707500" cy="38547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mc:AlternateContent xmlns:mc="http://schemas.openxmlformats.org/markup-compatibility/2006" xmlns:a14="http://schemas.microsoft.com/office/drawing/2010/main">
          <mc:Choice Requires="a14">
            <p:sp>
              <p:nvSpPr>
                <p:cNvPr id="1330" name="Google Shape;1330;p64"/>
                <p:cNvSpPr/>
                <p:nvPr/>
              </p:nvSpPr>
              <p:spPr>
                <a:xfrm>
                  <a:off x="2008500" y="5307125"/>
                  <a:ext cx="780600" cy="365100"/>
                </a:xfrm>
                <a:prstGeom prst="rect">
                  <a:avLst/>
                </a:prstGeom>
                <a:solidFill>
                  <a:srgbClr val="00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lvl="0" algn="ctr"/>
                  <a14:m>
                    <m:oMathPara xmlns:m="http://schemas.openxmlformats.org/officeDocument/2006/math">
                      <m:oMathParaPr>
                        <m:jc m:val="centerGroup"/>
                      </m:oMathParaPr>
                      <m:oMath xmlns:m="http://schemas.openxmlformats.org/officeDocument/2006/math">
                        <m:sSup>
                          <m:sSupPr>
                            <m:ctrlPr>
                              <a:rPr lang="ar-AE" sz="1800" i="1">
                                <a:latin typeface="Cambria Math" panose="02040503050406030204" pitchFamily="18" charset="0"/>
                              </a:rPr>
                            </m:ctrlPr>
                          </m:sSupPr>
                          <m:e>
                            <m:r>
                              <a:rPr lang="ar-AE" sz="1800" i="1">
                                <a:latin typeface="Cambria Math" panose="02040503050406030204" pitchFamily="18" charset="0"/>
                              </a:rPr>
                              <m:t>𝑎</m:t>
                            </m:r>
                          </m:e>
                          <m:sup>
                            <m:r>
                              <a:rPr lang="ar-AE" sz="1800" i="1">
                                <a:latin typeface="Cambria Math" panose="02040503050406030204" pitchFamily="18" charset="0"/>
                              </a:rPr>
                              <m:t>&lt;</m:t>
                            </m:r>
                            <m:r>
                              <a:rPr lang="ar-AE" sz="1800" i="1">
                                <a:latin typeface="Cambria Math" panose="02040503050406030204" pitchFamily="18" charset="0"/>
                              </a:rPr>
                              <m:t>𝑡</m:t>
                            </m:r>
                            <m:r>
                              <a:rPr lang="ar-AE" sz="1800" i="1">
                                <a:latin typeface="Cambria Math" panose="02040503050406030204" pitchFamily="18" charset="0"/>
                              </a:rPr>
                              <m:t>&gt;</m:t>
                            </m:r>
                          </m:sup>
                        </m:sSup>
                      </m:oMath>
                    </m:oMathPara>
                  </a14:m>
                  <a:endParaRPr lang="ar-AE" sz="1800" baseline="-25000" dirty="0"/>
                </a:p>
              </p:txBody>
            </p:sp>
          </mc:Choice>
          <mc:Fallback xmlns="">
            <p:sp>
              <p:nvSpPr>
                <p:cNvPr id="1330" name="Google Shape;1330;p64"/>
                <p:cNvSpPr>
                  <a:spLocks noRot="1" noChangeAspect="1" noMove="1" noResize="1" noEditPoints="1" noAdjustHandles="1" noChangeArrowheads="1" noChangeShapeType="1" noTextEdit="1"/>
                </p:cNvSpPr>
                <p:nvPr/>
              </p:nvSpPr>
              <p:spPr>
                <a:xfrm>
                  <a:off x="2008500" y="5307125"/>
                  <a:ext cx="780600" cy="365100"/>
                </a:xfrm>
                <a:prstGeom prst="rect">
                  <a:avLst/>
                </a:prstGeom>
                <a:blipFill>
                  <a:blip r:embed="rId8"/>
                  <a:stretch>
                    <a:fillRect/>
                  </a:stretch>
                </a:blipFill>
                <a:ln w="9525" cap="flat" cmpd="sng">
                  <a:solidFill>
                    <a:schemeClr val="dk2"/>
                  </a:solidFill>
                  <a:prstDash val="solid"/>
                  <a:round/>
                  <a:headEnd type="none" w="sm" len="sm"/>
                  <a:tailEnd type="none" w="sm" len="sm"/>
                </a:ln>
              </p:spPr>
              <p:txBody>
                <a:bodyPr/>
                <a:lstStyle/>
                <a:p>
                  <a:r>
                    <a:rPr lang="en-US">
                      <a:noFill/>
                    </a:rPr>
                    <a:t> </a:t>
                  </a:r>
                </a:p>
              </p:txBody>
            </p:sp>
          </mc:Fallback>
        </mc:AlternateContent>
        <p:sp>
          <p:nvSpPr>
            <p:cNvPr id="1331" name="Google Shape;1331;p64"/>
            <p:cNvSpPr/>
            <p:nvPr/>
          </p:nvSpPr>
          <p:spPr>
            <a:xfrm>
              <a:off x="5096100" y="6147850"/>
              <a:ext cx="780600" cy="365100"/>
            </a:xfrm>
            <a:prstGeom prst="rect">
              <a:avLst/>
            </a:prstGeom>
            <a:solidFill>
              <a:srgbClr val="00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a:t>i</a:t>
              </a:r>
              <a:r>
                <a:rPr lang="en-US" sz="1800" baseline="-25000"/>
                <a:t>t</a:t>
              </a:r>
              <a:endParaRPr sz="1800" baseline="-25000"/>
            </a:p>
          </p:txBody>
        </p:sp>
        <p:cxnSp>
          <p:nvCxnSpPr>
            <p:cNvPr id="1332" name="Google Shape;1332;p64"/>
            <p:cNvCxnSpPr>
              <a:stCxn id="1333" idx="0"/>
              <a:endCxn id="1334" idx="1"/>
            </p:cNvCxnSpPr>
            <p:nvPr/>
          </p:nvCxnSpPr>
          <p:spPr>
            <a:xfrm rot="10800000">
              <a:off x="5486400" y="4665425"/>
              <a:ext cx="0" cy="547800"/>
            </a:xfrm>
            <a:prstGeom prst="straightConnector1">
              <a:avLst/>
            </a:prstGeom>
            <a:noFill/>
            <a:ln w="28575" cap="flat" cmpd="sng">
              <a:solidFill>
                <a:srgbClr val="3D85C6"/>
              </a:solidFill>
              <a:prstDash val="solid"/>
              <a:round/>
              <a:headEnd type="none" w="med" len="med"/>
              <a:tailEnd type="triangle" w="med" len="med"/>
            </a:ln>
          </p:spPr>
        </p:cxnSp>
        <p:cxnSp>
          <p:nvCxnSpPr>
            <p:cNvPr id="1335" name="Google Shape;1335;p64"/>
            <p:cNvCxnSpPr>
              <a:stCxn id="1330" idx="3"/>
              <a:endCxn id="1333" idx="2"/>
            </p:cNvCxnSpPr>
            <p:nvPr/>
          </p:nvCxnSpPr>
          <p:spPr>
            <a:xfrm>
              <a:off x="2789100" y="5489675"/>
              <a:ext cx="2074200" cy="0"/>
            </a:xfrm>
            <a:prstGeom prst="straightConnector1">
              <a:avLst/>
            </a:prstGeom>
            <a:noFill/>
            <a:ln w="28575" cap="flat" cmpd="sng">
              <a:solidFill>
                <a:srgbClr val="3D85C6"/>
              </a:solidFill>
              <a:prstDash val="solid"/>
              <a:round/>
              <a:headEnd type="none" w="med" len="med"/>
              <a:tailEnd type="triangle" w="med" len="med"/>
            </a:ln>
          </p:spPr>
        </p:cxnSp>
        <p:sp>
          <p:nvSpPr>
            <p:cNvPr id="1333" name="Google Shape;1333;p64"/>
            <p:cNvSpPr/>
            <p:nvPr/>
          </p:nvSpPr>
          <p:spPr>
            <a:xfrm>
              <a:off x="4863300" y="5213225"/>
              <a:ext cx="1246200" cy="552900"/>
            </a:xfrm>
            <a:prstGeom prst="ellipse">
              <a:avLst/>
            </a:prstGeom>
            <a:solidFill>
              <a:srgbClr val="FF99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t>Concat</a:t>
              </a:r>
              <a:endParaRPr/>
            </a:p>
          </p:txBody>
        </p:sp>
        <p:sp>
          <p:nvSpPr>
            <p:cNvPr id="1336" name="Google Shape;1336;p64"/>
            <p:cNvSpPr/>
            <p:nvPr/>
          </p:nvSpPr>
          <p:spPr>
            <a:xfrm>
              <a:off x="9474125" y="5307125"/>
              <a:ext cx="780600" cy="365100"/>
            </a:xfrm>
            <a:prstGeom prst="rect">
              <a:avLst/>
            </a:prstGeom>
            <a:solidFill>
              <a:srgbClr val="00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a:t>o</a:t>
              </a:r>
              <a:r>
                <a:rPr lang="en-US" sz="1800" baseline="-25000"/>
                <a:t>t</a:t>
              </a:r>
              <a:endParaRPr sz="1800" baseline="-25000"/>
            </a:p>
          </p:txBody>
        </p:sp>
        <p:cxnSp>
          <p:nvCxnSpPr>
            <p:cNvPr id="1337" name="Google Shape;1337;p64"/>
            <p:cNvCxnSpPr>
              <a:stCxn id="1331" idx="0"/>
              <a:endCxn id="1333" idx="4"/>
            </p:cNvCxnSpPr>
            <p:nvPr/>
          </p:nvCxnSpPr>
          <p:spPr>
            <a:xfrm rot="10800000">
              <a:off x="5486400" y="5766250"/>
              <a:ext cx="0" cy="381600"/>
            </a:xfrm>
            <a:prstGeom prst="straightConnector1">
              <a:avLst/>
            </a:prstGeom>
            <a:noFill/>
            <a:ln w="28575" cap="flat" cmpd="sng">
              <a:solidFill>
                <a:srgbClr val="3D85C6"/>
              </a:solidFill>
              <a:prstDash val="solid"/>
              <a:round/>
              <a:headEnd type="none" w="med" len="med"/>
              <a:tailEnd type="triangle" w="med" len="med"/>
            </a:ln>
          </p:spPr>
        </p:cxnSp>
        <p:cxnSp>
          <p:nvCxnSpPr>
            <p:cNvPr id="1338" name="Google Shape;1338;p64"/>
            <p:cNvCxnSpPr>
              <a:stCxn id="1333" idx="0"/>
              <a:endCxn id="1339" idx="1"/>
            </p:cNvCxnSpPr>
            <p:nvPr/>
          </p:nvCxnSpPr>
          <p:spPr>
            <a:xfrm rot="5400000" flipH="1">
              <a:off x="4494600" y="4221425"/>
              <a:ext cx="547800" cy="1435800"/>
            </a:xfrm>
            <a:prstGeom prst="bentConnector3">
              <a:avLst>
                <a:gd name="adj1" fmla="val 50000"/>
              </a:avLst>
            </a:prstGeom>
            <a:noFill/>
            <a:ln w="28575" cap="flat" cmpd="sng">
              <a:solidFill>
                <a:srgbClr val="3D85C6"/>
              </a:solidFill>
              <a:prstDash val="solid"/>
              <a:round/>
              <a:headEnd type="none" w="med" len="med"/>
              <a:tailEnd type="triangle" w="med" len="med"/>
            </a:ln>
          </p:spPr>
        </p:cxnSp>
        <p:cxnSp>
          <p:nvCxnSpPr>
            <p:cNvPr id="1340" name="Google Shape;1340;p64"/>
            <p:cNvCxnSpPr>
              <a:stCxn id="1333" idx="0"/>
              <a:endCxn id="1341" idx="1"/>
            </p:cNvCxnSpPr>
            <p:nvPr/>
          </p:nvCxnSpPr>
          <p:spPr>
            <a:xfrm rot="-5400000">
              <a:off x="5930400" y="4221425"/>
              <a:ext cx="547800" cy="1435800"/>
            </a:xfrm>
            <a:prstGeom prst="bentConnector3">
              <a:avLst>
                <a:gd name="adj1" fmla="val 50000"/>
              </a:avLst>
            </a:prstGeom>
            <a:noFill/>
            <a:ln w="28575" cap="flat" cmpd="sng">
              <a:solidFill>
                <a:srgbClr val="3D85C6"/>
              </a:solidFill>
              <a:prstDash val="solid"/>
              <a:round/>
              <a:headEnd type="none" w="med" len="med"/>
              <a:tailEnd type="triangle" w="med" len="med"/>
            </a:ln>
          </p:spPr>
        </p:cxnSp>
        <p:sp>
          <p:nvSpPr>
            <p:cNvPr id="1339" name="Google Shape;1339;p64"/>
            <p:cNvSpPr/>
            <p:nvPr/>
          </p:nvSpPr>
          <p:spPr>
            <a:xfrm>
              <a:off x="3530100" y="4217825"/>
              <a:ext cx="1040700" cy="447600"/>
            </a:xfrm>
            <a:prstGeom prst="round2SameRect">
              <a:avLst>
                <a:gd name="adj1" fmla="val 16667"/>
                <a:gd name="adj2" fmla="val 0"/>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t>sigmoid</a:t>
              </a:r>
              <a:endParaRPr/>
            </a:p>
          </p:txBody>
        </p:sp>
        <p:sp>
          <p:nvSpPr>
            <p:cNvPr id="1334" name="Google Shape;1334;p64"/>
            <p:cNvSpPr/>
            <p:nvPr/>
          </p:nvSpPr>
          <p:spPr>
            <a:xfrm>
              <a:off x="4966050" y="4217825"/>
              <a:ext cx="1040700" cy="447600"/>
            </a:xfrm>
            <a:prstGeom prst="round2SameRect">
              <a:avLst>
                <a:gd name="adj1" fmla="val 16667"/>
                <a:gd name="adj2" fmla="val 0"/>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t>sigmoid</a:t>
              </a:r>
              <a:endParaRPr/>
            </a:p>
          </p:txBody>
        </p:sp>
        <p:sp>
          <p:nvSpPr>
            <p:cNvPr id="1341" name="Google Shape;1341;p64"/>
            <p:cNvSpPr/>
            <p:nvPr/>
          </p:nvSpPr>
          <p:spPr>
            <a:xfrm>
              <a:off x="6401988" y="4217825"/>
              <a:ext cx="1040700" cy="447600"/>
            </a:xfrm>
            <a:prstGeom prst="round2SameRect">
              <a:avLst>
                <a:gd name="adj1" fmla="val 16667"/>
                <a:gd name="adj2" fmla="val 0"/>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t>sigmoid</a:t>
              </a:r>
              <a:endParaRPr/>
            </a:p>
          </p:txBody>
        </p:sp>
        <mc:AlternateContent xmlns:mc="http://schemas.openxmlformats.org/markup-compatibility/2006" xmlns:a14="http://schemas.microsoft.com/office/drawing/2010/main">
          <mc:Choice Requires="a14">
            <p:sp>
              <p:nvSpPr>
                <p:cNvPr id="1342" name="Google Shape;1342;p64"/>
                <p:cNvSpPr/>
                <p:nvPr/>
              </p:nvSpPr>
              <p:spPr>
                <a:xfrm>
                  <a:off x="2008500" y="2280250"/>
                  <a:ext cx="780600" cy="365100"/>
                </a:xfrm>
                <a:prstGeom prst="rect">
                  <a:avLst/>
                </a:prstGeom>
                <a:solidFill>
                  <a:srgbClr val="00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lvl="0" algn="ctr"/>
                  <a14:m>
                    <m:oMathPara xmlns:m="http://schemas.openxmlformats.org/officeDocument/2006/math">
                      <m:oMathParaPr>
                        <m:jc m:val="centerGroup"/>
                      </m:oMathParaPr>
                      <m:oMath xmlns:m="http://schemas.openxmlformats.org/officeDocument/2006/math">
                        <m:sSup>
                          <m:sSupPr>
                            <m:ctrlPr>
                              <a:rPr lang="ar-AE" sz="1800" i="1">
                                <a:latin typeface="Cambria Math" panose="02040503050406030204" pitchFamily="18" charset="0"/>
                              </a:rPr>
                            </m:ctrlPr>
                          </m:sSupPr>
                          <m:e>
                            <m:r>
                              <a:rPr lang="ar-AE" sz="1800" i="1">
                                <a:latin typeface="Cambria Math" panose="02040503050406030204" pitchFamily="18" charset="0"/>
                              </a:rPr>
                              <m:t>𝑐</m:t>
                            </m:r>
                          </m:e>
                          <m:sup>
                            <m:r>
                              <a:rPr lang="ar-AE" sz="1800" i="1">
                                <a:latin typeface="Cambria Math" panose="02040503050406030204" pitchFamily="18" charset="0"/>
                              </a:rPr>
                              <m:t>&lt;</m:t>
                            </m:r>
                            <m:r>
                              <a:rPr lang="ar-AE" sz="1800" i="1">
                                <a:latin typeface="Cambria Math" panose="02040503050406030204" pitchFamily="18" charset="0"/>
                              </a:rPr>
                              <m:t>𝑡</m:t>
                            </m:r>
                            <m:r>
                              <a:rPr lang="ar-AE" sz="1800" i="1">
                                <a:latin typeface="Cambria Math" panose="02040503050406030204" pitchFamily="18" charset="0"/>
                              </a:rPr>
                              <m:t>&gt;</m:t>
                            </m:r>
                          </m:sup>
                        </m:sSup>
                      </m:oMath>
                    </m:oMathPara>
                  </a14:m>
                  <a:endParaRPr lang="ar-AE" sz="1800" baseline="-25000" dirty="0"/>
                </a:p>
              </p:txBody>
            </p:sp>
          </mc:Choice>
          <mc:Fallback xmlns="">
            <p:sp>
              <p:nvSpPr>
                <p:cNvPr id="1342" name="Google Shape;1342;p64"/>
                <p:cNvSpPr>
                  <a:spLocks noRot="1" noChangeAspect="1" noMove="1" noResize="1" noEditPoints="1" noAdjustHandles="1" noChangeArrowheads="1" noChangeShapeType="1" noTextEdit="1"/>
                </p:cNvSpPr>
                <p:nvPr/>
              </p:nvSpPr>
              <p:spPr>
                <a:xfrm>
                  <a:off x="2008500" y="2280250"/>
                  <a:ext cx="780600" cy="365100"/>
                </a:xfrm>
                <a:prstGeom prst="rect">
                  <a:avLst/>
                </a:prstGeom>
                <a:blipFill>
                  <a:blip r:embed="rId9"/>
                  <a:stretch>
                    <a:fillRect/>
                  </a:stretch>
                </a:blipFill>
                <a:ln w="9525" cap="flat" cmpd="sng">
                  <a:solidFill>
                    <a:schemeClr val="dk2"/>
                  </a:solidFill>
                  <a:prstDash val="solid"/>
                  <a:round/>
                  <a:headEnd type="none" w="sm" len="sm"/>
                  <a:tailEnd type="none" w="sm" len="sm"/>
                </a:ln>
              </p:spPr>
              <p:txBody>
                <a:bodyPr/>
                <a:lstStyle/>
                <a:p>
                  <a:r>
                    <a:rPr lang="en-US">
                      <a:noFill/>
                    </a:rPr>
                    <a:t> </a:t>
                  </a:r>
                </a:p>
              </p:txBody>
            </p:sp>
          </mc:Fallback>
        </mc:AlternateContent>
        <p:sp>
          <p:nvSpPr>
            <p:cNvPr id="1343" name="Google Shape;1343;p64"/>
            <p:cNvSpPr/>
            <p:nvPr/>
          </p:nvSpPr>
          <p:spPr>
            <a:xfrm>
              <a:off x="9474125" y="2280250"/>
              <a:ext cx="780600" cy="365100"/>
            </a:xfrm>
            <a:prstGeom prst="rect">
              <a:avLst/>
            </a:prstGeom>
            <a:solidFill>
              <a:srgbClr val="00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a:t>m</a:t>
              </a:r>
              <a:r>
                <a:rPr lang="en-US" sz="1800" baseline="-25000"/>
                <a:t>t</a:t>
              </a:r>
              <a:endParaRPr sz="1800" baseline="-25000"/>
            </a:p>
          </p:txBody>
        </p:sp>
        <p:cxnSp>
          <p:nvCxnSpPr>
            <p:cNvPr id="1344" name="Google Shape;1344;p64"/>
            <p:cNvCxnSpPr>
              <a:stCxn id="1342" idx="3"/>
              <a:endCxn id="1345" idx="2"/>
            </p:cNvCxnSpPr>
            <p:nvPr/>
          </p:nvCxnSpPr>
          <p:spPr>
            <a:xfrm>
              <a:off x="2789100" y="2462800"/>
              <a:ext cx="638400" cy="0"/>
            </a:xfrm>
            <a:prstGeom prst="straightConnector1">
              <a:avLst/>
            </a:prstGeom>
            <a:noFill/>
            <a:ln w="28575" cap="flat" cmpd="sng">
              <a:solidFill>
                <a:srgbClr val="3D85C6"/>
              </a:solidFill>
              <a:prstDash val="solid"/>
              <a:round/>
              <a:headEnd type="none" w="med" len="med"/>
              <a:tailEnd type="triangle" w="med" len="med"/>
            </a:ln>
          </p:spPr>
        </p:cxnSp>
        <p:cxnSp>
          <p:nvCxnSpPr>
            <p:cNvPr id="1346" name="Google Shape;1346;p64"/>
            <p:cNvCxnSpPr>
              <a:stCxn id="1339" idx="3"/>
            </p:cNvCxnSpPr>
            <p:nvPr/>
          </p:nvCxnSpPr>
          <p:spPr>
            <a:xfrm rot="10800000">
              <a:off x="4050450" y="2736725"/>
              <a:ext cx="0" cy="1481100"/>
            </a:xfrm>
            <a:prstGeom prst="straightConnector1">
              <a:avLst/>
            </a:prstGeom>
            <a:noFill/>
            <a:ln w="28575" cap="flat" cmpd="sng">
              <a:solidFill>
                <a:srgbClr val="3D85C6"/>
              </a:solidFill>
              <a:prstDash val="solid"/>
              <a:round/>
              <a:headEnd type="none" w="med" len="med"/>
              <a:tailEnd type="triangle" w="med" len="med"/>
            </a:ln>
          </p:spPr>
        </p:cxnSp>
        <p:sp>
          <p:nvSpPr>
            <p:cNvPr id="1347" name="Google Shape;1347;p64"/>
            <p:cNvSpPr/>
            <p:nvPr/>
          </p:nvSpPr>
          <p:spPr>
            <a:xfrm>
              <a:off x="4966050" y="3733338"/>
              <a:ext cx="1040700" cy="447600"/>
            </a:xfrm>
            <a:prstGeom prst="roundRect">
              <a:avLst>
                <a:gd name="adj" fmla="val 16667"/>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t>tanh</a:t>
              </a:r>
              <a:endParaRPr/>
            </a:p>
          </p:txBody>
        </p:sp>
        <p:cxnSp>
          <p:nvCxnSpPr>
            <p:cNvPr id="1348" name="Google Shape;1348;p64"/>
            <p:cNvCxnSpPr>
              <a:stCxn id="1333" idx="0"/>
              <a:endCxn id="1347" idx="3"/>
            </p:cNvCxnSpPr>
            <p:nvPr/>
          </p:nvCxnSpPr>
          <p:spPr>
            <a:xfrm rot="-5400000">
              <a:off x="5118600" y="4324925"/>
              <a:ext cx="1256100" cy="520500"/>
            </a:xfrm>
            <a:prstGeom prst="bentConnector4">
              <a:avLst>
                <a:gd name="adj1" fmla="val 21475"/>
                <a:gd name="adj2" fmla="val 145720"/>
              </a:avLst>
            </a:prstGeom>
            <a:noFill/>
            <a:ln w="28575" cap="flat" cmpd="sng">
              <a:solidFill>
                <a:srgbClr val="3D85C6"/>
              </a:solidFill>
              <a:prstDash val="solid"/>
              <a:round/>
              <a:headEnd type="none" w="med" len="med"/>
              <a:tailEnd type="triangle" w="med" len="med"/>
            </a:ln>
          </p:spPr>
        </p:cxnSp>
        <p:sp>
          <p:nvSpPr>
            <p:cNvPr id="1349" name="Google Shape;1349;p64"/>
            <p:cNvSpPr/>
            <p:nvPr/>
          </p:nvSpPr>
          <p:spPr>
            <a:xfrm>
              <a:off x="4863300" y="3034775"/>
              <a:ext cx="1246200" cy="552900"/>
            </a:xfrm>
            <a:prstGeom prst="ellipse">
              <a:avLst/>
            </a:prstGeom>
            <a:solidFill>
              <a:srgbClr val="FF99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t>Multiply</a:t>
              </a:r>
              <a:endParaRPr/>
            </a:p>
          </p:txBody>
        </p:sp>
        <p:cxnSp>
          <p:nvCxnSpPr>
            <p:cNvPr id="1350" name="Google Shape;1350;p64"/>
            <p:cNvCxnSpPr>
              <a:stCxn id="1347" idx="1"/>
              <a:endCxn id="1349" idx="2"/>
            </p:cNvCxnSpPr>
            <p:nvPr/>
          </p:nvCxnSpPr>
          <p:spPr>
            <a:xfrm rot="10800000">
              <a:off x="4863450" y="3311238"/>
              <a:ext cx="102600" cy="645900"/>
            </a:xfrm>
            <a:prstGeom prst="bentConnector3">
              <a:avLst>
                <a:gd name="adj1" fmla="val 331268"/>
              </a:avLst>
            </a:prstGeom>
            <a:noFill/>
            <a:ln w="28575" cap="flat" cmpd="sng">
              <a:solidFill>
                <a:srgbClr val="3D85C6"/>
              </a:solidFill>
              <a:prstDash val="solid"/>
              <a:round/>
              <a:headEnd type="none" w="med" len="med"/>
              <a:tailEnd type="triangle" w="med" len="med"/>
            </a:ln>
          </p:spPr>
        </p:cxnSp>
        <p:cxnSp>
          <p:nvCxnSpPr>
            <p:cNvPr id="1351" name="Google Shape;1351;p64"/>
            <p:cNvCxnSpPr>
              <a:stCxn id="1334" idx="2"/>
              <a:endCxn id="1349" idx="2"/>
            </p:cNvCxnSpPr>
            <p:nvPr/>
          </p:nvCxnSpPr>
          <p:spPr>
            <a:xfrm rot="10800000">
              <a:off x="4863450" y="3311225"/>
              <a:ext cx="102600" cy="1130400"/>
            </a:xfrm>
            <a:prstGeom prst="bentConnector3">
              <a:avLst>
                <a:gd name="adj1" fmla="val 331268"/>
              </a:avLst>
            </a:prstGeom>
            <a:noFill/>
            <a:ln w="28575" cap="flat" cmpd="sng">
              <a:solidFill>
                <a:srgbClr val="3D85C6"/>
              </a:solidFill>
              <a:prstDash val="solid"/>
              <a:round/>
              <a:headEnd type="none" w="med" len="med"/>
              <a:tailEnd type="triangle" w="med" len="med"/>
            </a:ln>
          </p:spPr>
        </p:cxnSp>
        <p:cxnSp>
          <p:nvCxnSpPr>
            <p:cNvPr id="1352" name="Google Shape;1352;p64"/>
            <p:cNvCxnSpPr>
              <a:stCxn id="1349" idx="0"/>
              <a:endCxn id="1353" idx="4"/>
            </p:cNvCxnSpPr>
            <p:nvPr/>
          </p:nvCxnSpPr>
          <p:spPr>
            <a:xfrm rot="10800000">
              <a:off x="5486400" y="2738375"/>
              <a:ext cx="0" cy="296400"/>
            </a:xfrm>
            <a:prstGeom prst="straightConnector1">
              <a:avLst/>
            </a:prstGeom>
            <a:noFill/>
            <a:ln w="28575" cap="flat" cmpd="sng">
              <a:solidFill>
                <a:srgbClr val="3D85C6"/>
              </a:solidFill>
              <a:prstDash val="solid"/>
              <a:round/>
              <a:headEnd type="none" w="med" len="med"/>
              <a:tailEnd type="triangle" w="med" len="med"/>
            </a:ln>
          </p:spPr>
        </p:cxnSp>
        <p:cxnSp>
          <p:nvCxnSpPr>
            <p:cNvPr id="1354" name="Google Shape;1354;p64"/>
            <p:cNvCxnSpPr>
              <a:stCxn id="1345" idx="6"/>
              <a:endCxn id="1353" idx="2"/>
            </p:cNvCxnSpPr>
            <p:nvPr/>
          </p:nvCxnSpPr>
          <p:spPr>
            <a:xfrm rot="10800000" flipH="1">
              <a:off x="4673550" y="2461900"/>
              <a:ext cx="189900" cy="900"/>
            </a:xfrm>
            <a:prstGeom prst="straightConnector1">
              <a:avLst/>
            </a:prstGeom>
            <a:noFill/>
            <a:ln w="28575" cap="flat" cmpd="sng">
              <a:solidFill>
                <a:srgbClr val="3D85C6"/>
              </a:solidFill>
              <a:prstDash val="solid"/>
              <a:round/>
              <a:headEnd type="none" w="med" len="med"/>
              <a:tailEnd type="triangle" w="med" len="med"/>
            </a:ln>
          </p:spPr>
        </p:cxnSp>
        <p:cxnSp>
          <p:nvCxnSpPr>
            <p:cNvPr id="1355" name="Google Shape;1355;p64"/>
            <p:cNvCxnSpPr>
              <a:endCxn id="1343" idx="1"/>
            </p:cNvCxnSpPr>
            <p:nvPr/>
          </p:nvCxnSpPr>
          <p:spPr>
            <a:xfrm>
              <a:off x="5836625" y="2462800"/>
              <a:ext cx="3637500" cy="0"/>
            </a:xfrm>
            <a:prstGeom prst="straightConnector1">
              <a:avLst/>
            </a:prstGeom>
            <a:noFill/>
            <a:ln w="28575" cap="flat" cmpd="sng">
              <a:solidFill>
                <a:srgbClr val="3D85C6"/>
              </a:solidFill>
              <a:prstDash val="solid"/>
              <a:round/>
              <a:headEnd type="none" w="med" len="med"/>
              <a:tailEnd type="triangle" w="med" len="med"/>
            </a:ln>
          </p:spPr>
        </p:cxnSp>
        <p:sp>
          <p:nvSpPr>
            <p:cNvPr id="1356" name="Google Shape;1356;p64"/>
            <p:cNvSpPr/>
            <p:nvPr/>
          </p:nvSpPr>
          <p:spPr>
            <a:xfrm>
              <a:off x="6394938" y="3733338"/>
              <a:ext cx="1040700" cy="447600"/>
            </a:xfrm>
            <a:prstGeom prst="roundRect">
              <a:avLst>
                <a:gd name="adj" fmla="val 16667"/>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t>tanh</a:t>
              </a:r>
              <a:endParaRPr/>
            </a:p>
          </p:txBody>
        </p:sp>
        <p:sp>
          <p:nvSpPr>
            <p:cNvPr id="1357" name="Google Shape;1357;p64"/>
            <p:cNvSpPr/>
            <p:nvPr/>
          </p:nvSpPr>
          <p:spPr>
            <a:xfrm>
              <a:off x="7575213" y="5213225"/>
              <a:ext cx="1246200" cy="552900"/>
            </a:xfrm>
            <a:prstGeom prst="ellipse">
              <a:avLst/>
            </a:prstGeom>
            <a:solidFill>
              <a:srgbClr val="FF99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t>Multiply</a:t>
              </a:r>
              <a:endParaRPr/>
            </a:p>
          </p:txBody>
        </p:sp>
        <p:cxnSp>
          <p:nvCxnSpPr>
            <p:cNvPr id="1358" name="Google Shape;1358;p64"/>
            <p:cNvCxnSpPr>
              <a:stCxn id="1341" idx="0"/>
              <a:endCxn id="1357" idx="2"/>
            </p:cNvCxnSpPr>
            <p:nvPr/>
          </p:nvCxnSpPr>
          <p:spPr>
            <a:xfrm>
              <a:off x="7442688" y="4441625"/>
              <a:ext cx="132600" cy="1048200"/>
            </a:xfrm>
            <a:prstGeom prst="bentConnector3">
              <a:avLst>
                <a:gd name="adj1" fmla="val 49972"/>
              </a:avLst>
            </a:prstGeom>
            <a:noFill/>
            <a:ln w="28575" cap="flat" cmpd="sng">
              <a:solidFill>
                <a:srgbClr val="3D85C6"/>
              </a:solidFill>
              <a:prstDash val="solid"/>
              <a:round/>
              <a:headEnd type="none" w="med" len="med"/>
              <a:tailEnd type="triangle" w="med" len="med"/>
            </a:ln>
          </p:spPr>
        </p:cxnSp>
        <p:cxnSp>
          <p:nvCxnSpPr>
            <p:cNvPr id="1359" name="Google Shape;1359;p64"/>
            <p:cNvCxnSpPr>
              <a:endCxn id="1356" idx="0"/>
            </p:cNvCxnSpPr>
            <p:nvPr/>
          </p:nvCxnSpPr>
          <p:spPr>
            <a:xfrm>
              <a:off x="6915288" y="2457438"/>
              <a:ext cx="0" cy="1275900"/>
            </a:xfrm>
            <a:prstGeom prst="straightConnector1">
              <a:avLst/>
            </a:prstGeom>
            <a:noFill/>
            <a:ln w="28575" cap="flat" cmpd="sng">
              <a:solidFill>
                <a:srgbClr val="3D85C6"/>
              </a:solidFill>
              <a:prstDash val="solid"/>
              <a:round/>
              <a:headEnd type="none" w="med" len="med"/>
              <a:tailEnd type="triangle" w="med" len="med"/>
            </a:ln>
          </p:spPr>
        </p:cxnSp>
        <p:cxnSp>
          <p:nvCxnSpPr>
            <p:cNvPr id="1360" name="Google Shape;1360;p64"/>
            <p:cNvCxnSpPr>
              <a:stCxn id="1356" idx="3"/>
              <a:endCxn id="1357" idx="0"/>
            </p:cNvCxnSpPr>
            <p:nvPr/>
          </p:nvCxnSpPr>
          <p:spPr>
            <a:xfrm>
              <a:off x="7435638" y="3957138"/>
              <a:ext cx="762600" cy="1256100"/>
            </a:xfrm>
            <a:prstGeom prst="bentConnector2">
              <a:avLst/>
            </a:prstGeom>
            <a:noFill/>
            <a:ln w="28575" cap="flat" cmpd="sng">
              <a:solidFill>
                <a:srgbClr val="3D85C6"/>
              </a:solidFill>
              <a:prstDash val="solid"/>
              <a:round/>
              <a:headEnd type="none" w="med" len="med"/>
              <a:tailEnd type="triangle" w="med" len="med"/>
            </a:ln>
          </p:spPr>
        </p:cxnSp>
        <p:cxnSp>
          <p:nvCxnSpPr>
            <p:cNvPr id="1361" name="Google Shape;1361;p64"/>
            <p:cNvCxnSpPr>
              <a:stCxn id="1357" idx="6"/>
              <a:endCxn id="1336" idx="1"/>
            </p:cNvCxnSpPr>
            <p:nvPr/>
          </p:nvCxnSpPr>
          <p:spPr>
            <a:xfrm>
              <a:off x="8821413" y="5489675"/>
              <a:ext cx="652800" cy="600"/>
            </a:xfrm>
            <a:prstGeom prst="bentConnector3">
              <a:avLst>
                <a:gd name="adj1" fmla="val 49993"/>
              </a:avLst>
            </a:prstGeom>
            <a:noFill/>
            <a:ln w="28575" cap="flat" cmpd="sng">
              <a:solidFill>
                <a:srgbClr val="3D85C6"/>
              </a:solidFill>
              <a:prstDash val="solid"/>
              <a:round/>
              <a:headEnd type="none" w="med" len="med"/>
              <a:tailEnd type="triangle" w="med" len="med"/>
            </a:ln>
          </p:spPr>
        </p:cxnSp>
        <p:sp>
          <p:nvSpPr>
            <p:cNvPr id="1345" name="Google Shape;1345;p64"/>
            <p:cNvSpPr/>
            <p:nvPr/>
          </p:nvSpPr>
          <p:spPr>
            <a:xfrm>
              <a:off x="3427350" y="2186350"/>
              <a:ext cx="1246200" cy="552900"/>
            </a:xfrm>
            <a:prstGeom prst="ellipse">
              <a:avLst/>
            </a:prstGeom>
            <a:solidFill>
              <a:srgbClr val="FF99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t>Multiply</a:t>
              </a:r>
              <a:endParaRPr/>
            </a:p>
          </p:txBody>
        </p:sp>
        <p:sp>
          <p:nvSpPr>
            <p:cNvPr id="1353" name="Google Shape;1353;p64"/>
            <p:cNvSpPr/>
            <p:nvPr/>
          </p:nvSpPr>
          <p:spPr>
            <a:xfrm>
              <a:off x="4863300" y="2185416"/>
              <a:ext cx="1246200" cy="552900"/>
            </a:xfrm>
            <a:prstGeom prst="ellipse">
              <a:avLst/>
            </a:prstGeom>
            <a:solidFill>
              <a:srgbClr val="FF99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t>Add</a:t>
              </a:r>
              <a:endParaRPr/>
            </a:p>
          </p:txBody>
        </p:sp>
        <p:cxnSp>
          <p:nvCxnSpPr>
            <p:cNvPr id="1362" name="Google Shape;1362;p64"/>
            <p:cNvCxnSpPr>
              <a:stCxn id="1357" idx="6"/>
              <a:endCxn id="1363" idx="2"/>
            </p:cNvCxnSpPr>
            <p:nvPr/>
          </p:nvCxnSpPr>
          <p:spPr>
            <a:xfrm rot="10800000" flipH="1">
              <a:off x="8821413" y="1685975"/>
              <a:ext cx="76200" cy="3803700"/>
            </a:xfrm>
            <a:prstGeom prst="bentConnector2">
              <a:avLst/>
            </a:prstGeom>
            <a:noFill/>
            <a:ln w="28575" cap="flat" cmpd="sng">
              <a:solidFill>
                <a:srgbClr val="3D85C6"/>
              </a:solidFill>
              <a:prstDash val="solid"/>
              <a:round/>
              <a:headEnd type="none" w="med" len="med"/>
              <a:tailEnd type="triangle" w="med" len="med"/>
            </a:ln>
          </p:spPr>
        </p:cxnSp>
        <p:sp>
          <p:nvSpPr>
            <p:cNvPr id="1363" name="Google Shape;1363;p64"/>
            <p:cNvSpPr/>
            <p:nvPr/>
          </p:nvSpPr>
          <p:spPr>
            <a:xfrm>
              <a:off x="8507325" y="1320875"/>
              <a:ext cx="780600" cy="365100"/>
            </a:xfrm>
            <a:prstGeom prst="rect">
              <a:avLst/>
            </a:prstGeom>
            <a:solidFill>
              <a:srgbClr val="00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a:t>o</a:t>
              </a:r>
              <a:r>
                <a:rPr lang="en-US" sz="1800" baseline="-25000"/>
                <a:t>t</a:t>
              </a:r>
              <a:endParaRPr sz="1800" baseline="-25000"/>
            </a:p>
          </p:txBody>
        </p:sp>
      </p:gr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12"/>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US"/>
              <a:t>Seq2Seq</a:t>
            </a:r>
            <a:endParaRPr/>
          </a:p>
        </p:txBody>
      </p:sp>
      <p:sp>
        <p:nvSpPr>
          <p:cNvPr id="88" name="Google Shape;88;p12"/>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34</a:t>
            </a:fld>
            <a:endParaRPr/>
          </a:p>
        </p:txBody>
      </p:sp>
      <p:sp>
        <p:nvSpPr>
          <p:cNvPr id="89" name="Google Shape;89;p12"/>
          <p:cNvSpPr/>
          <p:nvPr/>
        </p:nvSpPr>
        <p:spPr>
          <a:xfrm>
            <a:off x="1785891" y="1802685"/>
            <a:ext cx="8299500" cy="4441800"/>
          </a:xfrm>
          <a:prstGeom prst="rect">
            <a:avLst/>
          </a:prstGeom>
          <a:solidFill>
            <a:srgbClr val="99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0"/>
              <a:buFont typeface="Arial"/>
              <a:buNone/>
            </a:pPr>
            <a:endParaRPr sz="3000" b="0" i="0" u="none" strike="noStrike" cap="none">
              <a:solidFill>
                <a:srgbClr val="FFFFFF"/>
              </a:solidFill>
              <a:latin typeface="Arial"/>
              <a:ea typeface="Arial"/>
              <a:cs typeface="Arial"/>
              <a:sym typeface="Arial"/>
            </a:endParaRPr>
          </a:p>
        </p:txBody>
      </p:sp>
      <p:cxnSp>
        <p:nvCxnSpPr>
          <p:cNvPr id="90" name="Google Shape;90;p12"/>
          <p:cNvCxnSpPr/>
          <p:nvPr/>
        </p:nvCxnSpPr>
        <p:spPr>
          <a:xfrm>
            <a:off x="704750" y="4116563"/>
            <a:ext cx="1846200" cy="0"/>
          </a:xfrm>
          <a:prstGeom prst="straightConnector1">
            <a:avLst/>
          </a:prstGeom>
          <a:noFill/>
          <a:ln w="76200" cap="flat" cmpd="sng">
            <a:solidFill>
              <a:srgbClr val="3D85C6"/>
            </a:solidFill>
            <a:prstDash val="solid"/>
            <a:round/>
            <a:headEnd type="none" w="sm" len="sm"/>
            <a:tailEnd type="triangle" w="med" len="med"/>
          </a:ln>
        </p:spPr>
      </p:cxnSp>
      <p:cxnSp>
        <p:nvCxnSpPr>
          <p:cNvPr id="91" name="Google Shape;91;p12"/>
          <p:cNvCxnSpPr/>
          <p:nvPr/>
        </p:nvCxnSpPr>
        <p:spPr>
          <a:xfrm>
            <a:off x="9301441" y="4116560"/>
            <a:ext cx="2185800" cy="0"/>
          </a:xfrm>
          <a:prstGeom prst="straightConnector1">
            <a:avLst/>
          </a:prstGeom>
          <a:noFill/>
          <a:ln w="76200" cap="flat" cmpd="sng">
            <a:solidFill>
              <a:srgbClr val="3D85C6"/>
            </a:solidFill>
            <a:prstDash val="solid"/>
            <a:round/>
            <a:headEnd type="none" w="sm" len="sm"/>
            <a:tailEnd type="triangle" w="med" len="med"/>
          </a:ln>
        </p:spPr>
      </p:cxnSp>
      <p:sp>
        <p:nvSpPr>
          <p:cNvPr id="92" name="Google Shape;92;p12"/>
          <p:cNvSpPr/>
          <p:nvPr/>
        </p:nvSpPr>
        <p:spPr>
          <a:xfrm>
            <a:off x="2551125" y="3029363"/>
            <a:ext cx="2434800" cy="21744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0"/>
              <a:buFont typeface="Arial"/>
              <a:buNone/>
            </a:pPr>
            <a:r>
              <a:rPr lang="en-US" sz="3000" b="0" i="0" u="none" strike="noStrike" cap="none">
                <a:solidFill>
                  <a:srgbClr val="000000"/>
                </a:solidFill>
                <a:latin typeface="Arial"/>
                <a:ea typeface="Arial"/>
                <a:cs typeface="Arial"/>
                <a:sym typeface="Arial"/>
              </a:rPr>
              <a:t>Encoder</a:t>
            </a:r>
            <a:endParaRPr sz="3000" b="0" i="0" u="none" strike="noStrike" cap="none">
              <a:solidFill>
                <a:srgbClr val="000000"/>
              </a:solidFill>
              <a:latin typeface="Arial"/>
              <a:ea typeface="Arial"/>
              <a:cs typeface="Arial"/>
              <a:sym typeface="Arial"/>
            </a:endParaRPr>
          </a:p>
        </p:txBody>
      </p:sp>
      <p:sp>
        <p:nvSpPr>
          <p:cNvPr id="93" name="Google Shape;93;p12"/>
          <p:cNvSpPr/>
          <p:nvPr/>
        </p:nvSpPr>
        <p:spPr>
          <a:xfrm>
            <a:off x="6866650" y="3029363"/>
            <a:ext cx="2434800" cy="21744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0"/>
              <a:buFont typeface="Arial"/>
              <a:buNone/>
            </a:pPr>
            <a:r>
              <a:rPr lang="en-US" sz="3000" b="0" i="0" u="none" strike="noStrike" cap="none">
                <a:solidFill>
                  <a:srgbClr val="000000"/>
                </a:solidFill>
                <a:latin typeface="Arial"/>
                <a:ea typeface="Arial"/>
                <a:cs typeface="Arial"/>
                <a:sym typeface="Arial"/>
              </a:rPr>
              <a:t>Decoder</a:t>
            </a:r>
            <a:endParaRPr sz="3000" b="0" i="0" u="none" strike="noStrike" cap="none">
              <a:solidFill>
                <a:srgbClr val="000000"/>
              </a:solidFill>
              <a:latin typeface="Arial"/>
              <a:ea typeface="Arial"/>
              <a:cs typeface="Arial"/>
              <a:sym typeface="Arial"/>
            </a:endParaRPr>
          </a:p>
        </p:txBody>
      </p:sp>
      <p:sp>
        <p:nvSpPr>
          <p:cNvPr id="94" name="Google Shape;94;p12"/>
          <p:cNvSpPr txBox="1"/>
          <p:nvPr/>
        </p:nvSpPr>
        <p:spPr>
          <a:xfrm>
            <a:off x="-2208750" y="3800950"/>
            <a:ext cx="3875100" cy="4788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Arial"/>
                <a:ea typeface="Arial"/>
                <a:cs typeface="Arial"/>
                <a:sym typeface="Arial"/>
              </a:rPr>
              <a:t>How are you</a:t>
            </a:r>
            <a:endParaRPr sz="2400" b="0" i="0" u="none" strike="noStrike" cap="none">
              <a:solidFill>
                <a:srgbClr val="000000"/>
              </a:solidFill>
              <a:latin typeface="Arial"/>
              <a:ea typeface="Arial"/>
              <a:cs typeface="Arial"/>
              <a:sym typeface="Arial"/>
            </a:endParaRPr>
          </a:p>
        </p:txBody>
      </p:sp>
      <p:sp>
        <p:nvSpPr>
          <p:cNvPr id="95" name="Google Shape;95;p12"/>
          <p:cNvSpPr txBox="1"/>
          <p:nvPr/>
        </p:nvSpPr>
        <p:spPr>
          <a:xfrm>
            <a:off x="11079950" y="3877156"/>
            <a:ext cx="3144600" cy="4788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Arial"/>
                <a:ea typeface="Arial"/>
                <a:cs typeface="Arial"/>
                <a:sym typeface="Arial"/>
              </a:rPr>
              <a:t>Wie geht es dir</a:t>
            </a:r>
            <a:endParaRPr sz="2400" b="0" i="0" u="none" strike="noStrike" cap="none">
              <a:solidFill>
                <a:srgbClr val="000000"/>
              </a:solidFill>
              <a:latin typeface="Arial"/>
              <a:ea typeface="Arial"/>
              <a:cs typeface="Arial"/>
              <a:sym typeface="Arial"/>
            </a:endParaRPr>
          </a:p>
        </p:txBody>
      </p:sp>
      <p:cxnSp>
        <p:nvCxnSpPr>
          <p:cNvPr id="96" name="Google Shape;96;p12"/>
          <p:cNvCxnSpPr>
            <a:stCxn id="92" idx="3"/>
            <a:endCxn id="93" idx="1"/>
          </p:cNvCxnSpPr>
          <p:nvPr/>
        </p:nvCxnSpPr>
        <p:spPr>
          <a:xfrm>
            <a:off x="4985925" y="4116563"/>
            <a:ext cx="1880700" cy="0"/>
          </a:xfrm>
          <a:prstGeom prst="straightConnector1">
            <a:avLst/>
          </a:prstGeom>
          <a:noFill/>
          <a:ln w="76200" cap="flat" cmpd="sng">
            <a:solidFill>
              <a:srgbClr val="3D85C6"/>
            </a:solidFill>
            <a:prstDash val="solid"/>
            <a:round/>
            <a:headEnd type="none" w="sm" len="sm"/>
            <a:tailEnd type="triangle" w="med" len="med"/>
          </a:ln>
        </p:spPr>
      </p:cxnSp>
    </p:spTree>
    <p:extLst>
      <p:ext uri="{BB962C8B-B14F-4D97-AF65-F5344CB8AC3E}">
        <p14:creationId xmlns:p14="http://schemas.microsoft.com/office/powerpoint/2010/main" val="233535100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13"/>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US"/>
              <a:t>Problem with Vanilla Seq2Seq</a:t>
            </a:r>
            <a:endParaRPr/>
          </a:p>
        </p:txBody>
      </p:sp>
      <p:sp>
        <p:nvSpPr>
          <p:cNvPr id="102" name="Google Shape;102;p13"/>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35</a:t>
            </a:fld>
            <a:endParaRPr/>
          </a:p>
        </p:txBody>
      </p:sp>
      <p:sp>
        <p:nvSpPr>
          <p:cNvPr id="103" name="Google Shape;103;p13"/>
          <p:cNvSpPr/>
          <p:nvPr/>
        </p:nvSpPr>
        <p:spPr>
          <a:xfrm>
            <a:off x="2771925" y="2746075"/>
            <a:ext cx="2341800" cy="18639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Arial"/>
                <a:ea typeface="Arial"/>
                <a:cs typeface="Arial"/>
                <a:sym typeface="Arial"/>
              </a:rPr>
              <a:t>Encoder</a:t>
            </a:r>
            <a:endParaRPr sz="2400" b="0" i="0" u="none" strike="noStrike" cap="none">
              <a:solidFill>
                <a:srgbClr val="000000"/>
              </a:solidFill>
              <a:latin typeface="Arial"/>
              <a:ea typeface="Arial"/>
              <a:cs typeface="Arial"/>
              <a:sym typeface="Arial"/>
            </a:endParaRPr>
          </a:p>
        </p:txBody>
      </p:sp>
      <p:sp>
        <p:nvSpPr>
          <p:cNvPr id="104" name="Google Shape;104;p13"/>
          <p:cNvSpPr/>
          <p:nvPr/>
        </p:nvSpPr>
        <p:spPr>
          <a:xfrm>
            <a:off x="7014750" y="2746075"/>
            <a:ext cx="2341800" cy="18639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Arial"/>
                <a:ea typeface="Arial"/>
                <a:cs typeface="Arial"/>
                <a:sym typeface="Arial"/>
              </a:rPr>
              <a:t>Decoder</a:t>
            </a:r>
            <a:endParaRPr sz="2400" b="0" i="0" u="none" strike="noStrike" cap="none">
              <a:solidFill>
                <a:srgbClr val="000000"/>
              </a:solidFill>
              <a:latin typeface="Arial"/>
              <a:ea typeface="Arial"/>
              <a:cs typeface="Arial"/>
              <a:sym typeface="Arial"/>
            </a:endParaRPr>
          </a:p>
        </p:txBody>
      </p:sp>
      <p:cxnSp>
        <p:nvCxnSpPr>
          <p:cNvPr id="105" name="Google Shape;105;p13"/>
          <p:cNvCxnSpPr>
            <a:stCxn id="103" idx="3"/>
            <a:endCxn id="104" idx="1"/>
          </p:cNvCxnSpPr>
          <p:nvPr/>
        </p:nvCxnSpPr>
        <p:spPr>
          <a:xfrm>
            <a:off x="5113725" y="3678025"/>
            <a:ext cx="1901100" cy="0"/>
          </a:xfrm>
          <a:prstGeom prst="straightConnector1">
            <a:avLst/>
          </a:prstGeom>
          <a:noFill/>
          <a:ln w="76200" cap="flat" cmpd="sng">
            <a:solidFill>
              <a:schemeClr val="dk2"/>
            </a:solidFill>
            <a:prstDash val="solid"/>
            <a:round/>
            <a:headEnd type="none" w="sm" len="sm"/>
            <a:tailEnd type="triangle" w="med" len="med"/>
          </a:ln>
        </p:spPr>
      </p:cxnSp>
      <p:cxnSp>
        <p:nvCxnSpPr>
          <p:cNvPr id="106" name="Google Shape;106;p13"/>
          <p:cNvCxnSpPr>
            <a:stCxn id="104" idx="3"/>
          </p:cNvCxnSpPr>
          <p:nvPr/>
        </p:nvCxnSpPr>
        <p:spPr>
          <a:xfrm>
            <a:off x="9356550" y="3678025"/>
            <a:ext cx="721800" cy="0"/>
          </a:xfrm>
          <a:prstGeom prst="straightConnector1">
            <a:avLst/>
          </a:prstGeom>
          <a:noFill/>
          <a:ln w="76200" cap="flat" cmpd="sng">
            <a:solidFill>
              <a:schemeClr val="dk2"/>
            </a:solidFill>
            <a:prstDash val="solid"/>
            <a:round/>
            <a:headEnd type="none" w="sm" len="sm"/>
            <a:tailEnd type="triangle" w="med" len="med"/>
          </a:ln>
        </p:spPr>
      </p:cxnSp>
      <p:cxnSp>
        <p:nvCxnSpPr>
          <p:cNvPr id="107" name="Google Shape;107;p13"/>
          <p:cNvCxnSpPr>
            <a:endCxn id="103" idx="1"/>
          </p:cNvCxnSpPr>
          <p:nvPr/>
        </p:nvCxnSpPr>
        <p:spPr>
          <a:xfrm>
            <a:off x="1899825" y="3678025"/>
            <a:ext cx="872100" cy="0"/>
          </a:xfrm>
          <a:prstGeom prst="straightConnector1">
            <a:avLst/>
          </a:prstGeom>
          <a:noFill/>
          <a:ln w="76200" cap="flat" cmpd="sng">
            <a:solidFill>
              <a:schemeClr val="dk2"/>
            </a:solidFill>
            <a:prstDash val="solid"/>
            <a:round/>
            <a:headEnd type="none" w="sm" len="sm"/>
            <a:tailEnd type="triangle" w="med" len="med"/>
          </a:ln>
        </p:spPr>
      </p:cxnSp>
      <p:graphicFrame>
        <p:nvGraphicFramePr>
          <p:cNvPr id="108" name="Google Shape;108;p13"/>
          <p:cNvGraphicFramePr/>
          <p:nvPr/>
        </p:nvGraphicFramePr>
        <p:xfrm>
          <a:off x="5755475" y="2746075"/>
          <a:ext cx="382850" cy="1981050"/>
        </p:xfrm>
        <a:graphic>
          <a:graphicData uri="http://schemas.openxmlformats.org/drawingml/2006/table">
            <a:tbl>
              <a:tblPr>
                <a:noFill/>
              </a:tblPr>
              <a:tblGrid>
                <a:gridCol w="382850">
                  <a:extLst>
                    <a:ext uri="{9D8B030D-6E8A-4147-A177-3AD203B41FA5}">
                      <a16:colId xmlns:a16="http://schemas.microsoft.com/office/drawing/2014/main" val="20000"/>
                    </a:ext>
                  </a:extLst>
                </a:gridCol>
              </a:tblGrid>
              <a:tr h="381000">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lnL w="38100" cap="flat" cmpd="sng">
                      <a:solidFill>
                        <a:srgbClr val="434343"/>
                      </a:solidFill>
                      <a:prstDash val="solid"/>
                      <a:round/>
                      <a:headEnd type="none" w="sm" len="sm"/>
                      <a:tailEnd type="none" w="sm" len="sm"/>
                    </a:lnL>
                    <a:lnR w="38100" cap="flat" cmpd="sng">
                      <a:solidFill>
                        <a:srgbClr val="434343"/>
                      </a:solidFill>
                      <a:prstDash val="solid"/>
                      <a:round/>
                      <a:headEnd type="none" w="sm" len="sm"/>
                      <a:tailEnd type="none" w="sm" len="sm"/>
                    </a:lnR>
                    <a:lnT w="38100" cap="flat" cmpd="sng">
                      <a:solidFill>
                        <a:srgbClr val="434343"/>
                      </a:solidFill>
                      <a:prstDash val="solid"/>
                      <a:round/>
                      <a:headEnd type="none" w="sm" len="sm"/>
                      <a:tailEnd type="none" w="sm" len="sm"/>
                    </a:lnT>
                    <a:lnB w="38100" cap="flat" cmpd="sng">
                      <a:solidFill>
                        <a:srgbClr val="434343"/>
                      </a:solidFill>
                      <a:prstDash val="solid"/>
                      <a:round/>
                      <a:headEnd type="none" w="sm" len="sm"/>
                      <a:tailEnd type="none" w="sm" len="sm"/>
                    </a:lnB>
                    <a:solidFill>
                      <a:srgbClr val="FFFFFF"/>
                    </a:solidFill>
                  </a:tcPr>
                </a:tc>
                <a:extLst>
                  <a:ext uri="{0D108BD9-81ED-4DB2-BD59-A6C34878D82A}">
                    <a16:rowId xmlns:a16="http://schemas.microsoft.com/office/drawing/2014/main" val="10000"/>
                  </a:ext>
                </a:extLst>
              </a:tr>
              <a:tr h="381000">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lnL w="38100" cap="flat" cmpd="sng">
                      <a:solidFill>
                        <a:srgbClr val="434343"/>
                      </a:solidFill>
                      <a:prstDash val="solid"/>
                      <a:round/>
                      <a:headEnd type="none" w="sm" len="sm"/>
                      <a:tailEnd type="none" w="sm" len="sm"/>
                    </a:lnL>
                    <a:lnR w="38100" cap="flat" cmpd="sng">
                      <a:solidFill>
                        <a:srgbClr val="434343"/>
                      </a:solidFill>
                      <a:prstDash val="solid"/>
                      <a:round/>
                      <a:headEnd type="none" w="sm" len="sm"/>
                      <a:tailEnd type="none" w="sm" len="sm"/>
                    </a:lnR>
                    <a:lnT w="38100" cap="flat" cmpd="sng">
                      <a:solidFill>
                        <a:srgbClr val="434343"/>
                      </a:solidFill>
                      <a:prstDash val="solid"/>
                      <a:round/>
                      <a:headEnd type="none" w="sm" len="sm"/>
                      <a:tailEnd type="none" w="sm" len="sm"/>
                    </a:lnT>
                    <a:lnB w="38100" cap="flat" cmpd="sng">
                      <a:solidFill>
                        <a:srgbClr val="434343"/>
                      </a:solidFill>
                      <a:prstDash val="solid"/>
                      <a:round/>
                      <a:headEnd type="none" w="sm" len="sm"/>
                      <a:tailEnd type="none" w="sm" len="sm"/>
                    </a:lnB>
                    <a:solidFill>
                      <a:srgbClr val="FFFFFF"/>
                    </a:solidFill>
                  </a:tcPr>
                </a:tc>
                <a:extLst>
                  <a:ext uri="{0D108BD9-81ED-4DB2-BD59-A6C34878D82A}">
                    <a16:rowId xmlns:a16="http://schemas.microsoft.com/office/drawing/2014/main" val="10001"/>
                  </a:ext>
                </a:extLst>
              </a:tr>
              <a:tr h="381000">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lnL w="38100" cap="flat" cmpd="sng">
                      <a:solidFill>
                        <a:srgbClr val="434343"/>
                      </a:solidFill>
                      <a:prstDash val="solid"/>
                      <a:round/>
                      <a:headEnd type="none" w="sm" len="sm"/>
                      <a:tailEnd type="none" w="sm" len="sm"/>
                    </a:lnL>
                    <a:lnR w="38100" cap="flat" cmpd="sng">
                      <a:solidFill>
                        <a:srgbClr val="434343"/>
                      </a:solidFill>
                      <a:prstDash val="solid"/>
                      <a:round/>
                      <a:headEnd type="none" w="sm" len="sm"/>
                      <a:tailEnd type="none" w="sm" len="sm"/>
                    </a:lnR>
                    <a:lnT w="38100" cap="flat" cmpd="sng">
                      <a:solidFill>
                        <a:srgbClr val="434343"/>
                      </a:solidFill>
                      <a:prstDash val="solid"/>
                      <a:round/>
                      <a:headEnd type="none" w="sm" len="sm"/>
                      <a:tailEnd type="none" w="sm" len="sm"/>
                    </a:lnT>
                    <a:lnB w="38100" cap="flat" cmpd="sng">
                      <a:solidFill>
                        <a:srgbClr val="434343"/>
                      </a:solidFill>
                      <a:prstDash val="solid"/>
                      <a:round/>
                      <a:headEnd type="none" w="sm" len="sm"/>
                      <a:tailEnd type="none" w="sm" len="sm"/>
                    </a:lnB>
                    <a:solidFill>
                      <a:srgbClr val="FFFFFF"/>
                    </a:solidFill>
                  </a:tcPr>
                </a:tc>
                <a:extLst>
                  <a:ext uri="{0D108BD9-81ED-4DB2-BD59-A6C34878D82A}">
                    <a16:rowId xmlns:a16="http://schemas.microsoft.com/office/drawing/2014/main" val="10002"/>
                  </a:ext>
                </a:extLst>
              </a:tr>
              <a:tr h="381000">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lnL w="38100" cap="flat" cmpd="sng">
                      <a:solidFill>
                        <a:srgbClr val="434343"/>
                      </a:solidFill>
                      <a:prstDash val="solid"/>
                      <a:round/>
                      <a:headEnd type="none" w="sm" len="sm"/>
                      <a:tailEnd type="none" w="sm" len="sm"/>
                    </a:lnL>
                    <a:lnR w="38100" cap="flat" cmpd="sng">
                      <a:solidFill>
                        <a:srgbClr val="434343"/>
                      </a:solidFill>
                      <a:prstDash val="solid"/>
                      <a:round/>
                      <a:headEnd type="none" w="sm" len="sm"/>
                      <a:tailEnd type="none" w="sm" len="sm"/>
                    </a:lnR>
                    <a:lnT w="38100" cap="flat" cmpd="sng">
                      <a:solidFill>
                        <a:srgbClr val="434343"/>
                      </a:solidFill>
                      <a:prstDash val="solid"/>
                      <a:round/>
                      <a:headEnd type="none" w="sm" len="sm"/>
                      <a:tailEnd type="none" w="sm" len="sm"/>
                    </a:lnT>
                    <a:lnB w="38100" cap="flat" cmpd="sng">
                      <a:solidFill>
                        <a:srgbClr val="434343"/>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381000">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lnL w="38100" cap="flat" cmpd="sng">
                      <a:solidFill>
                        <a:srgbClr val="434343"/>
                      </a:solidFill>
                      <a:prstDash val="solid"/>
                      <a:round/>
                      <a:headEnd type="none" w="sm" len="sm"/>
                      <a:tailEnd type="none" w="sm" len="sm"/>
                    </a:lnL>
                    <a:lnR w="38100" cap="flat" cmpd="sng">
                      <a:solidFill>
                        <a:srgbClr val="434343"/>
                      </a:solidFill>
                      <a:prstDash val="solid"/>
                      <a:round/>
                      <a:headEnd type="none" w="sm" len="sm"/>
                      <a:tailEnd type="none" w="sm" len="sm"/>
                    </a:lnR>
                    <a:lnT w="38100" cap="flat" cmpd="sng">
                      <a:solidFill>
                        <a:srgbClr val="434343"/>
                      </a:solidFill>
                      <a:prstDash val="solid"/>
                      <a:round/>
                      <a:headEnd type="none" w="sm" len="sm"/>
                      <a:tailEnd type="none" w="sm" len="sm"/>
                    </a:lnT>
                    <a:lnB w="38100" cap="flat" cmpd="sng">
                      <a:solidFill>
                        <a:srgbClr val="434343"/>
                      </a:solidFill>
                      <a:prstDash val="solid"/>
                      <a:round/>
                      <a:headEnd type="none" w="sm" len="sm"/>
                      <a:tailEnd type="none" w="sm" len="sm"/>
                    </a:lnB>
                    <a:solidFill>
                      <a:srgbClr val="FFFFFF"/>
                    </a:solidFill>
                  </a:tcPr>
                </a:tc>
                <a:extLst>
                  <a:ext uri="{0D108BD9-81ED-4DB2-BD59-A6C34878D82A}">
                    <a16:rowId xmlns:a16="http://schemas.microsoft.com/office/drawing/2014/main" val="10004"/>
                  </a:ext>
                </a:extLst>
              </a:tr>
            </a:tbl>
          </a:graphicData>
        </a:graphic>
      </p:graphicFrame>
      <p:sp>
        <p:nvSpPr>
          <p:cNvPr id="109" name="Google Shape;109;p13"/>
          <p:cNvSpPr txBox="1"/>
          <p:nvPr/>
        </p:nvSpPr>
        <p:spPr>
          <a:xfrm>
            <a:off x="4879050" y="4705475"/>
            <a:ext cx="2135700" cy="8028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Fixed-Length Vector</a:t>
            </a:r>
            <a:endParaRPr sz="1800" b="0" i="0" u="none" strike="noStrike" cap="none">
              <a:solidFill>
                <a:srgbClr val="000000"/>
              </a:solidFill>
              <a:latin typeface="Arial"/>
              <a:ea typeface="Arial"/>
              <a:cs typeface="Arial"/>
              <a:sym typeface="Arial"/>
            </a:endParaRPr>
          </a:p>
        </p:txBody>
      </p:sp>
      <p:sp>
        <p:nvSpPr>
          <p:cNvPr id="110" name="Google Shape;110;p13"/>
          <p:cNvSpPr txBox="1"/>
          <p:nvPr/>
        </p:nvSpPr>
        <p:spPr>
          <a:xfrm>
            <a:off x="-950700" y="3362425"/>
            <a:ext cx="3875100" cy="4788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Arial"/>
                <a:ea typeface="Arial"/>
                <a:cs typeface="Arial"/>
                <a:sym typeface="Arial"/>
              </a:rPr>
              <a:t>How are you</a:t>
            </a:r>
            <a:endParaRPr sz="2400" b="0" i="0" u="none" strike="noStrike" cap="none">
              <a:solidFill>
                <a:srgbClr val="000000"/>
              </a:solidFill>
              <a:latin typeface="Arial"/>
              <a:ea typeface="Arial"/>
              <a:cs typeface="Arial"/>
              <a:sym typeface="Arial"/>
            </a:endParaRPr>
          </a:p>
        </p:txBody>
      </p:sp>
      <p:sp>
        <p:nvSpPr>
          <p:cNvPr id="111" name="Google Shape;111;p13"/>
          <p:cNvSpPr txBox="1"/>
          <p:nvPr/>
        </p:nvSpPr>
        <p:spPr>
          <a:xfrm>
            <a:off x="9578075" y="3362431"/>
            <a:ext cx="3144600" cy="4788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Arial"/>
                <a:ea typeface="Arial"/>
                <a:cs typeface="Arial"/>
                <a:sym typeface="Arial"/>
              </a:rPr>
              <a:t>Wie geht es dir</a:t>
            </a:r>
            <a:endParaRPr sz="2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0204147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4"/>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US"/>
              <a:t>Problem with Vanilla Seq2Seq</a:t>
            </a:r>
            <a:endParaRPr/>
          </a:p>
        </p:txBody>
      </p:sp>
      <p:sp>
        <p:nvSpPr>
          <p:cNvPr id="117" name="Google Shape;117;p14"/>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36</a:t>
            </a:fld>
            <a:endParaRPr/>
          </a:p>
        </p:txBody>
      </p:sp>
      <p:sp>
        <p:nvSpPr>
          <p:cNvPr id="118" name="Google Shape;118;p14"/>
          <p:cNvSpPr/>
          <p:nvPr/>
        </p:nvSpPr>
        <p:spPr>
          <a:xfrm>
            <a:off x="2771925" y="2746075"/>
            <a:ext cx="2341800" cy="18639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Arial"/>
                <a:ea typeface="Arial"/>
                <a:cs typeface="Arial"/>
                <a:sym typeface="Arial"/>
              </a:rPr>
              <a:t>Encoder</a:t>
            </a:r>
            <a:endParaRPr sz="2400" b="0" i="0" u="none" strike="noStrike" cap="none">
              <a:solidFill>
                <a:srgbClr val="000000"/>
              </a:solidFill>
              <a:latin typeface="Arial"/>
              <a:ea typeface="Arial"/>
              <a:cs typeface="Arial"/>
              <a:sym typeface="Arial"/>
            </a:endParaRPr>
          </a:p>
        </p:txBody>
      </p:sp>
      <p:sp>
        <p:nvSpPr>
          <p:cNvPr id="119" name="Google Shape;119;p14"/>
          <p:cNvSpPr/>
          <p:nvPr/>
        </p:nvSpPr>
        <p:spPr>
          <a:xfrm>
            <a:off x="7014750" y="2746075"/>
            <a:ext cx="2341800" cy="18639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Arial"/>
                <a:ea typeface="Arial"/>
                <a:cs typeface="Arial"/>
                <a:sym typeface="Arial"/>
              </a:rPr>
              <a:t>Decoder</a:t>
            </a:r>
            <a:endParaRPr sz="2400" b="0" i="0" u="none" strike="noStrike" cap="none">
              <a:solidFill>
                <a:srgbClr val="000000"/>
              </a:solidFill>
              <a:latin typeface="Arial"/>
              <a:ea typeface="Arial"/>
              <a:cs typeface="Arial"/>
              <a:sym typeface="Arial"/>
            </a:endParaRPr>
          </a:p>
        </p:txBody>
      </p:sp>
      <p:cxnSp>
        <p:nvCxnSpPr>
          <p:cNvPr id="120" name="Google Shape;120;p14"/>
          <p:cNvCxnSpPr>
            <a:stCxn id="118" idx="3"/>
            <a:endCxn id="119" idx="1"/>
          </p:cNvCxnSpPr>
          <p:nvPr/>
        </p:nvCxnSpPr>
        <p:spPr>
          <a:xfrm>
            <a:off x="5113725" y="3678025"/>
            <a:ext cx="1901100" cy="0"/>
          </a:xfrm>
          <a:prstGeom prst="straightConnector1">
            <a:avLst/>
          </a:prstGeom>
          <a:noFill/>
          <a:ln w="76200" cap="flat" cmpd="sng">
            <a:solidFill>
              <a:schemeClr val="dk2"/>
            </a:solidFill>
            <a:prstDash val="solid"/>
            <a:round/>
            <a:headEnd type="none" w="sm" len="sm"/>
            <a:tailEnd type="triangle" w="med" len="med"/>
          </a:ln>
        </p:spPr>
      </p:cxnSp>
      <p:cxnSp>
        <p:nvCxnSpPr>
          <p:cNvPr id="121" name="Google Shape;121;p14"/>
          <p:cNvCxnSpPr>
            <a:stCxn id="119" idx="3"/>
          </p:cNvCxnSpPr>
          <p:nvPr/>
        </p:nvCxnSpPr>
        <p:spPr>
          <a:xfrm>
            <a:off x="9356550" y="3678025"/>
            <a:ext cx="721800" cy="0"/>
          </a:xfrm>
          <a:prstGeom prst="straightConnector1">
            <a:avLst/>
          </a:prstGeom>
          <a:noFill/>
          <a:ln w="76200" cap="flat" cmpd="sng">
            <a:solidFill>
              <a:schemeClr val="dk2"/>
            </a:solidFill>
            <a:prstDash val="solid"/>
            <a:round/>
            <a:headEnd type="none" w="sm" len="sm"/>
            <a:tailEnd type="triangle" w="med" len="med"/>
          </a:ln>
        </p:spPr>
      </p:cxnSp>
      <p:cxnSp>
        <p:nvCxnSpPr>
          <p:cNvPr id="122" name="Google Shape;122;p14"/>
          <p:cNvCxnSpPr>
            <a:endCxn id="118" idx="1"/>
          </p:cNvCxnSpPr>
          <p:nvPr/>
        </p:nvCxnSpPr>
        <p:spPr>
          <a:xfrm>
            <a:off x="1899825" y="3678025"/>
            <a:ext cx="872100" cy="0"/>
          </a:xfrm>
          <a:prstGeom prst="straightConnector1">
            <a:avLst/>
          </a:prstGeom>
          <a:noFill/>
          <a:ln w="76200" cap="flat" cmpd="sng">
            <a:solidFill>
              <a:schemeClr val="dk2"/>
            </a:solidFill>
            <a:prstDash val="solid"/>
            <a:round/>
            <a:headEnd type="none" w="sm" len="sm"/>
            <a:tailEnd type="triangle" w="med" len="med"/>
          </a:ln>
        </p:spPr>
      </p:cxnSp>
      <p:graphicFrame>
        <p:nvGraphicFramePr>
          <p:cNvPr id="123" name="Google Shape;123;p14"/>
          <p:cNvGraphicFramePr/>
          <p:nvPr/>
        </p:nvGraphicFramePr>
        <p:xfrm>
          <a:off x="5755475" y="2746075"/>
          <a:ext cx="382850" cy="1981050"/>
        </p:xfrm>
        <a:graphic>
          <a:graphicData uri="http://schemas.openxmlformats.org/drawingml/2006/table">
            <a:tbl>
              <a:tblPr>
                <a:noFill/>
              </a:tblPr>
              <a:tblGrid>
                <a:gridCol w="382850">
                  <a:extLst>
                    <a:ext uri="{9D8B030D-6E8A-4147-A177-3AD203B41FA5}">
                      <a16:colId xmlns:a16="http://schemas.microsoft.com/office/drawing/2014/main" val="20000"/>
                    </a:ext>
                  </a:extLst>
                </a:gridCol>
              </a:tblGrid>
              <a:tr h="381000">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lnL w="38100" cap="flat" cmpd="sng">
                      <a:solidFill>
                        <a:srgbClr val="434343"/>
                      </a:solidFill>
                      <a:prstDash val="solid"/>
                      <a:round/>
                      <a:headEnd type="none" w="sm" len="sm"/>
                      <a:tailEnd type="none" w="sm" len="sm"/>
                    </a:lnL>
                    <a:lnR w="38100" cap="flat" cmpd="sng">
                      <a:solidFill>
                        <a:srgbClr val="434343"/>
                      </a:solidFill>
                      <a:prstDash val="solid"/>
                      <a:round/>
                      <a:headEnd type="none" w="sm" len="sm"/>
                      <a:tailEnd type="none" w="sm" len="sm"/>
                    </a:lnR>
                    <a:lnT w="38100" cap="flat" cmpd="sng">
                      <a:solidFill>
                        <a:srgbClr val="434343"/>
                      </a:solidFill>
                      <a:prstDash val="solid"/>
                      <a:round/>
                      <a:headEnd type="none" w="sm" len="sm"/>
                      <a:tailEnd type="none" w="sm" len="sm"/>
                    </a:lnT>
                    <a:lnB w="38100" cap="flat" cmpd="sng">
                      <a:solidFill>
                        <a:srgbClr val="434343"/>
                      </a:solidFill>
                      <a:prstDash val="solid"/>
                      <a:round/>
                      <a:headEnd type="none" w="sm" len="sm"/>
                      <a:tailEnd type="none" w="sm" len="sm"/>
                    </a:lnB>
                    <a:solidFill>
                      <a:srgbClr val="FFFFFF"/>
                    </a:solidFill>
                  </a:tcPr>
                </a:tc>
                <a:extLst>
                  <a:ext uri="{0D108BD9-81ED-4DB2-BD59-A6C34878D82A}">
                    <a16:rowId xmlns:a16="http://schemas.microsoft.com/office/drawing/2014/main" val="10000"/>
                  </a:ext>
                </a:extLst>
              </a:tr>
              <a:tr h="381000">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lnL w="38100" cap="flat" cmpd="sng">
                      <a:solidFill>
                        <a:srgbClr val="434343"/>
                      </a:solidFill>
                      <a:prstDash val="solid"/>
                      <a:round/>
                      <a:headEnd type="none" w="sm" len="sm"/>
                      <a:tailEnd type="none" w="sm" len="sm"/>
                    </a:lnL>
                    <a:lnR w="38100" cap="flat" cmpd="sng">
                      <a:solidFill>
                        <a:srgbClr val="434343"/>
                      </a:solidFill>
                      <a:prstDash val="solid"/>
                      <a:round/>
                      <a:headEnd type="none" w="sm" len="sm"/>
                      <a:tailEnd type="none" w="sm" len="sm"/>
                    </a:lnR>
                    <a:lnT w="38100" cap="flat" cmpd="sng">
                      <a:solidFill>
                        <a:srgbClr val="434343"/>
                      </a:solidFill>
                      <a:prstDash val="solid"/>
                      <a:round/>
                      <a:headEnd type="none" w="sm" len="sm"/>
                      <a:tailEnd type="none" w="sm" len="sm"/>
                    </a:lnT>
                    <a:lnB w="38100" cap="flat" cmpd="sng">
                      <a:solidFill>
                        <a:srgbClr val="434343"/>
                      </a:solidFill>
                      <a:prstDash val="solid"/>
                      <a:round/>
                      <a:headEnd type="none" w="sm" len="sm"/>
                      <a:tailEnd type="none" w="sm" len="sm"/>
                    </a:lnB>
                    <a:solidFill>
                      <a:srgbClr val="FFFFFF"/>
                    </a:solidFill>
                  </a:tcPr>
                </a:tc>
                <a:extLst>
                  <a:ext uri="{0D108BD9-81ED-4DB2-BD59-A6C34878D82A}">
                    <a16:rowId xmlns:a16="http://schemas.microsoft.com/office/drawing/2014/main" val="10001"/>
                  </a:ext>
                </a:extLst>
              </a:tr>
              <a:tr h="381000">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lnL w="38100" cap="flat" cmpd="sng">
                      <a:solidFill>
                        <a:srgbClr val="434343"/>
                      </a:solidFill>
                      <a:prstDash val="solid"/>
                      <a:round/>
                      <a:headEnd type="none" w="sm" len="sm"/>
                      <a:tailEnd type="none" w="sm" len="sm"/>
                    </a:lnL>
                    <a:lnR w="38100" cap="flat" cmpd="sng">
                      <a:solidFill>
                        <a:srgbClr val="434343"/>
                      </a:solidFill>
                      <a:prstDash val="solid"/>
                      <a:round/>
                      <a:headEnd type="none" w="sm" len="sm"/>
                      <a:tailEnd type="none" w="sm" len="sm"/>
                    </a:lnR>
                    <a:lnT w="38100" cap="flat" cmpd="sng">
                      <a:solidFill>
                        <a:srgbClr val="434343"/>
                      </a:solidFill>
                      <a:prstDash val="solid"/>
                      <a:round/>
                      <a:headEnd type="none" w="sm" len="sm"/>
                      <a:tailEnd type="none" w="sm" len="sm"/>
                    </a:lnT>
                    <a:lnB w="38100" cap="flat" cmpd="sng">
                      <a:solidFill>
                        <a:srgbClr val="434343"/>
                      </a:solidFill>
                      <a:prstDash val="solid"/>
                      <a:round/>
                      <a:headEnd type="none" w="sm" len="sm"/>
                      <a:tailEnd type="none" w="sm" len="sm"/>
                    </a:lnB>
                    <a:solidFill>
                      <a:srgbClr val="FFFFFF"/>
                    </a:solidFill>
                  </a:tcPr>
                </a:tc>
                <a:extLst>
                  <a:ext uri="{0D108BD9-81ED-4DB2-BD59-A6C34878D82A}">
                    <a16:rowId xmlns:a16="http://schemas.microsoft.com/office/drawing/2014/main" val="10002"/>
                  </a:ext>
                </a:extLst>
              </a:tr>
              <a:tr h="381000">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lnL w="38100" cap="flat" cmpd="sng">
                      <a:solidFill>
                        <a:srgbClr val="434343"/>
                      </a:solidFill>
                      <a:prstDash val="solid"/>
                      <a:round/>
                      <a:headEnd type="none" w="sm" len="sm"/>
                      <a:tailEnd type="none" w="sm" len="sm"/>
                    </a:lnL>
                    <a:lnR w="38100" cap="flat" cmpd="sng">
                      <a:solidFill>
                        <a:srgbClr val="434343"/>
                      </a:solidFill>
                      <a:prstDash val="solid"/>
                      <a:round/>
                      <a:headEnd type="none" w="sm" len="sm"/>
                      <a:tailEnd type="none" w="sm" len="sm"/>
                    </a:lnR>
                    <a:lnT w="38100" cap="flat" cmpd="sng">
                      <a:solidFill>
                        <a:srgbClr val="434343"/>
                      </a:solidFill>
                      <a:prstDash val="solid"/>
                      <a:round/>
                      <a:headEnd type="none" w="sm" len="sm"/>
                      <a:tailEnd type="none" w="sm" len="sm"/>
                    </a:lnT>
                    <a:lnB w="38100" cap="flat" cmpd="sng">
                      <a:solidFill>
                        <a:srgbClr val="434343"/>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381000">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lnL w="38100" cap="flat" cmpd="sng">
                      <a:solidFill>
                        <a:srgbClr val="434343"/>
                      </a:solidFill>
                      <a:prstDash val="solid"/>
                      <a:round/>
                      <a:headEnd type="none" w="sm" len="sm"/>
                      <a:tailEnd type="none" w="sm" len="sm"/>
                    </a:lnL>
                    <a:lnR w="38100" cap="flat" cmpd="sng">
                      <a:solidFill>
                        <a:srgbClr val="434343"/>
                      </a:solidFill>
                      <a:prstDash val="solid"/>
                      <a:round/>
                      <a:headEnd type="none" w="sm" len="sm"/>
                      <a:tailEnd type="none" w="sm" len="sm"/>
                    </a:lnR>
                    <a:lnT w="38100" cap="flat" cmpd="sng">
                      <a:solidFill>
                        <a:srgbClr val="434343"/>
                      </a:solidFill>
                      <a:prstDash val="solid"/>
                      <a:round/>
                      <a:headEnd type="none" w="sm" len="sm"/>
                      <a:tailEnd type="none" w="sm" len="sm"/>
                    </a:lnT>
                    <a:lnB w="38100" cap="flat" cmpd="sng">
                      <a:solidFill>
                        <a:srgbClr val="434343"/>
                      </a:solidFill>
                      <a:prstDash val="solid"/>
                      <a:round/>
                      <a:headEnd type="none" w="sm" len="sm"/>
                      <a:tailEnd type="none" w="sm" len="sm"/>
                    </a:lnB>
                    <a:solidFill>
                      <a:srgbClr val="FFFFFF"/>
                    </a:solidFill>
                  </a:tcPr>
                </a:tc>
                <a:extLst>
                  <a:ext uri="{0D108BD9-81ED-4DB2-BD59-A6C34878D82A}">
                    <a16:rowId xmlns:a16="http://schemas.microsoft.com/office/drawing/2014/main" val="10004"/>
                  </a:ext>
                </a:extLst>
              </a:tr>
            </a:tbl>
          </a:graphicData>
        </a:graphic>
      </p:graphicFrame>
      <p:sp>
        <p:nvSpPr>
          <p:cNvPr id="124" name="Google Shape;124;p14"/>
          <p:cNvSpPr txBox="1"/>
          <p:nvPr/>
        </p:nvSpPr>
        <p:spPr>
          <a:xfrm>
            <a:off x="4879050" y="4705475"/>
            <a:ext cx="2135700" cy="8028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Fixed-Length Vector</a:t>
            </a:r>
            <a:endParaRPr sz="1800" b="0" i="0" u="none" strike="noStrike" cap="none">
              <a:solidFill>
                <a:srgbClr val="000000"/>
              </a:solidFill>
              <a:latin typeface="Arial"/>
              <a:ea typeface="Arial"/>
              <a:cs typeface="Arial"/>
              <a:sym typeface="Arial"/>
            </a:endParaRPr>
          </a:p>
        </p:txBody>
      </p:sp>
      <p:sp>
        <p:nvSpPr>
          <p:cNvPr id="125" name="Google Shape;125;p14"/>
          <p:cNvSpPr txBox="1"/>
          <p:nvPr/>
        </p:nvSpPr>
        <p:spPr>
          <a:xfrm>
            <a:off x="-684875" y="2883750"/>
            <a:ext cx="2743200" cy="13257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chemeClr val="dk1"/>
              </a:buClr>
              <a:buSzPts val="1100"/>
              <a:buFont typeface="Arial"/>
              <a:buNone/>
            </a:pPr>
            <a:r>
              <a:rPr lang="en-US" sz="600" b="0" i="0" u="none" strike="noStrike" cap="none">
                <a:solidFill>
                  <a:srgbClr val="000000"/>
                </a:solidFill>
                <a:latin typeface="Arial"/>
                <a:ea typeface="Arial"/>
                <a:cs typeface="Arial"/>
                <a:sym typeface="Arial"/>
              </a:rPr>
              <a:t>Neural machine translation is a recently proposed approach to machine transla- tion. Unlike the traditional statistical machine translation, the neural machine translation aims at building a single neural network that can be jointly tuned to maximize the translation performance. The models proposed recently for neu- ral machine translation often belong to a family of encoder–decoders and encode a source sentence into a fixed-length vector from which a decoder generates a translation. In this paper, we conjecture that the use of a fixed-length vector is a bottleneck in improving the performance of this basic encoder–decoder architec- ture, and propose to extend this by allowing a model to automatically (soft-)search for parts of a source sentence that are relevant to predicting a target word, without having to form these parts as a hard segment explicitly. With this new approach, we achieve a translation performance comparable to the existing state-of-the-art phrase-based system on the task of English-to-French translation. Furthermore, qualitative analysis reveals that the (soft-)alignments found by the model agree well with our intuition.</a:t>
            </a:r>
            <a:endParaRPr sz="6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600"/>
              <a:buFont typeface="Arial"/>
              <a:buNone/>
            </a:pPr>
            <a:endParaRPr sz="600" b="0" i="0" u="none" strike="noStrike" cap="none">
              <a:solidFill>
                <a:srgbClr val="000000"/>
              </a:solidFill>
              <a:latin typeface="Arial"/>
              <a:ea typeface="Arial"/>
              <a:cs typeface="Arial"/>
              <a:sym typeface="Arial"/>
            </a:endParaRPr>
          </a:p>
        </p:txBody>
      </p:sp>
      <p:sp>
        <p:nvSpPr>
          <p:cNvPr id="126" name="Google Shape;126;p14"/>
          <p:cNvSpPr txBox="1"/>
          <p:nvPr/>
        </p:nvSpPr>
        <p:spPr>
          <a:xfrm>
            <a:off x="9998375" y="2746083"/>
            <a:ext cx="3144600" cy="1905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600"/>
              <a:buFont typeface="Arial"/>
              <a:buNone/>
            </a:pPr>
            <a:r>
              <a:rPr lang="en-US" sz="600" b="0" i="0" u="none" strike="noStrike" cap="none">
                <a:solidFill>
                  <a:srgbClr val="000000"/>
                </a:solidFill>
                <a:latin typeface="Arial"/>
                <a:ea typeface="Arial"/>
                <a:cs typeface="Arial"/>
                <a:sym typeface="Arial"/>
              </a:rPr>
              <a:t>Neuronale maschinelle Übersetzung ist ein kürzlich vorgeschlagener Ansatz zur maschinellen Übersetzung. Anders als bei der herkömmlichen statistischen maschinellen Übersetzung zielt die neuronale maschinelle Übersetzung darauf ab, ein einzelnes neuronales Netzwerk aufzubauen, das gemeinsam optimiert werden kann, um die Übersetzungsleistung zu maximieren. Die kürzlich vorgeschlagenen Modelle für die maschinelle maschinelle Übersetzung gehören häufig zu einer Familie von Encoder-Decodern und codieren einen Quellsatz in einen Vektor fester Länge, aus dem ein Decodierer eine Übersetzung generiert. In diesem Artikel vermuten wir, dass die Verwendung eines Vektors mit fester Länge einen Engpass bei der Verbesserung der Leistung dieser grundlegenden Encoder-Decoder-Architektur darstellt, und schlagen vor, diese zu erweitern, indem ein Modell die automatische (Soft-) Suche nach Teilen ermöglicht eines Quellsatzes, die für die Vorhersage eines Zielworts relevant sind, ohne dass diese Teile explizit als hartes Segment gebildet werden müssen. Mit diesem neuen Ansatz erreichen wir eine Übersetzungsleistung, die mit dem bestehenden, auf dem neuesten Stand der Technik basierenden, auf Phrasen basierenden System für die Aufgabe der Übersetzung Englisch-Französisch vergleichbar ist. Darüber hinaus zeigt die qualitative Analyse, dass die (weichen) Ausrichtungen des Modells gut mit unserer Intuition übereinstimmen.</a:t>
            </a:r>
            <a:endParaRPr sz="600" b="0" i="0" u="none" strike="noStrike" cap="none">
              <a:solidFill>
                <a:srgbClr val="000000"/>
              </a:solidFill>
              <a:latin typeface="Arial"/>
              <a:ea typeface="Arial"/>
              <a:cs typeface="Arial"/>
              <a:sym typeface="Arial"/>
            </a:endParaRPr>
          </a:p>
        </p:txBody>
      </p:sp>
      <p:sp>
        <p:nvSpPr>
          <p:cNvPr id="127" name="Google Shape;127;p14"/>
          <p:cNvSpPr/>
          <p:nvPr/>
        </p:nvSpPr>
        <p:spPr>
          <a:xfrm>
            <a:off x="9105650" y="1861950"/>
            <a:ext cx="2927610" cy="1514700"/>
          </a:xfrm>
          <a:prstGeom prst="irregularSeal2">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FFFF00"/>
                </a:solidFill>
                <a:latin typeface="Arial"/>
                <a:ea typeface="Arial"/>
                <a:cs typeface="Arial"/>
                <a:sym typeface="Arial"/>
              </a:rPr>
              <a:t>Gibberish!</a:t>
            </a:r>
            <a:endParaRPr sz="1800" b="0" i="0" u="none" strike="noStrike" cap="none">
              <a:solidFill>
                <a:srgbClr val="FFFF00"/>
              </a:solidFill>
              <a:latin typeface="Arial"/>
              <a:ea typeface="Arial"/>
              <a:cs typeface="Arial"/>
              <a:sym typeface="Arial"/>
            </a:endParaRPr>
          </a:p>
        </p:txBody>
      </p:sp>
    </p:spTree>
    <p:extLst>
      <p:ext uri="{BB962C8B-B14F-4D97-AF65-F5344CB8AC3E}">
        <p14:creationId xmlns:p14="http://schemas.microsoft.com/office/powerpoint/2010/main" val="414470794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15"/>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US" dirty="0"/>
              <a:t>Attention (Example)</a:t>
            </a:r>
            <a:endParaRPr dirty="0"/>
          </a:p>
        </p:txBody>
      </p:sp>
      <p:sp>
        <p:nvSpPr>
          <p:cNvPr id="133" name="Google Shape;133;p15"/>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37</a:t>
            </a:fld>
            <a:endParaRPr/>
          </a:p>
        </p:txBody>
      </p:sp>
      <p:sp>
        <p:nvSpPr>
          <p:cNvPr id="134" name="Google Shape;134;p15"/>
          <p:cNvSpPr txBox="1"/>
          <p:nvPr/>
        </p:nvSpPr>
        <p:spPr>
          <a:xfrm>
            <a:off x="3663864" y="2877661"/>
            <a:ext cx="6882000" cy="802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Arial"/>
                <a:ea typeface="Arial"/>
                <a:cs typeface="Arial"/>
                <a:sym typeface="Arial"/>
              </a:rPr>
              <a:t>A giant apple </a:t>
            </a:r>
            <a:r>
              <a:rPr lang="en-US" sz="2400" b="0" i="0" u="none" strike="noStrike" cap="none">
                <a:solidFill>
                  <a:srgbClr val="FF0000"/>
                </a:solidFill>
                <a:latin typeface="Arial"/>
                <a:ea typeface="Arial"/>
                <a:cs typeface="Arial"/>
                <a:sym typeface="Arial"/>
              </a:rPr>
              <a:t>falls</a:t>
            </a:r>
            <a:endParaRPr sz="2400" b="0" i="0" u="none" strike="noStrike" cap="none">
              <a:solidFill>
                <a:srgbClr val="FF0000"/>
              </a:solidFill>
              <a:latin typeface="Arial"/>
              <a:ea typeface="Arial"/>
              <a:cs typeface="Arial"/>
              <a:sym typeface="Arial"/>
            </a:endParaRPr>
          </a:p>
        </p:txBody>
      </p:sp>
      <p:cxnSp>
        <p:nvCxnSpPr>
          <p:cNvPr id="135" name="Google Shape;135;p15"/>
          <p:cNvCxnSpPr/>
          <p:nvPr/>
        </p:nvCxnSpPr>
        <p:spPr>
          <a:xfrm rot="10800000" flipH="1">
            <a:off x="5204523" y="3350156"/>
            <a:ext cx="603484" cy="1036207"/>
          </a:xfrm>
          <a:prstGeom prst="straightConnector1">
            <a:avLst/>
          </a:prstGeom>
          <a:noFill/>
          <a:ln w="38100" cap="flat" cmpd="sng">
            <a:solidFill>
              <a:schemeClr val="dk1"/>
            </a:solidFill>
            <a:prstDash val="solid"/>
            <a:round/>
            <a:headEnd type="none" w="sm" len="sm"/>
            <a:tailEnd type="triangle" w="med" len="med"/>
          </a:ln>
        </p:spPr>
      </p:cxnSp>
      <p:cxnSp>
        <p:nvCxnSpPr>
          <p:cNvPr id="136" name="Google Shape;136;p15"/>
          <p:cNvCxnSpPr/>
          <p:nvPr/>
        </p:nvCxnSpPr>
        <p:spPr>
          <a:xfrm rot="10800000" flipH="1">
            <a:off x="4633371" y="3350156"/>
            <a:ext cx="1195687" cy="1033755"/>
          </a:xfrm>
          <a:prstGeom prst="straightConnector1">
            <a:avLst/>
          </a:prstGeom>
          <a:noFill/>
          <a:ln w="38100" cap="flat" cmpd="sng">
            <a:solidFill>
              <a:schemeClr val="dk1"/>
            </a:solidFill>
            <a:prstDash val="solid"/>
            <a:round/>
            <a:headEnd type="none" w="sm" len="sm"/>
            <a:tailEnd type="triangle" w="med" len="med"/>
          </a:ln>
        </p:spPr>
      </p:cxnSp>
      <p:cxnSp>
        <p:nvCxnSpPr>
          <p:cNvPr id="137" name="Google Shape;137;p15"/>
          <p:cNvCxnSpPr/>
          <p:nvPr/>
        </p:nvCxnSpPr>
        <p:spPr>
          <a:xfrm rot="10800000" flipH="1">
            <a:off x="4096405" y="3361036"/>
            <a:ext cx="1700915" cy="1005252"/>
          </a:xfrm>
          <a:prstGeom prst="straightConnector1">
            <a:avLst/>
          </a:prstGeom>
          <a:noFill/>
          <a:ln w="38100" cap="flat" cmpd="sng">
            <a:solidFill>
              <a:srgbClr val="B7B7B7"/>
            </a:solidFill>
            <a:prstDash val="solid"/>
            <a:round/>
            <a:headEnd type="none" w="sm" len="sm"/>
            <a:tailEnd type="triangle" w="med" len="med"/>
          </a:ln>
        </p:spPr>
      </p:cxnSp>
      <p:cxnSp>
        <p:nvCxnSpPr>
          <p:cNvPr id="138" name="Google Shape;138;p15"/>
          <p:cNvCxnSpPr/>
          <p:nvPr/>
        </p:nvCxnSpPr>
        <p:spPr>
          <a:xfrm rot="10800000" flipH="1">
            <a:off x="3535815" y="3350003"/>
            <a:ext cx="2282730" cy="1018737"/>
          </a:xfrm>
          <a:prstGeom prst="straightConnector1">
            <a:avLst/>
          </a:prstGeom>
          <a:noFill/>
          <a:ln w="38100" cap="flat" cmpd="sng">
            <a:solidFill>
              <a:srgbClr val="999999"/>
            </a:solidFill>
            <a:prstDash val="solid"/>
            <a:round/>
            <a:headEnd type="none" w="sm" len="sm"/>
            <a:tailEnd type="triangle" w="med" len="med"/>
          </a:ln>
        </p:spPr>
      </p:cxnSp>
      <p:cxnSp>
        <p:nvCxnSpPr>
          <p:cNvPr id="139" name="Google Shape;139;p15"/>
          <p:cNvCxnSpPr/>
          <p:nvPr/>
        </p:nvCxnSpPr>
        <p:spPr>
          <a:xfrm rot="10800000">
            <a:off x="5828909" y="3371763"/>
            <a:ext cx="1126226" cy="991767"/>
          </a:xfrm>
          <a:prstGeom prst="straightConnector1">
            <a:avLst/>
          </a:prstGeom>
          <a:noFill/>
          <a:ln w="38100" cap="flat" cmpd="sng">
            <a:solidFill>
              <a:srgbClr val="EFEFEF"/>
            </a:solidFill>
            <a:prstDash val="solid"/>
            <a:round/>
            <a:headEnd type="none" w="sm" len="sm"/>
            <a:tailEnd type="triangle" w="med" len="med"/>
          </a:ln>
        </p:spPr>
      </p:cxnSp>
      <p:cxnSp>
        <p:nvCxnSpPr>
          <p:cNvPr id="140" name="Google Shape;140;p15"/>
          <p:cNvCxnSpPr/>
          <p:nvPr/>
        </p:nvCxnSpPr>
        <p:spPr>
          <a:xfrm rot="10800000">
            <a:off x="5797246" y="3339123"/>
            <a:ext cx="1730303" cy="1041110"/>
          </a:xfrm>
          <a:prstGeom prst="straightConnector1">
            <a:avLst/>
          </a:prstGeom>
          <a:noFill/>
          <a:ln w="38100" cap="flat" cmpd="sng">
            <a:solidFill>
              <a:srgbClr val="EFEFEF"/>
            </a:solidFill>
            <a:prstDash val="solid"/>
            <a:round/>
            <a:headEnd type="none" w="sm" len="sm"/>
            <a:tailEnd type="triangle" w="med" len="med"/>
          </a:ln>
        </p:spPr>
      </p:cxnSp>
      <p:cxnSp>
        <p:nvCxnSpPr>
          <p:cNvPr id="141" name="Google Shape;141;p15"/>
          <p:cNvCxnSpPr/>
          <p:nvPr/>
        </p:nvCxnSpPr>
        <p:spPr>
          <a:xfrm rot="10800000">
            <a:off x="5806077" y="3328243"/>
            <a:ext cx="577361" cy="1008624"/>
          </a:xfrm>
          <a:prstGeom prst="straightConnector1">
            <a:avLst/>
          </a:prstGeom>
          <a:noFill/>
          <a:ln w="38100" cap="flat" cmpd="sng">
            <a:solidFill>
              <a:schemeClr val="lt2"/>
            </a:solidFill>
            <a:prstDash val="solid"/>
            <a:round/>
            <a:headEnd type="none" w="sm" len="sm"/>
            <a:tailEnd type="triangle" w="med" len="med"/>
          </a:ln>
        </p:spPr>
      </p:cxnSp>
      <p:cxnSp>
        <p:nvCxnSpPr>
          <p:cNvPr id="142" name="Google Shape;142;p15"/>
          <p:cNvCxnSpPr/>
          <p:nvPr/>
        </p:nvCxnSpPr>
        <p:spPr>
          <a:xfrm rot="10800000" flipH="1">
            <a:off x="5811074" y="3328243"/>
            <a:ext cx="7421" cy="1023028"/>
          </a:xfrm>
          <a:prstGeom prst="straightConnector1">
            <a:avLst/>
          </a:prstGeom>
          <a:noFill/>
          <a:ln w="38100" cap="flat" cmpd="sng">
            <a:solidFill>
              <a:schemeClr val="lt2"/>
            </a:solidFill>
            <a:prstDash val="solid"/>
            <a:round/>
            <a:headEnd type="none" w="sm" len="sm"/>
            <a:tailEnd type="triangle" w="med" len="med"/>
          </a:ln>
        </p:spPr>
      </p:cxnSp>
      <p:sp>
        <p:nvSpPr>
          <p:cNvPr id="143" name="Google Shape;143;p15"/>
          <p:cNvSpPr txBox="1"/>
          <p:nvPr/>
        </p:nvSpPr>
        <p:spPr>
          <a:xfrm>
            <a:off x="3081314" y="4366714"/>
            <a:ext cx="6081300" cy="802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600"/>
              <a:buFont typeface="Arial"/>
              <a:buNone/>
            </a:pPr>
            <a:r>
              <a:rPr lang="en-US" sz="3600" b="0" i="0" u="none" strike="noStrike" cap="none">
                <a:solidFill>
                  <a:srgbClr val="000000"/>
                </a:solidFill>
                <a:latin typeface="Arial"/>
                <a:ea typeface="Arial"/>
                <a:cs typeface="Arial"/>
                <a:sym typeface="Arial"/>
              </a:rPr>
              <a:t>天 上 掉 下 个 大 苹 果</a:t>
            </a:r>
            <a:endParaRPr sz="36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403336255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638"/>
        <p:cNvGrpSpPr/>
        <p:nvPr/>
      </p:nvGrpSpPr>
      <p:grpSpPr>
        <a:xfrm>
          <a:off x="0" y="0"/>
          <a:ext cx="0" cy="0"/>
          <a:chOff x="0" y="0"/>
          <a:chExt cx="0" cy="0"/>
        </a:xfrm>
      </p:grpSpPr>
      <p:sp>
        <p:nvSpPr>
          <p:cNvPr id="1639" name="Google Shape;1639;p85"/>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US"/>
              <a:t>Attention (Intuition)</a:t>
            </a:r>
            <a:endParaRPr/>
          </a:p>
        </p:txBody>
      </p:sp>
      <p:sp>
        <p:nvSpPr>
          <p:cNvPr id="1640" name="Google Shape;1640;p85"/>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38</a:t>
            </a:fld>
            <a:endParaRPr/>
          </a:p>
        </p:txBody>
      </p:sp>
      <p:grpSp>
        <p:nvGrpSpPr>
          <p:cNvPr id="1641" name="Google Shape;1641;p85"/>
          <p:cNvGrpSpPr/>
          <p:nvPr/>
        </p:nvGrpSpPr>
        <p:grpSpPr>
          <a:xfrm>
            <a:off x="746354" y="5420675"/>
            <a:ext cx="10607446" cy="860975"/>
            <a:chOff x="677444" y="4920288"/>
            <a:chExt cx="10607446" cy="860975"/>
          </a:xfrm>
        </p:grpSpPr>
        <p:grpSp>
          <p:nvGrpSpPr>
            <p:cNvPr id="1642" name="Google Shape;1642;p85"/>
            <p:cNvGrpSpPr/>
            <p:nvPr/>
          </p:nvGrpSpPr>
          <p:grpSpPr>
            <a:xfrm>
              <a:off x="677444" y="5266763"/>
              <a:ext cx="10607445" cy="514500"/>
              <a:chOff x="514500" y="4778825"/>
              <a:chExt cx="11457599" cy="514500"/>
            </a:xfrm>
          </p:grpSpPr>
          <p:sp>
            <p:nvSpPr>
              <p:cNvPr id="1643" name="Google Shape;1643;p85"/>
              <p:cNvSpPr txBox="1"/>
              <p:nvPr/>
            </p:nvSpPr>
            <p:spPr>
              <a:xfrm>
                <a:off x="2171700" y="4778825"/>
                <a:ext cx="1514400" cy="51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B7B7B7"/>
                    </a:solidFill>
                    <a:latin typeface="Arial"/>
                    <a:ea typeface="Arial"/>
                    <a:cs typeface="Arial"/>
                    <a:sym typeface="Arial"/>
                  </a:rPr>
                  <a:t>come</a:t>
                </a:r>
                <a:endParaRPr sz="2400" b="0" i="0" u="none" strike="noStrike" cap="none">
                  <a:solidFill>
                    <a:srgbClr val="B7B7B7"/>
                  </a:solidFill>
                  <a:latin typeface="Arial"/>
                  <a:ea typeface="Arial"/>
                  <a:cs typeface="Arial"/>
                  <a:sym typeface="Arial"/>
                </a:endParaRPr>
              </a:p>
            </p:txBody>
          </p:sp>
          <p:sp>
            <p:nvSpPr>
              <p:cNvPr id="1644" name="Google Shape;1644;p85"/>
              <p:cNvSpPr txBox="1"/>
              <p:nvPr/>
            </p:nvSpPr>
            <p:spPr>
              <a:xfrm>
                <a:off x="514500" y="4778825"/>
                <a:ext cx="1514400" cy="51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B7B7B7"/>
                    </a:solidFill>
                    <a:latin typeface="Arial"/>
                    <a:ea typeface="Arial"/>
                    <a:cs typeface="Arial"/>
                    <a:sym typeface="Arial"/>
                  </a:rPr>
                  <a:t>I</a:t>
                </a:r>
                <a:endParaRPr sz="2400" b="0" i="0" u="none" strike="noStrike" cap="none">
                  <a:solidFill>
                    <a:srgbClr val="B7B7B7"/>
                  </a:solidFill>
                  <a:latin typeface="Arial"/>
                  <a:ea typeface="Arial"/>
                  <a:cs typeface="Arial"/>
                  <a:sym typeface="Arial"/>
                </a:endParaRPr>
              </a:p>
            </p:txBody>
          </p:sp>
          <p:sp>
            <p:nvSpPr>
              <p:cNvPr id="1645" name="Google Shape;1645;p85"/>
              <p:cNvSpPr txBox="1"/>
              <p:nvPr/>
            </p:nvSpPr>
            <p:spPr>
              <a:xfrm>
                <a:off x="3828900" y="4778825"/>
                <a:ext cx="1514400" cy="51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B7B7B7"/>
                    </a:solidFill>
                    <a:latin typeface="Arial"/>
                    <a:ea typeface="Arial"/>
                    <a:cs typeface="Arial"/>
                    <a:sym typeface="Arial"/>
                  </a:rPr>
                  <a:t>this</a:t>
                </a:r>
                <a:endParaRPr sz="2400" b="0" i="0" u="none" strike="noStrike" cap="none">
                  <a:solidFill>
                    <a:srgbClr val="B7B7B7"/>
                  </a:solidFill>
                  <a:latin typeface="Arial"/>
                  <a:ea typeface="Arial"/>
                  <a:cs typeface="Arial"/>
                  <a:sym typeface="Arial"/>
                </a:endParaRPr>
              </a:p>
            </p:txBody>
          </p:sp>
          <p:sp>
            <p:nvSpPr>
              <p:cNvPr id="1646" name="Google Shape;1646;p85"/>
              <p:cNvSpPr txBox="1"/>
              <p:nvPr/>
            </p:nvSpPr>
            <p:spPr>
              <a:xfrm>
                <a:off x="5486100" y="4778825"/>
                <a:ext cx="1514400" cy="51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B7B7B7"/>
                    </a:solidFill>
                    <a:latin typeface="Arial"/>
                    <a:ea typeface="Arial"/>
                    <a:cs typeface="Arial"/>
                    <a:sym typeface="Arial"/>
                  </a:rPr>
                  <a:t>evening</a:t>
                </a:r>
                <a:endParaRPr sz="2400" b="0" i="0" u="none" strike="noStrike" cap="none">
                  <a:solidFill>
                    <a:srgbClr val="B7B7B7"/>
                  </a:solidFill>
                  <a:latin typeface="Arial"/>
                  <a:ea typeface="Arial"/>
                  <a:cs typeface="Arial"/>
                  <a:sym typeface="Arial"/>
                </a:endParaRPr>
              </a:p>
            </p:txBody>
          </p:sp>
          <p:sp>
            <p:nvSpPr>
              <p:cNvPr id="1647" name="Google Shape;1647;p85"/>
              <p:cNvSpPr txBox="1"/>
              <p:nvPr/>
            </p:nvSpPr>
            <p:spPr>
              <a:xfrm>
                <a:off x="7143300" y="4778825"/>
                <a:ext cx="1514400" cy="51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B7B7B7"/>
                    </a:solidFill>
                    <a:latin typeface="Arial"/>
                    <a:ea typeface="Arial"/>
                    <a:cs typeface="Arial"/>
                    <a:sym typeface="Arial"/>
                  </a:rPr>
                  <a:t>in</a:t>
                </a:r>
                <a:endParaRPr sz="2400" b="0" i="0" u="none" strike="noStrike" cap="none">
                  <a:solidFill>
                    <a:srgbClr val="B7B7B7"/>
                  </a:solidFill>
                  <a:latin typeface="Arial"/>
                  <a:ea typeface="Arial"/>
                  <a:cs typeface="Arial"/>
                  <a:sym typeface="Arial"/>
                </a:endParaRPr>
              </a:p>
            </p:txBody>
          </p:sp>
          <p:sp>
            <p:nvSpPr>
              <p:cNvPr id="1648" name="Google Shape;1648;p85"/>
              <p:cNvSpPr txBox="1"/>
              <p:nvPr/>
            </p:nvSpPr>
            <p:spPr>
              <a:xfrm>
                <a:off x="8800500" y="4778825"/>
                <a:ext cx="1514400" cy="51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B7B7B7"/>
                    </a:solidFill>
                    <a:latin typeface="Arial"/>
                    <a:ea typeface="Arial"/>
                    <a:cs typeface="Arial"/>
                    <a:sym typeface="Arial"/>
                  </a:rPr>
                  <a:t>Munich</a:t>
                </a:r>
                <a:endParaRPr sz="2400" b="0" i="0" u="none" strike="noStrike" cap="none">
                  <a:solidFill>
                    <a:srgbClr val="B7B7B7"/>
                  </a:solidFill>
                  <a:latin typeface="Arial"/>
                  <a:ea typeface="Arial"/>
                  <a:cs typeface="Arial"/>
                  <a:sym typeface="Arial"/>
                </a:endParaRPr>
              </a:p>
            </p:txBody>
          </p:sp>
          <p:sp>
            <p:nvSpPr>
              <p:cNvPr id="1649" name="Google Shape;1649;p85"/>
              <p:cNvSpPr txBox="1"/>
              <p:nvPr/>
            </p:nvSpPr>
            <p:spPr>
              <a:xfrm>
                <a:off x="10457699" y="4778825"/>
                <a:ext cx="1514400" cy="51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B7B7B7"/>
                    </a:solidFill>
                    <a:latin typeface="Arial"/>
                    <a:ea typeface="Arial"/>
                    <a:cs typeface="Arial"/>
                    <a:sym typeface="Arial"/>
                  </a:rPr>
                  <a:t>to</a:t>
                </a:r>
                <a:endParaRPr sz="2400" b="0" i="0" u="none" strike="noStrike" cap="none">
                  <a:solidFill>
                    <a:srgbClr val="B7B7B7"/>
                  </a:solidFill>
                  <a:latin typeface="Arial"/>
                  <a:ea typeface="Arial"/>
                  <a:cs typeface="Arial"/>
                  <a:sym typeface="Arial"/>
                </a:endParaRPr>
              </a:p>
            </p:txBody>
          </p:sp>
        </p:grpSp>
        <p:grpSp>
          <p:nvGrpSpPr>
            <p:cNvPr id="1650" name="Google Shape;1650;p85"/>
            <p:cNvGrpSpPr/>
            <p:nvPr/>
          </p:nvGrpSpPr>
          <p:grpSpPr>
            <a:xfrm>
              <a:off x="677444" y="4920288"/>
              <a:ext cx="10607446" cy="514512"/>
              <a:chOff x="514500" y="4728488"/>
              <a:chExt cx="11457600" cy="514512"/>
            </a:xfrm>
          </p:grpSpPr>
          <p:sp>
            <p:nvSpPr>
              <p:cNvPr id="1651" name="Google Shape;1651;p85"/>
              <p:cNvSpPr txBox="1"/>
              <p:nvPr/>
            </p:nvSpPr>
            <p:spPr>
              <a:xfrm>
                <a:off x="2171700" y="4728500"/>
                <a:ext cx="1514400" cy="51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Arial"/>
                    <a:ea typeface="Arial"/>
                    <a:cs typeface="Arial"/>
                    <a:sym typeface="Arial"/>
                  </a:rPr>
                  <a:t>komme</a:t>
                </a:r>
                <a:endParaRPr sz="2400" b="0" i="0" u="none" strike="noStrike" cap="none">
                  <a:solidFill>
                    <a:srgbClr val="000000"/>
                  </a:solidFill>
                  <a:latin typeface="Arial"/>
                  <a:ea typeface="Arial"/>
                  <a:cs typeface="Arial"/>
                  <a:sym typeface="Arial"/>
                </a:endParaRPr>
              </a:p>
            </p:txBody>
          </p:sp>
          <p:sp>
            <p:nvSpPr>
              <p:cNvPr id="1652" name="Google Shape;1652;p85"/>
              <p:cNvSpPr txBox="1"/>
              <p:nvPr/>
            </p:nvSpPr>
            <p:spPr>
              <a:xfrm>
                <a:off x="514500" y="4728500"/>
                <a:ext cx="1514400" cy="51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Arial"/>
                    <a:ea typeface="Arial"/>
                    <a:cs typeface="Arial"/>
                    <a:sym typeface="Arial"/>
                  </a:rPr>
                  <a:t>Ich</a:t>
                </a:r>
                <a:endParaRPr sz="2400" b="0" i="0" u="none" strike="noStrike" cap="none">
                  <a:solidFill>
                    <a:srgbClr val="000000"/>
                  </a:solidFill>
                  <a:latin typeface="Arial"/>
                  <a:ea typeface="Arial"/>
                  <a:cs typeface="Arial"/>
                  <a:sym typeface="Arial"/>
                </a:endParaRPr>
              </a:p>
            </p:txBody>
          </p:sp>
          <p:sp>
            <p:nvSpPr>
              <p:cNvPr id="1653" name="Google Shape;1653;p85"/>
              <p:cNvSpPr txBox="1"/>
              <p:nvPr/>
            </p:nvSpPr>
            <p:spPr>
              <a:xfrm>
                <a:off x="3828900" y="4728500"/>
                <a:ext cx="1514400" cy="51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Arial"/>
                    <a:ea typeface="Arial"/>
                    <a:cs typeface="Arial"/>
                    <a:sym typeface="Arial"/>
                  </a:rPr>
                  <a:t>am</a:t>
                </a:r>
                <a:endParaRPr sz="2400" b="0" i="0" u="none" strike="noStrike" cap="none">
                  <a:solidFill>
                    <a:srgbClr val="000000"/>
                  </a:solidFill>
                  <a:latin typeface="Arial"/>
                  <a:ea typeface="Arial"/>
                  <a:cs typeface="Arial"/>
                  <a:sym typeface="Arial"/>
                </a:endParaRPr>
              </a:p>
            </p:txBody>
          </p:sp>
          <p:sp>
            <p:nvSpPr>
              <p:cNvPr id="1654" name="Google Shape;1654;p85"/>
              <p:cNvSpPr txBox="1"/>
              <p:nvPr/>
            </p:nvSpPr>
            <p:spPr>
              <a:xfrm>
                <a:off x="5486100" y="4728500"/>
                <a:ext cx="1514400" cy="51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Arial"/>
                    <a:ea typeface="Arial"/>
                    <a:cs typeface="Arial"/>
                    <a:sym typeface="Arial"/>
                  </a:rPr>
                  <a:t>Abend</a:t>
                </a:r>
                <a:endParaRPr sz="2400" b="0" i="0" u="none" strike="noStrike" cap="none">
                  <a:solidFill>
                    <a:srgbClr val="000000"/>
                  </a:solidFill>
                  <a:latin typeface="Arial"/>
                  <a:ea typeface="Arial"/>
                  <a:cs typeface="Arial"/>
                  <a:sym typeface="Arial"/>
                </a:endParaRPr>
              </a:p>
            </p:txBody>
          </p:sp>
          <p:sp>
            <p:nvSpPr>
              <p:cNvPr id="1655" name="Google Shape;1655;p85"/>
              <p:cNvSpPr txBox="1"/>
              <p:nvPr/>
            </p:nvSpPr>
            <p:spPr>
              <a:xfrm>
                <a:off x="7143300" y="4728500"/>
                <a:ext cx="1514400" cy="51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Arial"/>
                    <a:ea typeface="Arial"/>
                    <a:cs typeface="Arial"/>
                    <a:sym typeface="Arial"/>
                  </a:rPr>
                  <a:t>in</a:t>
                </a:r>
                <a:endParaRPr sz="2400" b="0" i="0" u="none" strike="noStrike" cap="none">
                  <a:solidFill>
                    <a:srgbClr val="000000"/>
                  </a:solidFill>
                  <a:latin typeface="Arial"/>
                  <a:ea typeface="Arial"/>
                  <a:cs typeface="Arial"/>
                  <a:sym typeface="Arial"/>
                </a:endParaRPr>
              </a:p>
            </p:txBody>
          </p:sp>
          <p:sp>
            <p:nvSpPr>
              <p:cNvPr id="1656" name="Google Shape;1656;p85"/>
              <p:cNvSpPr txBox="1"/>
              <p:nvPr/>
            </p:nvSpPr>
            <p:spPr>
              <a:xfrm>
                <a:off x="8709709" y="4728488"/>
                <a:ext cx="1635900" cy="51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Arial"/>
                    <a:ea typeface="Arial"/>
                    <a:cs typeface="Arial"/>
                    <a:sym typeface="Arial"/>
                  </a:rPr>
                  <a:t>München</a:t>
                </a:r>
                <a:endParaRPr sz="2400" b="0" i="0" u="none" strike="noStrike" cap="none">
                  <a:solidFill>
                    <a:srgbClr val="000000"/>
                  </a:solidFill>
                  <a:latin typeface="Arial"/>
                  <a:ea typeface="Arial"/>
                  <a:cs typeface="Arial"/>
                  <a:sym typeface="Arial"/>
                </a:endParaRPr>
              </a:p>
            </p:txBody>
          </p:sp>
          <p:sp>
            <p:nvSpPr>
              <p:cNvPr id="1657" name="Google Shape;1657;p85"/>
              <p:cNvSpPr txBox="1"/>
              <p:nvPr/>
            </p:nvSpPr>
            <p:spPr>
              <a:xfrm>
                <a:off x="10457700" y="4728500"/>
                <a:ext cx="1514400" cy="51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Arial"/>
                    <a:ea typeface="Arial"/>
                    <a:cs typeface="Arial"/>
                    <a:sym typeface="Arial"/>
                  </a:rPr>
                  <a:t>an</a:t>
                </a:r>
                <a:endParaRPr sz="2400" b="0" i="0" u="none" strike="noStrike" cap="none">
                  <a:solidFill>
                    <a:srgbClr val="000000"/>
                  </a:solidFill>
                  <a:latin typeface="Arial"/>
                  <a:ea typeface="Arial"/>
                  <a:cs typeface="Arial"/>
                  <a:sym typeface="Arial"/>
                </a:endParaRPr>
              </a:p>
            </p:txBody>
          </p:sp>
        </p:grpSp>
      </p:grpSp>
      <p:sp>
        <p:nvSpPr>
          <p:cNvPr id="1658" name="Google Shape;1658;p85"/>
          <p:cNvSpPr txBox="1"/>
          <p:nvPr/>
        </p:nvSpPr>
        <p:spPr>
          <a:xfrm>
            <a:off x="-413145" y="6281650"/>
            <a:ext cx="3709200" cy="51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Arial"/>
                <a:ea typeface="Arial"/>
                <a:cs typeface="Arial"/>
                <a:sym typeface="Arial"/>
              </a:rPr>
              <a:t>ankommen - arrive</a:t>
            </a:r>
            <a:endParaRPr sz="2400" b="0" i="0" u="none" strike="noStrike" cap="none">
              <a:solidFill>
                <a:srgbClr val="000000"/>
              </a:solidFill>
              <a:latin typeface="Arial"/>
              <a:ea typeface="Arial"/>
              <a:cs typeface="Arial"/>
              <a:sym typeface="Arial"/>
            </a:endParaRPr>
          </a:p>
        </p:txBody>
      </p:sp>
      <p:sp>
        <p:nvSpPr>
          <p:cNvPr id="1659" name="Google Shape;1659;p85"/>
          <p:cNvSpPr/>
          <p:nvPr/>
        </p:nvSpPr>
        <p:spPr>
          <a:xfrm>
            <a:off x="1183203" y="4617272"/>
            <a:ext cx="531600" cy="531600"/>
          </a:xfrm>
          <a:prstGeom prst="rect">
            <a:avLst/>
          </a:prstGeom>
          <a:solidFill>
            <a:schemeClr val="accent1"/>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60" name="Google Shape;1660;p85"/>
          <p:cNvSpPr/>
          <p:nvPr/>
        </p:nvSpPr>
        <p:spPr>
          <a:xfrm>
            <a:off x="2715792" y="4617272"/>
            <a:ext cx="531600" cy="531600"/>
          </a:xfrm>
          <a:prstGeom prst="rect">
            <a:avLst/>
          </a:prstGeom>
          <a:solidFill>
            <a:schemeClr val="accent1"/>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61" name="Google Shape;1661;p85"/>
          <p:cNvSpPr/>
          <p:nvPr/>
        </p:nvSpPr>
        <p:spPr>
          <a:xfrm>
            <a:off x="4248381" y="4617272"/>
            <a:ext cx="531600" cy="531600"/>
          </a:xfrm>
          <a:prstGeom prst="rect">
            <a:avLst/>
          </a:prstGeom>
          <a:solidFill>
            <a:schemeClr val="accent1"/>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62" name="Google Shape;1662;p85"/>
          <p:cNvSpPr/>
          <p:nvPr/>
        </p:nvSpPr>
        <p:spPr>
          <a:xfrm>
            <a:off x="5780970" y="4617272"/>
            <a:ext cx="531600" cy="531600"/>
          </a:xfrm>
          <a:prstGeom prst="rect">
            <a:avLst/>
          </a:prstGeom>
          <a:solidFill>
            <a:schemeClr val="accent1"/>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63" name="Google Shape;1663;p85"/>
          <p:cNvSpPr/>
          <p:nvPr/>
        </p:nvSpPr>
        <p:spPr>
          <a:xfrm>
            <a:off x="7318499" y="4617272"/>
            <a:ext cx="531600" cy="531600"/>
          </a:xfrm>
          <a:prstGeom prst="rect">
            <a:avLst/>
          </a:prstGeom>
          <a:solidFill>
            <a:schemeClr val="accent1"/>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64" name="Google Shape;1664;p85"/>
          <p:cNvSpPr/>
          <p:nvPr/>
        </p:nvSpPr>
        <p:spPr>
          <a:xfrm>
            <a:off x="8824922" y="4617272"/>
            <a:ext cx="531600" cy="531600"/>
          </a:xfrm>
          <a:prstGeom prst="rect">
            <a:avLst/>
          </a:prstGeom>
          <a:solidFill>
            <a:schemeClr val="accent1"/>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65" name="Google Shape;1665;p85"/>
          <p:cNvSpPr/>
          <p:nvPr/>
        </p:nvSpPr>
        <p:spPr>
          <a:xfrm>
            <a:off x="10386970" y="4617272"/>
            <a:ext cx="531600" cy="531600"/>
          </a:xfrm>
          <a:prstGeom prst="rect">
            <a:avLst/>
          </a:prstGeom>
          <a:solidFill>
            <a:schemeClr val="accent1"/>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1666" name="Google Shape;1666;p85"/>
          <p:cNvCxnSpPr>
            <a:cxnSpLocks/>
            <a:stCxn id="1652" idx="0"/>
            <a:endCxn id="1659" idx="2"/>
          </p:cNvCxnSpPr>
          <p:nvPr/>
        </p:nvCxnSpPr>
        <p:spPr>
          <a:xfrm rot="10800000" flipH="1">
            <a:off x="1447370" y="5148887"/>
            <a:ext cx="1500" cy="271800"/>
          </a:xfrm>
          <a:prstGeom prst="straightConnector1">
            <a:avLst/>
          </a:prstGeom>
          <a:noFill/>
          <a:ln w="9525" cap="flat" cmpd="sng">
            <a:solidFill>
              <a:srgbClr val="3E6EC2"/>
            </a:solidFill>
            <a:prstDash val="solid"/>
            <a:round/>
            <a:headEnd type="none" w="sm" len="sm"/>
            <a:tailEnd type="triangle" w="med" len="med"/>
          </a:ln>
        </p:spPr>
      </p:cxnSp>
      <p:cxnSp>
        <p:nvCxnSpPr>
          <p:cNvPr id="1667" name="Google Shape;1667;p85"/>
          <p:cNvCxnSpPr>
            <a:cxnSpLocks/>
            <a:stCxn id="1651" idx="0"/>
            <a:endCxn id="1660" idx="2"/>
          </p:cNvCxnSpPr>
          <p:nvPr/>
        </p:nvCxnSpPr>
        <p:spPr>
          <a:xfrm rot="10800000">
            <a:off x="2981606" y="5148887"/>
            <a:ext cx="0" cy="271800"/>
          </a:xfrm>
          <a:prstGeom prst="straightConnector1">
            <a:avLst/>
          </a:prstGeom>
          <a:noFill/>
          <a:ln w="9525" cap="flat" cmpd="sng">
            <a:solidFill>
              <a:srgbClr val="3E6EC2"/>
            </a:solidFill>
            <a:prstDash val="solid"/>
            <a:round/>
            <a:headEnd type="none" w="sm" len="sm"/>
            <a:tailEnd type="triangle" w="med" len="med"/>
          </a:ln>
        </p:spPr>
      </p:cxnSp>
      <p:cxnSp>
        <p:nvCxnSpPr>
          <p:cNvPr id="1668" name="Google Shape;1668;p85"/>
          <p:cNvCxnSpPr>
            <a:cxnSpLocks/>
            <a:stCxn id="1653" idx="0"/>
            <a:endCxn id="1661" idx="2"/>
          </p:cNvCxnSpPr>
          <p:nvPr/>
        </p:nvCxnSpPr>
        <p:spPr>
          <a:xfrm rot="10800000">
            <a:off x="4514041" y="5148887"/>
            <a:ext cx="1800" cy="271800"/>
          </a:xfrm>
          <a:prstGeom prst="straightConnector1">
            <a:avLst/>
          </a:prstGeom>
          <a:noFill/>
          <a:ln w="9525" cap="flat" cmpd="sng">
            <a:solidFill>
              <a:srgbClr val="3E6EC2"/>
            </a:solidFill>
            <a:prstDash val="solid"/>
            <a:round/>
            <a:headEnd type="none" w="sm" len="sm"/>
            <a:tailEnd type="triangle" w="med" len="med"/>
          </a:ln>
        </p:spPr>
      </p:cxnSp>
      <p:cxnSp>
        <p:nvCxnSpPr>
          <p:cNvPr id="1669" name="Google Shape;1669;p85"/>
          <p:cNvCxnSpPr>
            <a:cxnSpLocks/>
            <a:stCxn id="1654" idx="0"/>
            <a:endCxn id="1662" idx="2"/>
          </p:cNvCxnSpPr>
          <p:nvPr/>
        </p:nvCxnSpPr>
        <p:spPr>
          <a:xfrm rot="10800000">
            <a:off x="6046777" y="5148887"/>
            <a:ext cx="3300" cy="271800"/>
          </a:xfrm>
          <a:prstGeom prst="straightConnector1">
            <a:avLst/>
          </a:prstGeom>
          <a:noFill/>
          <a:ln w="9525" cap="flat" cmpd="sng">
            <a:solidFill>
              <a:srgbClr val="3E6EC2"/>
            </a:solidFill>
            <a:prstDash val="solid"/>
            <a:round/>
            <a:headEnd type="none" w="sm" len="sm"/>
            <a:tailEnd type="triangle" w="med" len="med"/>
          </a:ln>
        </p:spPr>
      </p:cxnSp>
      <p:cxnSp>
        <p:nvCxnSpPr>
          <p:cNvPr id="1670" name="Google Shape;1670;p85"/>
          <p:cNvCxnSpPr>
            <a:cxnSpLocks/>
            <a:stCxn id="1655" idx="0"/>
            <a:endCxn id="1663" idx="2"/>
          </p:cNvCxnSpPr>
          <p:nvPr/>
        </p:nvCxnSpPr>
        <p:spPr>
          <a:xfrm rot="10800000">
            <a:off x="7584313" y="5148887"/>
            <a:ext cx="0" cy="271800"/>
          </a:xfrm>
          <a:prstGeom prst="straightConnector1">
            <a:avLst/>
          </a:prstGeom>
          <a:noFill/>
          <a:ln w="9525" cap="flat" cmpd="sng">
            <a:solidFill>
              <a:srgbClr val="3E6EC2"/>
            </a:solidFill>
            <a:prstDash val="solid"/>
            <a:round/>
            <a:headEnd type="none" w="sm" len="sm"/>
            <a:tailEnd type="triangle" w="med" len="med"/>
          </a:ln>
        </p:spPr>
      </p:cxnSp>
      <p:cxnSp>
        <p:nvCxnSpPr>
          <p:cNvPr id="1671" name="Google Shape;1671;p85"/>
          <p:cNvCxnSpPr>
            <a:cxnSpLocks/>
            <a:stCxn id="1656" idx="0"/>
            <a:endCxn id="1664" idx="2"/>
          </p:cNvCxnSpPr>
          <p:nvPr/>
        </p:nvCxnSpPr>
        <p:spPr>
          <a:xfrm rot="10800000">
            <a:off x="9090737" y="5148875"/>
            <a:ext cx="0" cy="271800"/>
          </a:xfrm>
          <a:prstGeom prst="straightConnector1">
            <a:avLst/>
          </a:prstGeom>
          <a:noFill/>
          <a:ln w="9525" cap="flat" cmpd="sng">
            <a:solidFill>
              <a:srgbClr val="3E6EC2"/>
            </a:solidFill>
            <a:prstDash val="solid"/>
            <a:round/>
            <a:headEnd type="none" w="sm" len="sm"/>
            <a:tailEnd type="triangle" w="med" len="med"/>
          </a:ln>
        </p:spPr>
      </p:cxnSp>
      <p:cxnSp>
        <p:nvCxnSpPr>
          <p:cNvPr id="1672" name="Google Shape;1672;p85"/>
          <p:cNvCxnSpPr>
            <a:cxnSpLocks/>
            <a:stCxn id="1657" idx="0"/>
            <a:endCxn id="1665" idx="2"/>
          </p:cNvCxnSpPr>
          <p:nvPr/>
        </p:nvCxnSpPr>
        <p:spPr>
          <a:xfrm rot="10800000">
            <a:off x="10652784" y="5148887"/>
            <a:ext cx="0" cy="271800"/>
          </a:xfrm>
          <a:prstGeom prst="straightConnector1">
            <a:avLst/>
          </a:prstGeom>
          <a:noFill/>
          <a:ln w="9525" cap="flat" cmpd="sng">
            <a:solidFill>
              <a:srgbClr val="3E6EC2"/>
            </a:solidFill>
            <a:prstDash val="solid"/>
            <a:round/>
            <a:headEnd type="none" w="sm" len="sm"/>
            <a:tailEnd type="triangle" w="med" len="med"/>
          </a:ln>
        </p:spPr>
      </p:cxnSp>
      <p:cxnSp>
        <p:nvCxnSpPr>
          <p:cNvPr id="1673" name="Google Shape;1673;p85"/>
          <p:cNvCxnSpPr>
            <a:cxnSpLocks/>
            <a:stCxn id="1660" idx="3"/>
            <a:endCxn id="1661" idx="1"/>
          </p:cNvCxnSpPr>
          <p:nvPr/>
        </p:nvCxnSpPr>
        <p:spPr>
          <a:xfrm>
            <a:off x="3247392" y="4883072"/>
            <a:ext cx="1001100" cy="0"/>
          </a:xfrm>
          <a:prstGeom prst="straightConnector1">
            <a:avLst/>
          </a:prstGeom>
          <a:noFill/>
          <a:ln w="9525" cap="flat" cmpd="sng">
            <a:solidFill>
              <a:srgbClr val="3E6EC2"/>
            </a:solidFill>
            <a:prstDash val="solid"/>
            <a:round/>
            <a:headEnd type="none" w="sm" len="sm"/>
            <a:tailEnd type="triangle" w="med" len="med"/>
          </a:ln>
        </p:spPr>
      </p:cxnSp>
      <p:cxnSp>
        <p:nvCxnSpPr>
          <p:cNvPr id="1674" name="Google Shape;1674;p85"/>
          <p:cNvCxnSpPr>
            <a:cxnSpLocks/>
            <a:stCxn id="1659" idx="3"/>
            <a:endCxn id="1660" idx="1"/>
          </p:cNvCxnSpPr>
          <p:nvPr/>
        </p:nvCxnSpPr>
        <p:spPr>
          <a:xfrm>
            <a:off x="1714803" y="4883072"/>
            <a:ext cx="1001100" cy="0"/>
          </a:xfrm>
          <a:prstGeom prst="straightConnector1">
            <a:avLst/>
          </a:prstGeom>
          <a:noFill/>
          <a:ln w="9525" cap="flat" cmpd="sng">
            <a:solidFill>
              <a:srgbClr val="3E6EC2"/>
            </a:solidFill>
            <a:prstDash val="solid"/>
            <a:round/>
            <a:headEnd type="none" w="sm" len="sm"/>
            <a:tailEnd type="triangle" w="med" len="med"/>
          </a:ln>
        </p:spPr>
      </p:cxnSp>
      <p:cxnSp>
        <p:nvCxnSpPr>
          <p:cNvPr id="1675" name="Google Shape;1675;p85"/>
          <p:cNvCxnSpPr>
            <a:cxnSpLocks/>
            <a:stCxn id="1661" idx="3"/>
            <a:endCxn id="1662" idx="1"/>
          </p:cNvCxnSpPr>
          <p:nvPr/>
        </p:nvCxnSpPr>
        <p:spPr>
          <a:xfrm>
            <a:off x="4779981" y="4883072"/>
            <a:ext cx="1001100" cy="0"/>
          </a:xfrm>
          <a:prstGeom prst="straightConnector1">
            <a:avLst/>
          </a:prstGeom>
          <a:noFill/>
          <a:ln w="9525" cap="flat" cmpd="sng">
            <a:solidFill>
              <a:srgbClr val="3E6EC2"/>
            </a:solidFill>
            <a:prstDash val="solid"/>
            <a:round/>
            <a:headEnd type="none" w="sm" len="sm"/>
            <a:tailEnd type="triangle" w="med" len="med"/>
          </a:ln>
        </p:spPr>
      </p:cxnSp>
      <p:cxnSp>
        <p:nvCxnSpPr>
          <p:cNvPr id="1676" name="Google Shape;1676;p85"/>
          <p:cNvCxnSpPr>
            <a:cxnSpLocks/>
            <a:stCxn id="1662" idx="3"/>
            <a:endCxn id="1663" idx="1"/>
          </p:cNvCxnSpPr>
          <p:nvPr/>
        </p:nvCxnSpPr>
        <p:spPr>
          <a:xfrm>
            <a:off x="6312570" y="4883072"/>
            <a:ext cx="1005900" cy="0"/>
          </a:xfrm>
          <a:prstGeom prst="straightConnector1">
            <a:avLst/>
          </a:prstGeom>
          <a:noFill/>
          <a:ln w="9525" cap="flat" cmpd="sng">
            <a:solidFill>
              <a:srgbClr val="3E6EC2"/>
            </a:solidFill>
            <a:prstDash val="solid"/>
            <a:round/>
            <a:headEnd type="none" w="sm" len="sm"/>
            <a:tailEnd type="triangle" w="med" len="med"/>
          </a:ln>
        </p:spPr>
      </p:cxnSp>
      <p:cxnSp>
        <p:nvCxnSpPr>
          <p:cNvPr id="1677" name="Google Shape;1677;p85"/>
          <p:cNvCxnSpPr>
            <a:cxnSpLocks/>
            <a:stCxn id="1663" idx="3"/>
            <a:endCxn id="1664" idx="1"/>
          </p:cNvCxnSpPr>
          <p:nvPr/>
        </p:nvCxnSpPr>
        <p:spPr>
          <a:xfrm>
            <a:off x="7850099" y="4883072"/>
            <a:ext cx="974700" cy="0"/>
          </a:xfrm>
          <a:prstGeom prst="straightConnector1">
            <a:avLst/>
          </a:prstGeom>
          <a:noFill/>
          <a:ln w="9525" cap="flat" cmpd="sng">
            <a:solidFill>
              <a:srgbClr val="3E6EC2"/>
            </a:solidFill>
            <a:prstDash val="solid"/>
            <a:round/>
            <a:headEnd type="none" w="sm" len="sm"/>
            <a:tailEnd type="triangle" w="med" len="med"/>
          </a:ln>
        </p:spPr>
      </p:cxnSp>
      <p:cxnSp>
        <p:nvCxnSpPr>
          <p:cNvPr id="1678" name="Google Shape;1678;p85"/>
          <p:cNvCxnSpPr>
            <a:cxnSpLocks/>
            <a:stCxn id="1664" idx="3"/>
            <a:endCxn id="1665" idx="1"/>
          </p:cNvCxnSpPr>
          <p:nvPr/>
        </p:nvCxnSpPr>
        <p:spPr>
          <a:xfrm>
            <a:off x="9356522" y="4883072"/>
            <a:ext cx="1030500" cy="0"/>
          </a:xfrm>
          <a:prstGeom prst="straightConnector1">
            <a:avLst/>
          </a:prstGeom>
          <a:noFill/>
          <a:ln w="9525" cap="flat" cmpd="sng">
            <a:solidFill>
              <a:srgbClr val="3E6EC2"/>
            </a:solidFill>
            <a:prstDash val="solid"/>
            <a:round/>
            <a:headEnd type="none" w="sm" len="sm"/>
            <a:tailEnd type="triangle" w="med" len="med"/>
          </a:ln>
        </p:spPr>
      </p:cxnSp>
      <p:cxnSp>
        <p:nvCxnSpPr>
          <p:cNvPr id="1680" name="Google Shape;1680;p85"/>
          <p:cNvCxnSpPr>
            <a:cxnSpLocks/>
            <a:endCxn id="1659" idx="1"/>
          </p:cNvCxnSpPr>
          <p:nvPr/>
        </p:nvCxnSpPr>
        <p:spPr>
          <a:xfrm>
            <a:off x="804603" y="4883072"/>
            <a:ext cx="378600" cy="0"/>
          </a:xfrm>
          <a:prstGeom prst="straightConnector1">
            <a:avLst/>
          </a:prstGeom>
          <a:noFill/>
          <a:ln w="9525" cap="flat" cmpd="sng">
            <a:solidFill>
              <a:srgbClr val="3E6EC2"/>
            </a:solidFill>
            <a:prstDash val="solid"/>
            <a:round/>
            <a:headEnd type="none" w="sm" len="sm"/>
            <a:tailEnd type="triangle" w="med" len="med"/>
          </a:ln>
        </p:spPr>
      </p:cxnSp>
      <p:sp>
        <p:nvSpPr>
          <p:cNvPr id="1681" name="Google Shape;1681;p85"/>
          <p:cNvSpPr txBox="1"/>
          <p:nvPr/>
        </p:nvSpPr>
        <p:spPr>
          <a:xfrm>
            <a:off x="281530" y="4627344"/>
            <a:ext cx="531600" cy="514500"/>
          </a:xfrm>
          <a:prstGeom prst="rect">
            <a:avLst/>
          </a:prstGeom>
          <a:blipFill rotWithShape="1">
            <a:blip r:embed="rId3">
              <a:alphaModFix/>
            </a:blip>
            <a:stretch>
              <a:fillRect l="-12639"/>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latin typeface="Arial"/>
                <a:ea typeface="Arial"/>
                <a:cs typeface="Arial"/>
                <a:sym typeface="Arial"/>
              </a:rPr>
              <a:t> </a:t>
            </a:r>
            <a:endParaRPr/>
          </a:p>
        </p:txBody>
      </p:sp>
      <p:sp>
        <p:nvSpPr>
          <p:cNvPr id="1682" name="Google Shape;1682;p85"/>
          <p:cNvSpPr txBox="1"/>
          <p:nvPr/>
        </p:nvSpPr>
        <p:spPr>
          <a:xfrm>
            <a:off x="1949496" y="4308023"/>
            <a:ext cx="531600" cy="514500"/>
          </a:xfrm>
          <a:prstGeom prst="rect">
            <a:avLst/>
          </a:prstGeom>
          <a:blipFill rotWithShape="1">
            <a:blip r:embed="rId4">
              <a:alphaModFix/>
            </a:blip>
            <a:stretch>
              <a:fillRect l="-12639"/>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latin typeface="Arial"/>
                <a:ea typeface="Arial"/>
                <a:cs typeface="Arial"/>
                <a:sym typeface="Arial"/>
              </a:rPr>
              <a:t> </a:t>
            </a:r>
            <a:endParaRPr/>
          </a:p>
        </p:txBody>
      </p:sp>
      <p:sp>
        <p:nvSpPr>
          <p:cNvPr id="1683" name="Google Shape;1683;p85"/>
          <p:cNvSpPr txBox="1"/>
          <p:nvPr/>
        </p:nvSpPr>
        <p:spPr>
          <a:xfrm>
            <a:off x="3482085" y="4308023"/>
            <a:ext cx="531600" cy="514500"/>
          </a:xfrm>
          <a:prstGeom prst="rect">
            <a:avLst/>
          </a:prstGeom>
          <a:blipFill rotWithShape="1">
            <a:blip r:embed="rId5">
              <a:alphaModFix/>
            </a:blip>
            <a:stretch>
              <a:fillRect l="-12639"/>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latin typeface="Arial"/>
                <a:ea typeface="Arial"/>
                <a:cs typeface="Arial"/>
                <a:sym typeface="Arial"/>
              </a:rPr>
              <a:t> </a:t>
            </a:r>
            <a:endParaRPr/>
          </a:p>
        </p:txBody>
      </p:sp>
      <p:sp>
        <p:nvSpPr>
          <p:cNvPr id="1684" name="Google Shape;1684;p85"/>
          <p:cNvSpPr txBox="1"/>
          <p:nvPr/>
        </p:nvSpPr>
        <p:spPr>
          <a:xfrm>
            <a:off x="5019615" y="4308023"/>
            <a:ext cx="531600" cy="514500"/>
          </a:xfrm>
          <a:prstGeom prst="rect">
            <a:avLst/>
          </a:prstGeom>
          <a:blipFill rotWithShape="1">
            <a:blip r:embed="rId6">
              <a:alphaModFix/>
            </a:blip>
            <a:stretch>
              <a:fillRect l="-12499"/>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latin typeface="Arial"/>
                <a:ea typeface="Arial"/>
                <a:cs typeface="Arial"/>
                <a:sym typeface="Arial"/>
              </a:rPr>
              <a:t> </a:t>
            </a:r>
            <a:endParaRPr/>
          </a:p>
        </p:txBody>
      </p:sp>
      <p:sp>
        <p:nvSpPr>
          <p:cNvPr id="1685" name="Google Shape;1685;p85"/>
          <p:cNvSpPr txBox="1"/>
          <p:nvPr/>
        </p:nvSpPr>
        <p:spPr>
          <a:xfrm>
            <a:off x="6556968" y="4308023"/>
            <a:ext cx="531600" cy="514500"/>
          </a:xfrm>
          <a:prstGeom prst="rect">
            <a:avLst/>
          </a:prstGeom>
          <a:blipFill rotWithShape="1">
            <a:blip r:embed="rId7">
              <a:alphaModFix/>
            </a:blip>
            <a:stretch>
              <a:fillRect l="-13788"/>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latin typeface="Arial"/>
                <a:ea typeface="Arial"/>
                <a:cs typeface="Arial"/>
                <a:sym typeface="Arial"/>
              </a:rPr>
              <a:t> </a:t>
            </a:r>
            <a:endParaRPr/>
          </a:p>
        </p:txBody>
      </p:sp>
      <p:sp>
        <p:nvSpPr>
          <p:cNvPr id="1686" name="Google Shape;1686;p85"/>
          <p:cNvSpPr txBox="1"/>
          <p:nvPr/>
        </p:nvSpPr>
        <p:spPr>
          <a:xfrm>
            <a:off x="8071710" y="4307999"/>
            <a:ext cx="531600" cy="514500"/>
          </a:xfrm>
          <a:prstGeom prst="rect">
            <a:avLst/>
          </a:prstGeom>
          <a:blipFill rotWithShape="1">
            <a:blip r:embed="rId8">
              <a:alphaModFix/>
            </a:blip>
            <a:stretch>
              <a:fillRect l="-12639"/>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latin typeface="Arial"/>
                <a:ea typeface="Arial"/>
                <a:cs typeface="Arial"/>
                <a:sym typeface="Arial"/>
              </a:rPr>
              <a:t> </a:t>
            </a:r>
            <a:endParaRPr/>
          </a:p>
        </p:txBody>
      </p:sp>
      <p:sp>
        <p:nvSpPr>
          <p:cNvPr id="1687" name="Google Shape;1687;p85"/>
          <p:cNvSpPr txBox="1"/>
          <p:nvPr/>
        </p:nvSpPr>
        <p:spPr>
          <a:xfrm>
            <a:off x="9614028" y="4302444"/>
            <a:ext cx="531600" cy="514500"/>
          </a:xfrm>
          <a:prstGeom prst="rect">
            <a:avLst/>
          </a:prstGeom>
          <a:blipFill rotWithShape="1">
            <a:blip r:embed="rId9">
              <a:alphaModFix/>
            </a:blip>
            <a:stretch>
              <a:fillRect l="-12639"/>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latin typeface="Arial"/>
                <a:ea typeface="Arial"/>
                <a:cs typeface="Arial"/>
                <a:sym typeface="Arial"/>
              </a:rPr>
              <a:t> </a:t>
            </a:r>
            <a:endParaRPr/>
          </a:p>
        </p:txBody>
      </p:sp>
      <p:cxnSp>
        <p:nvCxnSpPr>
          <p:cNvPr id="50" name="Google Shape;1678;p85">
            <a:extLst>
              <a:ext uri="{FF2B5EF4-FFF2-40B4-BE49-F238E27FC236}">
                <a16:creationId xmlns:a16="http://schemas.microsoft.com/office/drawing/2014/main" id="{1C174203-0C34-CE4D-BA9F-C2BF897EDA90}"/>
              </a:ext>
            </a:extLst>
          </p:cNvPr>
          <p:cNvCxnSpPr>
            <a:cxnSpLocks/>
          </p:cNvCxnSpPr>
          <p:nvPr/>
        </p:nvCxnSpPr>
        <p:spPr>
          <a:xfrm>
            <a:off x="10918570" y="4883072"/>
            <a:ext cx="1030500" cy="0"/>
          </a:xfrm>
          <a:prstGeom prst="straightConnector1">
            <a:avLst/>
          </a:prstGeom>
          <a:noFill/>
          <a:ln w="9525" cap="flat" cmpd="sng">
            <a:solidFill>
              <a:srgbClr val="3E6EC2"/>
            </a:solidFill>
            <a:prstDash val="solid"/>
            <a:round/>
            <a:headEnd type="none" w="sm" len="sm"/>
            <a:tailEnd type="triangle" w="med" len="med"/>
          </a:ln>
        </p:spPr>
      </p:cxnSp>
      <mc:AlternateContent xmlns:mc="http://schemas.openxmlformats.org/markup-compatibility/2006" xmlns:a14="http://schemas.microsoft.com/office/drawing/2010/main">
        <mc:Choice Requires="a14">
          <p:sp>
            <p:nvSpPr>
              <p:cNvPr id="51" name="Textfeld 50">
                <a:extLst>
                  <a:ext uri="{FF2B5EF4-FFF2-40B4-BE49-F238E27FC236}">
                    <a16:creationId xmlns:a16="http://schemas.microsoft.com/office/drawing/2014/main" id="{3DFBE823-ED3C-E449-9472-2C465DBDB6CC}"/>
                  </a:ext>
                </a:extLst>
              </p:cNvPr>
              <p:cNvSpPr txBox="1"/>
              <p:nvPr/>
            </p:nvSpPr>
            <p:spPr>
              <a:xfrm>
                <a:off x="11139266" y="4390417"/>
                <a:ext cx="589108"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𝑎</m:t>
                          </m:r>
                        </m:e>
                        <m:sup>
                          <m:r>
                            <a:rPr lang="en-US" sz="1600" b="0" i="1" smtClean="0">
                              <a:solidFill>
                                <a:schemeClr val="tx1"/>
                              </a:solidFill>
                              <a:latin typeface="Cambria Math" panose="02040503050406030204" pitchFamily="18" charset="0"/>
                            </a:rPr>
                            <m:t>&lt;</m:t>
                          </m:r>
                          <m:r>
                            <a:rPr lang="en-US" sz="1600" b="0" i="1" smtClean="0">
                              <a:solidFill>
                                <a:schemeClr val="tx1"/>
                              </a:solidFill>
                              <a:latin typeface="Cambria Math" panose="02040503050406030204" pitchFamily="18" charset="0"/>
                            </a:rPr>
                            <m:t>7</m:t>
                          </m:r>
                          <m:r>
                            <a:rPr lang="en-US" sz="1600" b="0" i="1" smtClean="0">
                              <a:solidFill>
                                <a:schemeClr val="tx1"/>
                              </a:solidFill>
                              <a:latin typeface="Cambria Math" panose="02040503050406030204" pitchFamily="18" charset="0"/>
                            </a:rPr>
                            <m:t>&gt;</m:t>
                          </m:r>
                        </m:sup>
                      </m:sSup>
                    </m:oMath>
                  </m:oMathPara>
                </a14:m>
                <a:endParaRPr lang="en-US" sz="1600" dirty="0">
                  <a:solidFill>
                    <a:schemeClr val="tx1"/>
                  </a:solidFill>
                </a:endParaRPr>
              </a:p>
            </p:txBody>
          </p:sp>
        </mc:Choice>
        <mc:Fallback xmlns="">
          <p:sp>
            <p:nvSpPr>
              <p:cNvPr id="51" name="Textfeld 50">
                <a:extLst>
                  <a:ext uri="{FF2B5EF4-FFF2-40B4-BE49-F238E27FC236}">
                    <a16:creationId xmlns:a16="http://schemas.microsoft.com/office/drawing/2014/main" id="{3DFBE823-ED3C-E449-9472-2C465DBDB6CC}"/>
                  </a:ext>
                </a:extLst>
              </p:cNvPr>
              <p:cNvSpPr txBox="1">
                <a:spLocks noRot="1" noChangeAspect="1" noMove="1" noResize="1" noEditPoints="1" noAdjustHandles="1" noChangeArrowheads="1" noChangeShapeType="1" noTextEdit="1"/>
              </p:cNvSpPr>
              <p:nvPr/>
            </p:nvSpPr>
            <p:spPr>
              <a:xfrm>
                <a:off x="11139266" y="4390417"/>
                <a:ext cx="589108" cy="338554"/>
              </a:xfrm>
              <a:prstGeom prst="rect">
                <a:avLst/>
              </a:prstGeom>
              <a:blipFill>
                <a:blip r:embed="rId10"/>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91673617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638"/>
        <p:cNvGrpSpPr/>
        <p:nvPr/>
      </p:nvGrpSpPr>
      <p:grpSpPr>
        <a:xfrm>
          <a:off x="0" y="0"/>
          <a:ext cx="0" cy="0"/>
          <a:chOff x="0" y="0"/>
          <a:chExt cx="0" cy="0"/>
        </a:xfrm>
      </p:grpSpPr>
      <p:sp>
        <p:nvSpPr>
          <p:cNvPr id="1639" name="Google Shape;1639;p85"/>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US"/>
              <a:t>Attention (Intuition)</a:t>
            </a:r>
            <a:endParaRPr/>
          </a:p>
        </p:txBody>
      </p:sp>
      <p:sp>
        <p:nvSpPr>
          <p:cNvPr id="1640" name="Google Shape;1640;p85"/>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39</a:t>
            </a:fld>
            <a:endParaRPr/>
          </a:p>
        </p:txBody>
      </p:sp>
      <p:grpSp>
        <p:nvGrpSpPr>
          <p:cNvPr id="1641" name="Google Shape;1641;p85"/>
          <p:cNvGrpSpPr/>
          <p:nvPr/>
        </p:nvGrpSpPr>
        <p:grpSpPr>
          <a:xfrm>
            <a:off x="746354" y="5420675"/>
            <a:ext cx="10607446" cy="860975"/>
            <a:chOff x="677444" y="4920288"/>
            <a:chExt cx="10607446" cy="860975"/>
          </a:xfrm>
        </p:grpSpPr>
        <p:grpSp>
          <p:nvGrpSpPr>
            <p:cNvPr id="1642" name="Google Shape;1642;p85"/>
            <p:cNvGrpSpPr/>
            <p:nvPr/>
          </p:nvGrpSpPr>
          <p:grpSpPr>
            <a:xfrm>
              <a:off x="677444" y="5266763"/>
              <a:ext cx="10607445" cy="514500"/>
              <a:chOff x="514500" y="4778825"/>
              <a:chExt cx="11457599" cy="514500"/>
            </a:xfrm>
          </p:grpSpPr>
          <p:sp>
            <p:nvSpPr>
              <p:cNvPr id="1643" name="Google Shape;1643;p85"/>
              <p:cNvSpPr txBox="1"/>
              <p:nvPr/>
            </p:nvSpPr>
            <p:spPr>
              <a:xfrm>
                <a:off x="2171700" y="4778825"/>
                <a:ext cx="1514400" cy="51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B7B7B7"/>
                    </a:solidFill>
                    <a:latin typeface="Arial"/>
                    <a:ea typeface="Arial"/>
                    <a:cs typeface="Arial"/>
                    <a:sym typeface="Arial"/>
                  </a:rPr>
                  <a:t>come</a:t>
                </a:r>
                <a:endParaRPr sz="2400" b="0" i="0" u="none" strike="noStrike" cap="none">
                  <a:solidFill>
                    <a:srgbClr val="B7B7B7"/>
                  </a:solidFill>
                  <a:latin typeface="Arial"/>
                  <a:ea typeface="Arial"/>
                  <a:cs typeface="Arial"/>
                  <a:sym typeface="Arial"/>
                </a:endParaRPr>
              </a:p>
            </p:txBody>
          </p:sp>
          <p:sp>
            <p:nvSpPr>
              <p:cNvPr id="1644" name="Google Shape;1644;p85"/>
              <p:cNvSpPr txBox="1"/>
              <p:nvPr/>
            </p:nvSpPr>
            <p:spPr>
              <a:xfrm>
                <a:off x="514500" y="4778825"/>
                <a:ext cx="1514400" cy="51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B7B7B7"/>
                    </a:solidFill>
                    <a:latin typeface="Arial"/>
                    <a:ea typeface="Arial"/>
                    <a:cs typeface="Arial"/>
                    <a:sym typeface="Arial"/>
                  </a:rPr>
                  <a:t>I</a:t>
                </a:r>
                <a:endParaRPr sz="2400" b="0" i="0" u="none" strike="noStrike" cap="none">
                  <a:solidFill>
                    <a:srgbClr val="B7B7B7"/>
                  </a:solidFill>
                  <a:latin typeface="Arial"/>
                  <a:ea typeface="Arial"/>
                  <a:cs typeface="Arial"/>
                  <a:sym typeface="Arial"/>
                </a:endParaRPr>
              </a:p>
            </p:txBody>
          </p:sp>
          <p:sp>
            <p:nvSpPr>
              <p:cNvPr id="1645" name="Google Shape;1645;p85"/>
              <p:cNvSpPr txBox="1"/>
              <p:nvPr/>
            </p:nvSpPr>
            <p:spPr>
              <a:xfrm>
                <a:off x="3828900" y="4778825"/>
                <a:ext cx="1514400" cy="51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B7B7B7"/>
                    </a:solidFill>
                    <a:latin typeface="Arial"/>
                    <a:ea typeface="Arial"/>
                    <a:cs typeface="Arial"/>
                    <a:sym typeface="Arial"/>
                  </a:rPr>
                  <a:t>this</a:t>
                </a:r>
                <a:endParaRPr sz="2400" b="0" i="0" u="none" strike="noStrike" cap="none">
                  <a:solidFill>
                    <a:srgbClr val="B7B7B7"/>
                  </a:solidFill>
                  <a:latin typeface="Arial"/>
                  <a:ea typeface="Arial"/>
                  <a:cs typeface="Arial"/>
                  <a:sym typeface="Arial"/>
                </a:endParaRPr>
              </a:p>
            </p:txBody>
          </p:sp>
          <p:sp>
            <p:nvSpPr>
              <p:cNvPr id="1646" name="Google Shape;1646;p85"/>
              <p:cNvSpPr txBox="1"/>
              <p:nvPr/>
            </p:nvSpPr>
            <p:spPr>
              <a:xfrm>
                <a:off x="5486100" y="4778825"/>
                <a:ext cx="1514400" cy="51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B7B7B7"/>
                    </a:solidFill>
                    <a:latin typeface="Arial"/>
                    <a:ea typeface="Arial"/>
                    <a:cs typeface="Arial"/>
                    <a:sym typeface="Arial"/>
                  </a:rPr>
                  <a:t>evening</a:t>
                </a:r>
                <a:endParaRPr sz="2400" b="0" i="0" u="none" strike="noStrike" cap="none">
                  <a:solidFill>
                    <a:srgbClr val="B7B7B7"/>
                  </a:solidFill>
                  <a:latin typeface="Arial"/>
                  <a:ea typeface="Arial"/>
                  <a:cs typeface="Arial"/>
                  <a:sym typeface="Arial"/>
                </a:endParaRPr>
              </a:p>
            </p:txBody>
          </p:sp>
          <p:sp>
            <p:nvSpPr>
              <p:cNvPr id="1647" name="Google Shape;1647;p85"/>
              <p:cNvSpPr txBox="1"/>
              <p:nvPr/>
            </p:nvSpPr>
            <p:spPr>
              <a:xfrm>
                <a:off x="7143300" y="4778825"/>
                <a:ext cx="1514400" cy="51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B7B7B7"/>
                    </a:solidFill>
                    <a:latin typeface="Arial"/>
                    <a:ea typeface="Arial"/>
                    <a:cs typeface="Arial"/>
                    <a:sym typeface="Arial"/>
                  </a:rPr>
                  <a:t>in</a:t>
                </a:r>
                <a:endParaRPr sz="2400" b="0" i="0" u="none" strike="noStrike" cap="none">
                  <a:solidFill>
                    <a:srgbClr val="B7B7B7"/>
                  </a:solidFill>
                  <a:latin typeface="Arial"/>
                  <a:ea typeface="Arial"/>
                  <a:cs typeface="Arial"/>
                  <a:sym typeface="Arial"/>
                </a:endParaRPr>
              </a:p>
            </p:txBody>
          </p:sp>
          <p:sp>
            <p:nvSpPr>
              <p:cNvPr id="1648" name="Google Shape;1648;p85"/>
              <p:cNvSpPr txBox="1"/>
              <p:nvPr/>
            </p:nvSpPr>
            <p:spPr>
              <a:xfrm>
                <a:off x="8800500" y="4778825"/>
                <a:ext cx="1514400" cy="51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B7B7B7"/>
                    </a:solidFill>
                    <a:latin typeface="Arial"/>
                    <a:ea typeface="Arial"/>
                    <a:cs typeface="Arial"/>
                    <a:sym typeface="Arial"/>
                  </a:rPr>
                  <a:t>Munich</a:t>
                </a:r>
                <a:endParaRPr sz="2400" b="0" i="0" u="none" strike="noStrike" cap="none">
                  <a:solidFill>
                    <a:srgbClr val="B7B7B7"/>
                  </a:solidFill>
                  <a:latin typeface="Arial"/>
                  <a:ea typeface="Arial"/>
                  <a:cs typeface="Arial"/>
                  <a:sym typeface="Arial"/>
                </a:endParaRPr>
              </a:p>
            </p:txBody>
          </p:sp>
          <p:sp>
            <p:nvSpPr>
              <p:cNvPr id="1649" name="Google Shape;1649;p85"/>
              <p:cNvSpPr txBox="1"/>
              <p:nvPr/>
            </p:nvSpPr>
            <p:spPr>
              <a:xfrm>
                <a:off x="10457699" y="4778825"/>
                <a:ext cx="1514400" cy="51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B7B7B7"/>
                    </a:solidFill>
                    <a:latin typeface="Arial"/>
                    <a:ea typeface="Arial"/>
                    <a:cs typeface="Arial"/>
                    <a:sym typeface="Arial"/>
                  </a:rPr>
                  <a:t>to</a:t>
                </a:r>
                <a:endParaRPr sz="2400" b="0" i="0" u="none" strike="noStrike" cap="none">
                  <a:solidFill>
                    <a:srgbClr val="B7B7B7"/>
                  </a:solidFill>
                  <a:latin typeface="Arial"/>
                  <a:ea typeface="Arial"/>
                  <a:cs typeface="Arial"/>
                  <a:sym typeface="Arial"/>
                </a:endParaRPr>
              </a:p>
            </p:txBody>
          </p:sp>
        </p:grpSp>
        <p:grpSp>
          <p:nvGrpSpPr>
            <p:cNvPr id="1650" name="Google Shape;1650;p85"/>
            <p:cNvGrpSpPr/>
            <p:nvPr/>
          </p:nvGrpSpPr>
          <p:grpSpPr>
            <a:xfrm>
              <a:off x="677444" y="4920288"/>
              <a:ext cx="10607446" cy="514512"/>
              <a:chOff x="514500" y="4728488"/>
              <a:chExt cx="11457600" cy="514512"/>
            </a:xfrm>
          </p:grpSpPr>
          <p:sp>
            <p:nvSpPr>
              <p:cNvPr id="1651" name="Google Shape;1651;p85"/>
              <p:cNvSpPr txBox="1"/>
              <p:nvPr/>
            </p:nvSpPr>
            <p:spPr>
              <a:xfrm>
                <a:off x="2171700" y="4728500"/>
                <a:ext cx="1514400" cy="51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Arial"/>
                    <a:ea typeface="Arial"/>
                    <a:cs typeface="Arial"/>
                    <a:sym typeface="Arial"/>
                  </a:rPr>
                  <a:t>komme</a:t>
                </a:r>
                <a:endParaRPr sz="2400" b="0" i="0" u="none" strike="noStrike" cap="none">
                  <a:solidFill>
                    <a:srgbClr val="000000"/>
                  </a:solidFill>
                  <a:latin typeface="Arial"/>
                  <a:ea typeface="Arial"/>
                  <a:cs typeface="Arial"/>
                  <a:sym typeface="Arial"/>
                </a:endParaRPr>
              </a:p>
            </p:txBody>
          </p:sp>
          <p:sp>
            <p:nvSpPr>
              <p:cNvPr id="1652" name="Google Shape;1652;p85"/>
              <p:cNvSpPr txBox="1"/>
              <p:nvPr/>
            </p:nvSpPr>
            <p:spPr>
              <a:xfrm>
                <a:off x="514500" y="4728500"/>
                <a:ext cx="1514400" cy="51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Arial"/>
                    <a:ea typeface="Arial"/>
                    <a:cs typeface="Arial"/>
                    <a:sym typeface="Arial"/>
                  </a:rPr>
                  <a:t>Ich</a:t>
                </a:r>
                <a:endParaRPr sz="2400" b="0" i="0" u="none" strike="noStrike" cap="none">
                  <a:solidFill>
                    <a:srgbClr val="000000"/>
                  </a:solidFill>
                  <a:latin typeface="Arial"/>
                  <a:ea typeface="Arial"/>
                  <a:cs typeface="Arial"/>
                  <a:sym typeface="Arial"/>
                </a:endParaRPr>
              </a:p>
            </p:txBody>
          </p:sp>
          <p:sp>
            <p:nvSpPr>
              <p:cNvPr id="1653" name="Google Shape;1653;p85"/>
              <p:cNvSpPr txBox="1"/>
              <p:nvPr/>
            </p:nvSpPr>
            <p:spPr>
              <a:xfrm>
                <a:off x="3828900" y="4728500"/>
                <a:ext cx="1514400" cy="51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Arial"/>
                    <a:ea typeface="Arial"/>
                    <a:cs typeface="Arial"/>
                    <a:sym typeface="Arial"/>
                  </a:rPr>
                  <a:t>am</a:t>
                </a:r>
                <a:endParaRPr sz="2400" b="0" i="0" u="none" strike="noStrike" cap="none">
                  <a:solidFill>
                    <a:srgbClr val="000000"/>
                  </a:solidFill>
                  <a:latin typeface="Arial"/>
                  <a:ea typeface="Arial"/>
                  <a:cs typeface="Arial"/>
                  <a:sym typeface="Arial"/>
                </a:endParaRPr>
              </a:p>
            </p:txBody>
          </p:sp>
          <p:sp>
            <p:nvSpPr>
              <p:cNvPr id="1654" name="Google Shape;1654;p85"/>
              <p:cNvSpPr txBox="1"/>
              <p:nvPr/>
            </p:nvSpPr>
            <p:spPr>
              <a:xfrm>
                <a:off x="5486100" y="4728500"/>
                <a:ext cx="1514400" cy="51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Arial"/>
                    <a:ea typeface="Arial"/>
                    <a:cs typeface="Arial"/>
                    <a:sym typeface="Arial"/>
                  </a:rPr>
                  <a:t>Abend</a:t>
                </a:r>
                <a:endParaRPr sz="2400" b="0" i="0" u="none" strike="noStrike" cap="none">
                  <a:solidFill>
                    <a:srgbClr val="000000"/>
                  </a:solidFill>
                  <a:latin typeface="Arial"/>
                  <a:ea typeface="Arial"/>
                  <a:cs typeface="Arial"/>
                  <a:sym typeface="Arial"/>
                </a:endParaRPr>
              </a:p>
            </p:txBody>
          </p:sp>
          <p:sp>
            <p:nvSpPr>
              <p:cNvPr id="1655" name="Google Shape;1655;p85"/>
              <p:cNvSpPr txBox="1"/>
              <p:nvPr/>
            </p:nvSpPr>
            <p:spPr>
              <a:xfrm>
                <a:off x="7143300" y="4728500"/>
                <a:ext cx="1514400" cy="51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Arial"/>
                    <a:ea typeface="Arial"/>
                    <a:cs typeface="Arial"/>
                    <a:sym typeface="Arial"/>
                  </a:rPr>
                  <a:t>in</a:t>
                </a:r>
                <a:endParaRPr sz="2400" b="0" i="0" u="none" strike="noStrike" cap="none">
                  <a:solidFill>
                    <a:srgbClr val="000000"/>
                  </a:solidFill>
                  <a:latin typeface="Arial"/>
                  <a:ea typeface="Arial"/>
                  <a:cs typeface="Arial"/>
                  <a:sym typeface="Arial"/>
                </a:endParaRPr>
              </a:p>
            </p:txBody>
          </p:sp>
          <p:sp>
            <p:nvSpPr>
              <p:cNvPr id="1656" name="Google Shape;1656;p85"/>
              <p:cNvSpPr txBox="1"/>
              <p:nvPr/>
            </p:nvSpPr>
            <p:spPr>
              <a:xfrm>
                <a:off x="8709709" y="4728488"/>
                <a:ext cx="1635900" cy="51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Arial"/>
                    <a:ea typeface="Arial"/>
                    <a:cs typeface="Arial"/>
                    <a:sym typeface="Arial"/>
                  </a:rPr>
                  <a:t>München</a:t>
                </a:r>
                <a:endParaRPr sz="2400" b="0" i="0" u="none" strike="noStrike" cap="none">
                  <a:solidFill>
                    <a:srgbClr val="000000"/>
                  </a:solidFill>
                  <a:latin typeface="Arial"/>
                  <a:ea typeface="Arial"/>
                  <a:cs typeface="Arial"/>
                  <a:sym typeface="Arial"/>
                </a:endParaRPr>
              </a:p>
            </p:txBody>
          </p:sp>
          <p:sp>
            <p:nvSpPr>
              <p:cNvPr id="1657" name="Google Shape;1657;p85"/>
              <p:cNvSpPr txBox="1"/>
              <p:nvPr/>
            </p:nvSpPr>
            <p:spPr>
              <a:xfrm>
                <a:off x="10457700" y="4728500"/>
                <a:ext cx="1514400" cy="51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Arial"/>
                    <a:ea typeface="Arial"/>
                    <a:cs typeface="Arial"/>
                    <a:sym typeface="Arial"/>
                  </a:rPr>
                  <a:t>an</a:t>
                </a:r>
                <a:endParaRPr sz="2400" b="0" i="0" u="none" strike="noStrike" cap="none">
                  <a:solidFill>
                    <a:srgbClr val="000000"/>
                  </a:solidFill>
                  <a:latin typeface="Arial"/>
                  <a:ea typeface="Arial"/>
                  <a:cs typeface="Arial"/>
                  <a:sym typeface="Arial"/>
                </a:endParaRPr>
              </a:p>
            </p:txBody>
          </p:sp>
        </p:grpSp>
      </p:grpSp>
      <p:sp>
        <p:nvSpPr>
          <p:cNvPr id="1658" name="Google Shape;1658;p85"/>
          <p:cNvSpPr txBox="1"/>
          <p:nvPr/>
        </p:nvSpPr>
        <p:spPr>
          <a:xfrm>
            <a:off x="-413145" y="6281650"/>
            <a:ext cx="3709200" cy="51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Arial"/>
                <a:ea typeface="Arial"/>
                <a:cs typeface="Arial"/>
                <a:sym typeface="Arial"/>
              </a:rPr>
              <a:t>ankommen - arrive</a:t>
            </a:r>
            <a:endParaRPr sz="2400" b="0" i="0" u="none" strike="noStrike" cap="none">
              <a:solidFill>
                <a:srgbClr val="000000"/>
              </a:solidFill>
              <a:latin typeface="Arial"/>
              <a:ea typeface="Arial"/>
              <a:cs typeface="Arial"/>
              <a:sym typeface="Arial"/>
            </a:endParaRPr>
          </a:p>
        </p:txBody>
      </p:sp>
      <p:sp>
        <p:nvSpPr>
          <p:cNvPr id="1659" name="Google Shape;1659;p85"/>
          <p:cNvSpPr/>
          <p:nvPr/>
        </p:nvSpPr>
        <p:spPr>
          <a:xfrm>
            <a:off x="1183203" y="4617272"/>
            <a:ext cx="531600" cy="531600"/>
          </a:xfrm>
          <a:prstGeom prst="rect">
            <a:avLst/>
          </a:prstGeom>
          <a:solidFill>
            <a:schemeClr val="accent1"/>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60" name="Google Shape;1660;p85"/>
          <p:cNvSpPr/>
          <p:nvPr/>
        </p:nvSpPr>
        <p:spPr>
          <a:xfrm>
            <a:off x="2715792" y="4617272"/>
            <a:ext cx="531600" cy="531600"/>
          </a:xfrm>
          <a:prstGeom prst="rect">
            <a:avLst/>
          </a:prstGeom>
          <a:solidFill>
            <a:schemeClr val="accent1"/>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61" name="Google Shape;1661;p85"/>
          <p:cNvSpPr/>
          <p:nvPr/>
        </p:nvSpPr>
        <p:spPr>
          <a:xfrm>
            <a:off x="4248381" y="4617272"/>
            <a:ext cx="531600" cy="531600"/>
          </a:xfrm>
          <a:prstGeom prst="rect">
            <a:avLst/>
          </a:prstGeom>
          <a:solidFill>
            <a:schemeClr val="accent1"/>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62" name="Google Shape;1662;p85"/>
          <p:cNvSpPr/>
          <p:nvPr/>
        </p:nvSpPr>
        <p:spPr>
          <a:xfrm>
            <a:off x="5780970" y="4617272"/>
            <a:ext cx="531600" cy="531600"/>
          </a:xfrm>
          <a:prstGeom prst="rect">
            <a:avLst/>
          </a:prstGeom>
          <a:solidFill>
            <a:schemeClr val="accent1"/>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63" name="Google Shape;1663;p85"/>
          <p:cNvSpPr/>
          <p:nvPr/>
        </p:nvSpPr>
        <p:spPr>
          <a:xfrm>
            <a:off x="7318499" y="4617272"/>
            <a:ext cx="531600" cy="531600"/>
          </a:xfrm>
          <a:prstGeom prst="rect">
            <a:avLst/>
          </a:prstGeom>
          <a:solidFill>
            <a:schemeClr val="accent1"/>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64" name="Google Shape;1664;p85"/>
          <p:cNvSpPr/>
          <p:nvPr/>
        </p:nvSpPr>
        <p:spPr>
          <a:xfrm>
            <a:off x="8824922" y="4617272"/>
            <a:ext cx="531600" cy="531600"/>
          </a:xfrm>
          <a:prstGeom prst="rect">
            <a:avLst/>
          </a:prstGeom>
          <a:solidFill>
            <a:schemeClr val="accent1"/>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65" name="Google Shape;1665;p85"/>
          <p:cNvSpPr/>
          <p:nvPr/>
        </p:nvSpPr>
        <p:spPr>
          <a:xfrm>
            <a:off x="10386970" y="4617272"/>
            <a:ext cx="531600" cy="531600"/>
          </a:xfrm>
          <a:prstGeom prst="rect">
            <a:avLst/>
          </a:prstGeom>
          <a:solidFill>
            <a:schemeClr val="accent1"/>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82" name="Google Shape;1682;p85"/>
          <p:cNvSpPr txBox="1"/>
          <p:nvPr/>
        </p:nvSpPr>
        <p:spPr>
          <a:xfrm>
            <a:off x="1647916" y="4184007"/>
            <a:ext cx="531600" cy="514500"/>
          </a:xfrm>
          <a:prstGeom prst="rect">
            <a:avLst/>
          </a:prstGeom>
          <a:blipFill rotWithShape="1">
            <a:blip r:embed="rId3">
              <a:alphaModFix/>
            </a:blip>
            <a:stretch>
              <a:fillRect l="-12639"/>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latin typeface="Arial"/>
                <a:ea typeface="Arial"/>
                <a:cs typeface="Arial"/>
                <a:sym typeface="Arial"/>
              </a:rPr>
              <a:t> </a:t>
            </a:r>
            <a:endParaRPr/>
          </a:p>
        </p:txBody>
      </p:sp>
      <p:sp>
        <p:nvSpPr>
          <p:cNvPr id="1683" name="Google Shape;1683;p85"/>
          <p:cNvSpPr txBox="1"/>
          <p:nvPr/>
        </p:nvSpPr>
        <p:spPr>
          <a:xfrm>
            <a:off x="2769388" y="4189293"/>
            <a:ext cx="531600" cy="514500"/>
          </a:xfrm>
          <a:prstGeom prst="rect">
            <a:avLst/>
          </a:prstGeom>
          <a:blipFill rotWithShape="1">
            <a:blip r:embed="rId4">
              <a:alphaModFix/>
            </a:blip>
            <a:stretch>
              <a:fillRect l="-12639"/>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latin typeface="Arial"/>
                <a:ea typeface="Arial"/>
                <a:cs typeface="Arial"/>
                <a:sym typeface="Arial"/>
              </a:rPr>
              <a:t> </a:t>
            </a:r>
            <a:endParaRPr/>
          </a:p>
        </p:txBody>
      </p:sp>
      <p:sp>
        <p:nvSpPr>
          <p:cNvPr id="1684" name="Google Shape;1684;p85"/>
          <p:cNvSpPr txBox="1"/>
          <p:nvPr/>
        </p:nvSpPr>
        <p:spPr>
          <a:xfrm>
            <a:off x="3850556" y="4188673"/>
            <a:ext cx="531600" cy="514500"/>
          </a:xfrm>
          <a:prstGeom prst="rect">
            <a:avLst/>
          </a:prstGeom>
          <a:blipFill rotWithShape="1">
            <a:blip r:embed="rId5">
              <a:alphaModFix/>
            </a:blip>
            <a:stretch>
              <a:fillRect l="-12499"/>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latin typeface="Arial"/>
                <a:ea typeface="Arial"/>
                <a:cs typeface="Arial"/>
                <a:sym typeface="Arial"/>
              </a:rPr>
              <a:t> </a:t>
            </a:r>
            <a:endParaRPr/>
          </a:p>
        </p:txBody>
      </p:sp>
      <p:sp>
        <p:nvSpPr>
          <p:cNvPr id="1685" name="Google Shape;1685;p85"/>
          <p:cNvSpPr txBox="1"/>
          <p:nvPr/>
        </p:nvSpPr>
        <p:spPr>
          <a:xfrm>
            <a:off x="4942550" y="4210921"/>
            <a:ext cx="531600" cy="514500"/>
          </a:xfrm>
          <a:prstGeom prst="rect">
            <a:avLst/>
          </a:prstGeom>
          <a:blipFill rotWithShape="1">
            <a:blip r:embed="rId6">
              <a:alphaModFix/>
            </a:blip>
            <a:stretch>
              <a:fillRect l="-13788"/>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latin typeface="Arial"/>
                <a:ea typeface="Arial"/>
                <a:cs typeface="Arial"/>
                <a:sym typeface="Arial"/>
              </a:rPr>
              <a:t> </a:t>
            </a:r>
            <a:endParaRPr/>
          </a:p>
        </p:txBody>
      </p:sp>
      <p:sp>
        <p:nvSpPr>
          <p:cNvPr id="1686" name="Google Shape;1686;p85"/>
          <p:cNvSpPr txBox="1"/>
          <p:nvPr/>
        </p:nvSpPr>
        <p:spPr>
          <a:xfrm>
            <a:off x="6242914" y="4210921"/>
            <a:ext cx="531600" cy="514500"/>
          </a:xfrm>
          <a:prstGeom prst="rect">
            <a:avLst/>
          </a:prstGeom>
          <a:blipFill rotWithShape="1">
            <a:blip r:embed="rId7">
              <a:alphaModFix/>
            </a:blip>
            <a:stretch>
              <a:fillRect l="-12639"/>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latin typeface="Arial"/>
                <a:ea typeface="Arial"/>
                <a:cs typeface="Arial"/>
                <a:sym typeface="Arial"/>
              </a:rPr>
              <a:t> </a:t>
            </a:r>
            <a:endParaRPr/>
          </a:p>
        </p:txBody>
      </p:sp>
      <p:sp>
        <p:nvSpPr>
          <p:cNvPr id="1687" name="Google Shape;1687;p85"/>
          <p:cNvSpPr txBox="1"/>
          <p:nvPr/>
        </p:nvSpPr>
        <p:spPr>
          <a:xfrm>
            <a:off x="7622134" y="4186791"/>
            <a:ext cx="531600" cy="514500"/>
          </a:xfrm>
          <a:prstGeom prst="rect">
            <a:avLst/>
          </a:prstGeom>
          <a:blipFill rotWithShape="1">
            <a:blip r:embed="rId8">
              <a:alphaModFix/>
            </a:blip>
            <a:stretch>
              <a:fillRect l="-12639"/>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latin typeface="Arial"/>
                <a:ea typeface="Arial"/>
                <a:cs typeface="Arial"/>
                <a:sym typeface="Arial"/>
              </a:rPr>
              <a:t> </a:t>
            </a:r>
            <a:endParaRPr/>
          </a:p>
        </p:txBody>
      </p:sp>
      <p:sp>
        <p:nvSpPr>
          <p:cNvPr id="1704" name="Google Shape;1704;p85"/>
          <p:cNvSpPr/>
          <p:nvPr/>
        </p:nvSpPr>
        <p:spPr>
          <a:xfrm>
            <a:off x="3056900" y="3443463"/>
            <a:ext cx="1644600" cy="514500"/>
          </a:xfrm>
          <a:prstGeom prst="rect">
            <a:avLst/>
          </a:prstGeom>
          <a:solidFill>
            <a:srgbClr val="66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solidFill>
                  <a:srgbClr val="FFFFFF"/>
                </a:solidFill>
              </a:rPr>
              <a:t>Attention Magic</a:t>
            </a:r>
            <a:endParaRPr>
              <a:solidFill>
                <a:srgbClr val="FFFFFF"/>
              </a:solidFill>
            </a:endParaRPr>
          </a:p>
        </p:txBody>
      </p:sp>
      <p:cxnSp>
        <p:nvCxnSpPr>
          <p:cNvPr id="1707" name="Google Shape;1707;p85"/>
          <p:cNvCxnSpPr>
            <a:stCxn id="1659" idx="0"/>
            <a:endCxn id="1704" idx="2"/>
          </p:cNvCxnSpPr>
          <p:nvPr/>
        </p:nvCxnSpPr>
        <p:spPr>
          <a:xfrm rot="10800000" flipH="1">
            <a:off x="1449003" y="3957872"/>
            <a:ext cx="2430300" cy="659400"/>
          </a:xfrm>
          <a:prstGeom prst="straightConnector1">
            <a:avLst/>
          </a:prstGeom>
          <a:noFill/>
          <a:ln w="9525" cap="flat" cmpd="sng">
            <a:solidFill>
              <a:schemeClr val="dk2"/>
            </a:solidFill>
            <a:prstDash val="solid"/>
            <a:round/>
            <a:headEnd type="none" w="med" len="med"/>
            <a:tailEnd type="triangle" w="med" len="med"/>
          </a:ln>
        </p:spPr>
      </p:cxnSp>
      <p:cxnSp>
        <p:nvCxnSpPr>
          <p:cNvPr id="1708" name="Google Shape;1708;p85"/>
          <p:cNvCxnSpPr>
            <a:stCxn id="1660" idx="0"/>
            <a:endCxn id="1704" idx="2"/>
          </p:cNvCxnSpPr>
          <p:nvPr/>
        </p:nvCxnSpPr>
        <p:spPr>
          <a:xfrm rot="10800000" flipH="1">
            <a:off x="2981592" y="3957872"/>
            <a:ext cx="897600" cy="659400"/>
          </a:xfrm>
          <a:prstGeom prst="straightConnector1">
            <a:avLst/>
          </a:prstGeom>
          <a:noFill/>
          <a:ln w="9525" cap="flat" cmpd="sng">
            <a:solidFill>
              <a:schemeClr val="dk2"/>
            </a:solidFill>
            <a:prstDash val="solid"/>
            <a:round/>
            <a:headEnd type="none" w="med" len="med"/>
            <a:tailEnd type="triangle" w="med" len="med"/>
          </a:ln>
        </p:spPr>
      </p:cxnSp>
      <p:cxnSp>
        <p:nvCxnSpPr>
          <p:cNvPr id="1709" name="Google Shape;1709;p85"/>
          <p:cNvCxnSpPr>
            <a:stCxn id="1661" idx="0"/>
            <a:endCxn id="1704" idx="2"/>
          </p:cNvCxnSpPr>
          <p:nvPr/>
        </p:nvCxnSpPr>
        <p:spPr>
          <a:xfrm rot="10800000">
            <a:off x="3879081" y="3957872"/>
            <a:ext cx="635100" cy="659400"/>
          </a:xfrm>
          <a:prstGeom prst="straightConnector1">
            <a:avLst/>
          </a:prstGeom>
          <a:noFill/>
          <a:ln w="9525" cap="flat" cmpd="sng">
            <a:solidFill>
              <a:schemeClr val="dk2"/>
            </a:solidFill>
            <a:prstDash val="solid"/>
            <a:round/>
            <a:headEnd type="none" w="med" len="med"/>
            <a:tailEnd type="triangle" w="med" len="med"/>
          </a:ln>
        </p:spPr>
      </p:cxnSp>
      <p:cxnSp>
        <p:nvCxnSpPr>
          <p:cNvPr id="1710" name="Google Shape;1710;p85"/>
          <p:cNvCxnSpPr>
            <a:stCxn id="1662" idx="0"/>
            <a:endCxn id="1704" idx="2"/>
          </p:cNvCxnSpPr>
          <p:nvPr/>
        </p:nvCxnSpPr>
        <p:spPr>
          <a:xfrm rot="10800000">
            <a:off x="3879270" y="3957872"/>
            <a:ext cx="2167500" cy="659400"/>
          </a:xfrm>
          <a:prstGeom prst="straightConnector1">
            <a:avLst/>
          </a:prstGeom>
          <a:noFill/>
          <a:ln w="9525" cap="flat" cmpd="sng">
            <a:solidFill>
              <a:schemeClr val="dk2"/>
            </a:solidFill>
            <a:prstDash val="solid"/>
            <a:round/>
            <a:headEnd type="none" w="med" len="med"/>
            <a:tailEnd type="triangle" w="med" len="med"/>
          </a:ln>
        </p:spPr>
      </p:cxnSp>
      <p:cxnSp>
        <p:nvCxnSpPr>
          <p:cNvPr id="1711" name="Google Shape;1711;p85"/>
          <p:cNvCxnSpPr>
            <a:stCxn id="1663" idx="0"/>
            <a:endCxn id="1704" idx="2"/>
          </p:cNvCxnSpPr>
          <p:nvPr/>
        </p:nvCxnSpPr>
        <p:spPr>
          <a:xfrm rot="10800000">
            <a:off x="3879299" y="3957872"/>
            <a:ext cx="3705000" cy="659400"/>
          </a:xfrm>
          <a:prstGeom prst="straightConnector1">
            <a:avLst/>
          </a:prstGeom>
          <a:noFill/>
          <a:ln w="9525" cap="flat" cmpd="sng">
            <a:solidFill>
              <a:schemeClr val="dk2"/>
            </a:solidFill>
            <a:prstDash val="solid"/>
            <a:round/>
            <a:headEnd type="none" w="med" len="med"/>
            <a:tailEnd type="triangle" w="med" len="med"/>
          </a:ln>
        </p:spPr>
      </p:cxnSp>
      <p:cxnSp>
        <p:nvCxnSpPr>
          <p:cNvPr id="1712" name="Google Shape;1712;p85"/>
          <p:cNvCxnSpPr>
            <a:stCxn id="1664" idx="0"/>
            <a:endCxn id="1704" idx="2"/>
          </p:cNvCxnSpPr>
          <p:nvPr/>
        </p:nvCxnSpPr>
        <p:spPr>
          <a:xfrm rot="10800000">
            <a:off x="3879122" y="3957872"/>
            <a:ext cx="5211600" cy="659400"/>
          </a:xfrm>
          <a:prstGeom prst="straightConnector1">
            <a:avLst/>
          </a:prstGeom>
          <a:noFill/>
          <a:ln w="9525" cap="flat" cmpd="sng">
            <a:solidFill>
              <a:schemeClr val="dk2"/>
            </a:solidFill>
            <a:prstDash val="solid"/>
            <a:round/>
            <a:headEnd type="none" w="med" len="med"/>
            <a:tailEnd type="triangle" w="med" len="med"/>
          </a:ln>
        </p:spPr>
      </p:cxnSp>
      <p:cxnSp>
        <p:nvCxnSpPr>
          <p:cNvPr id="1713" name="Google Shape;1713;p85"/>
          <p:cNvCxnSpPr>
            <a:cxnSpLocks/>
            <a:stCxn id="1665" idx="0"/>
            <a:endCxn id="1704" idx="2"/>
          </p:cNvCxnSpPr>
          <p:nvPr/>
        </p:nvCxnSpPr>
        <p:spPr>
          <a:xfrm rot="10800000">
            <a:off x="3879070" y="3957872"/>
            <a:ext cx="6773700" cy="659400"/>
          </a:xfrm>
          <a:prstGeom prst="straightConnector1">
            <a:avLst/>
          </a:prstGeom>
          <a:noFill/>
          <a:ln w="9525" cap="flat" cmpd="sng">
            <a:solidFill>
              <a:schemeClr val="dk2"/>
            </a:solidFill>
            <a:prstDash val="solid"/>
            <a:round/>
            <a:headEnd type="none" w="med" len="med"/>
            <a:tailEnd type="triangle" w="med" len="med"/>
          </a:ln>
        </p:spPr>
      </p:cxnSp>
      <p:cxnSp>
        <p:nvCxnSpPr>
          <p:cNvPr id="1714" name="Google Shape;1714;p85"/>
          <p:cNvCxnSpPr>
            <a:cxnSpLocks/>
            <a:stCxn id="1704" idx="0"/>
            <a:endCxn id="93" idx="2"/>
          </p:cNvCxnSpPr>
          <p:nvPr/>
        </p:nvCxnSpPr>
        <p:spPr>
          <a:xfrm flipH="1" flipV="1">
            <a:off x="3879070" y="2752594"/>
            <a:ext cx="130" cy="690869"/>
          </a:xfrm>
          <a:prstGeom prst="straightConnector1">
            <a:avLst/>
          </a:prstGeom>
          <a:noFill/>
          <a:ln w="9525" cap="flat" cmpd="sng">
            <a:solidFill>
              <a:schemeClr val="dk2"/>
            </a:solidFill>
            <a:prstDash val="solid"/>
            <a:round/>
            <a:headEnd type="none" w="med" len="med"/>
            <a:tailEnd type="triangle" w="med" len="med"/>
          </a:ln>
        </p:spPr>
      </p:cxnSp>
      <p:sp>
        <p:nvSpPr>
          <p:cNvPr id="88" name="Google Shape;1769;p86">
            <a:extLst>
              <a:ext uri="{FF2B5EF4-FFF2-40B4-BE49-F238E27FC236}">
                <a16:creationId xmlns:a16="http://schemas.microsoft.com/office/drawing/2014/main" id="{5476AFA6-E433-41F7-9230-B6D8611FB6B8}"/>
              </a:ext>
            </a:extLst>
          </p:cNvPr>
          <p:cNvSpPr/>
          <p:nvPr/>
        </p:nvSpPr>
        <p:spPr>
          <a:xfrm>
            <a:off x="1182450" y="2203514"/>
            <a:ext cx="531600" cy="531600"/>
          </a:xfrm>
          <a:prstGeom prst="rect">
            <a:avLst/>
          </a:prstGeom>
          <a:solidFill>
            <a:schemeClr val="accent1"/>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89" name="Google Shape;1770;p86">
            <a:extLst>
              <a:ext uri="{FF2B5EF4-FFF2-40B4-BE49-F238E27FC236}">
                <a16:creationId xmlns:a16="http://schemas.microsoft.com/office/drawing/2014/main" id="{26A3C743-FC7B-4727-83A6-5965EE6B085B}"/>
              </a:ext>
            </a:extLst>
          </p:cNvPr>
          <p:cNvCxnSpPr>
            <a:cxnSpLocks/>
            <a:endCxn id="88" idx="1"/>
          </p:cNvCxnSpPr>
          <p:nvPr/>
        </p:nvCxnSpPr>
        <p:spPr>
          <a:xfrm flipV="1">
            <a:off x="813125" y="2469314"/>
            <a:ext cx="369325" cy="7061"/>
          </a:xfrm>
          <a:prstGeom prst="straightConnector1">
            <a:avLst/>
          </a:prstGeom>
          <a:noFill/>
          <a:ln w="9525" cap="flat" cmpd="sng">
            <a:solidFill>
              <a:srgbClr val="3E6EC2"/>
            </a:solidFill>
            <a:prstDash val="solid"/>
            <a:round/>
            <a:headEnd type="none" w="sm" len="sm"/>
            <a:tailEnd type="triangle" w="med" len="med"/>
          </a:ln>
        </p:spPr>
      </p:cxnSp>
      <p:sp>
        <p:nvSpPr>
          <p:cNvPr id="90" name="Google Shape;1773;p86">
            <a:extLst>
              <a:ext uri="{FF2B5EF4-FFF2-40B4-BE49-F238E27FC236}">
                <a16:creationId xmlns:a16="http://schemas.microsoft.com/office/drawing/2014/main" id="{2030E62E-B0F4-4937-97DC-32738A715E3C}"/>
              </a:ext>
            </a:extLst>
          </p:cNvPr>
          <p:cNvSpPr txBox="1"/>
          <p:nvPr/>
        </p:nvSpPr>
        <p:spPr>
          <a:xfrm>
            <a:off x="740457" y="1377131"/>
            <a:ext cx="1401900" cy="51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Arial"/>
                <a:ea typeface="Arial"/>
                <a:cs typeface="Arial"/>
                <a:sym typeface="Arial"/>
              </a:rPr>
              <a:t>I</a:t>
            </a:r>
            <a:endParaRPr sz="2400" b="0" i="0" u="none" strike="noStrike" cap="none">
              <a:solidFill>
                <a:schemeClr val="dk1"/>
              </a:solidFill>
              <a:latin typeface="Arial"/>
              <a:ea typeface="Arial"/>
              <a:cs typeface="Arial"/>
              <a:sym typeface="Arial"/>
            </a:endParaRPr>
          </a:p>
        </p:txBody>
      </p:sp>
      <p:cxnSp>
        <p:nvCxnSpPr>
          <p:cNvPr id="91" name="Google Shape;1774;p86">
            <a:extLst>
              <a:ext uri="{FF2B5EF4-FFF2-40B4-BE49-F238E27FC236}">
                <a16:creationId xmlns:a16="http://schemas.microsoft.com/office/drawing/2014/main" id="{278FCC0B-4B1E-4D98-82CF-31F877755919}"/>
              </a:ext>
            </a:extLst>
          </p:cNvPr>
          <p:cNvCxnSpPr>
            <a:stCxn id="88" idx="0"/>
            <a:endCxn id="90" idx="2"/>
          </p:cNvCxnSpPr>
          <p:nvPr/>
        </p:nvCxnSpPr>
        <p:spPr>
          <a:xfrm rot="10800000">
            <a:off x="1441350" y="1891514"/>
            <a:ext cx="6900" cy="312000"/>
          </a:xfrm>
          <a:prstGeom prst="straightConnector1">
            <a:avLst/>
          </a:prstGeom>
          <a:noFill/>
          <a:ln w="9525" cap="flat" cmpd="sng">
            <a:solidFill>
              <a:srgbClr val="3E6EC2"/>
            </a:solidFill>
            <a:prstDash val="solid"/>
            <a:round/>
            <a:headEnd type="none" w="sm" len="sm"/>
            <a:tailEnd type="triangle" w="med" len="med"/>
          </a:ln>
        </p:spPr>
      </p:cxnSp>
      <p:cxnSp>
        <p:nvCxnSpPr>
          <p:cNvPr id="92" name="Google Shape;1774;p86">
            <a:extLst>
              <a:ext uri="{FF2B5EF4-FFF2-40B4-BE49-F238E27FC236}">
                <a16:creationId xmlns:a16="http://schemas.microsoft.com/office/drawing/2014/main" id="{3DD2DA53-5210-4832-B256-DDEBD7EC1FD0}"/>
              </a:ext>
            </a:extLst>
          </p:cNvPr>
          <p:cNvCxnSpPr/>
          <p:nvPr/>
        </p:nvCxnSpPr>
        <p:spPr>
          <a:xfrm rot="10800000">
            <a:off x="1441350" y="1891514"/>
            <a:ext cx="6900" cy="312000"/>
          </a:xfrm>
          <a:prstGeom prst="straightConnector1">
            <a:avLst/>
          </a:prstGeom>
          <a:noFill/>
          <a:ln w="9525" cap="flat" cmpd="sng">
            <a:solidFill>
              <a:srgbClr val="3E6EC2"/>
            </a:solidFill>
            <a:prstDash val="solid"/>
            <a:round/>
            <a:headEnd type="none" w="sm" len="sm"/>
            <a:tailEnd type="triangle" w="med" len="med"/>
          </a:ln>
        </p:spPr>
      </p:cxnSp>
      <p:sp>
        <p:nvSpPr>
          <p:cNvPr id="93" name="Google Shape;1775;p86">
            <a:extLst>
              <a:ext uri="{FF2B5EF4-FFF2-40B4-BE49-F238E27FC236}">
                <a16:creationId xmlns:a16="http://schemas.microsoft.com/office/drawing/2014/main" id="{252AA911-FA46-47FB-AD5E-399F5BFEF2B9}"/>
              </a:ext>
            </a:extLst>
          </p:cNvPr>
          <p:cNvSpPr/>
          <p:nvPr/>
        </p:nvSpPr>
        <p:spPr>
          <a:xfrm>
            <a:off x="3613270" y="2220994"/>
            <a:ext cx="531600" cy="531600"/>
          </a:xfrm>
          <a:prstGeom prst="rect">
            <a:avLst/>
          </a:prstGeom>
          <a:solidFill>
            <a:schemeClr val="accent1"/>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94" name="Google Shape;1780;p86">
            <a:extLst>
              <a:ext uri="{FF2B5EF4-FFF2-40B4-BE49-F238E27FC236}">
                <a16:creationId xmlns:a16="http://schemas.microsoft.com/office/drawing/2014/main" id="{DBD93D2B-29D5-448E-B0F9-E90AC26F52ED}"/>
              </a:ext>
            </a:extLst>
          </p:cNvPr>
          <p:cNvCxnSpPr>
            <a:cxnSpLocks/>
            <a:stCxn id="93" idx="0"/>
          </p:cNvCxnSpPr>
          <p:nvPr/>
        </p:nvCxnSpPr>
        <p:spPr>
          <a:xfrm flipV="1">
            <a:off x="3879070" y="1904584"/>
            <a:ext cx="0" cy="316410"/>
          </a:xfrm>
          <a:prstGeom prst="straightConnector1">
            <a:avLst/>
          </a:prstGeom>
          <a:noFill/>
          <a:ln w="9525" cap="flat" cmpd="sng">
            <a:solidFill>
              <a:srgbClr val="3E6EC2"/>
            </a:solidFill>
            <a:prstDash val="solid"/>
            <a:round/>
            <a:headEnd type="none" w="sm" len="sm"/>
            <a:tailEnd type="triangle" w="med" len="med"/>
          </a:ln>
        </p:spPr>
      </p:cxnSp>
      <p:cxnSp>
        <p:nvCxnSpPr>
          <p:cNvPr id="95" name="Google Shape;1786;p86">
            <a:extLst>
              <a:ext uri="{FF2B5EF4-FFF2-40B4-BE49-F238E27FC236}">
                <a16:creationId xmlns:a16="http://schemas.microsoft.com/office/drawing/2014/main" id="{6FD3A096-7CCB-45DF-AA06-F4E6E334CD2C}"/>
              </a:ext>
            </a:extLst>
          </p:cNvPr>
          <p:cNvCxnSpPr>
            <a:cxnSpLocks/>
            <a:endCxn id="1704" idx="1"/>
          </p:cNvCxnSpPr>
          <p:nvPr/>
        </p:nvCxnSpPr>
        <p:spPr>
          <a:xfrm>
            <a:off x="1714050" y="2469314"/>
            <a:ext cx="1342850" cy="1231399"/>
          </a:xfrm>
          <a:prstGeom prst="straightConnector1">
            <a:avLst/>
          </a:prstGeom>
          <a:noFill/>
          <a:ln w="9525" cap="flat" cmpd="sng">
            <a:solidFill>
              <a:srgbClr val="3E6EC2"/>
            </a:solidFill>
            <a:prstDash val="solid"/>
            <a:round/>
            <a:headEnd type="none" w="sm" len="sm"/>
            <a:tailEnd type="triangle" w="med" len="med"/>
          </a:ln>
        </p:spPr>
      </p:cxnSp>
      <mc:AlternateContent xmlns:mc="http://schemas.openxmlformats.org/markup-compatibility/2006" xmlns:a14="http://schemas.microsoft.com/office/drawing/2010/main">
        <mc:Choice Requires="a14">
          <p:sp>
            <p:nvSpPr>
              <p:cNvPr id="96" name="Textfeld 95">
                <a:extLst>
                  <a:ext uri="{FF2B5EF4-FFF2-40B4-BE49-F238E27FC236}">
                    <a16:creationId xmlns:a16="http://schemas.microsoft.com/office/drawing/2014/main" id="{AB430DF5-9BAC-4307-8539-108D841CECC5}"/>
                  </a:ext>
                </a:extLst>
              </p:cNvPr>
              <p:cNvSpPr txBox="1"/>
              <p:nvPr/>
            </p:nvSpPr>
            <p:spPr>
              <a:xfrm>
                <a:off x="1720330" y="2027398"/>
                <a:ext cx="98918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𝑠</m:t>
                          </m:r>
                        </m:e>
                        <m:sup>
                          <m:r>
                            <a:rPr lang="en-US" sz="1800" b="0" i="1" smtClean="0">
                              <a:latin typeface="Cambria Math" panose="02040503050406030204" pitchFamily="18" charset="0"/>
                            </a:rPr>
                            <m:t>&lt;</m:t>
                          </m:r>
                          <m:r>
                            <a:rPr lang="en-US" sz="1800" b="0" i="1" smtClean="0">
                              <a:latin typeface="Cambria Math" panose="02040503050406030204" pitchFamily="18" charset="0"/>
                            </a:rPr>
                            <m:t>1</m:t>
                          </m:r>
                          <m:r>
                            <a:rPr lang="en-US" sz="1800" b="0" i="1" smtClean="0">
                              <a:latin typeface="Cambria Math" panose="02040503050406030204" pitchFamily="18" charset="0"/>
                            </a:rPr>
                            <m:t>&gt;</m:t>
                          </m:r>
                        </m:sup>
                      </m:sSup>
                    </m:oMath>
                  </m:oMathPara>
                </a14:m>
                <a:endParaRPr lang="en-US" sz="1800" dirty="0"/>
              </a:p>
            </p:txBody>
          </p:sp>
        </mc:Choice>
        <mc:Fallback xmlns="">
          <p:sp>
            <p:nvSpPr>
              <p:cNvPr id="96" name="Textfeld 95">
                <a:extLst>
                  <a:ext uri="{FF2B5EF4-FFF2-40B4-BE49-F238E27FC236}">
                    <a16:creationId xmlns:a16="http://schemas.microsoft.com/office/drawing/2014/main" id="{AB430DF5-9BAC-4307-8539-108D841CECC5}"/>
                  </a:ext>
                </a:extLst>
              </p:cNvPr>
              <p:cNvSpPr txBox="1">
                <a:spLocks noRot="1" noChangeAspect="1" noMove="1" noResize="1" noEditPoints="1" noAdjustHandles="1" noChangeArrowheads="1" noChangeShapeType="1" noTextEdit="1"/>
              </p:cNvSpPr>
              <p:nvPr/>
            </p:nvSpPr>
            <p:spPr>
              <a:xfrm>
                <a:off x="1720330" y="2027398"/>
                <a:ext cx="989182" cy="369332"/>
              </a:xfrm>
              <a:prstGeom prst="rect">
                <a:avLst/>
              </a:prstGeom>
              <a:blipFill>
                <a:blip r:embed="rId10"/>
                <a:stretch>
                  <a:fillRect/>
                </a:stretch>
              </a:blipFill>
            </p:spPr>
            <p:txBody>
              <a:bodyPr/>
              <a:lstStyle/>
              <a:p>
                <a:r>
                  <a:rPr lang="en-US">
                    <a:noFill/>
                  </a:rPr>
                  <a:t> </a:t>
                </a:r>
              </a:p>
            </p:txBody>
          </p:sp>
        </mc:Fallback>
      </mc:AlternateContent>
      <p:sp>
        <p:nvSpPr>
          <p:cNvPr id="97" name="Google Shape;1789;p86">
            <a:extLst>
              <a:ext uri="{FF2B5EF4-FFF2-40B4-BE49-F238E27FC236}">
                <a16:creationId xmlns:a16="http://schemas.microsoft.com/office/drawing/2014/main" id="{0548D8C1-0B26-4144-9460-97D6F21D4CE7}"/>
              </a:ext>
            </a:extLst>
          </p:cNvPr>
          <p:cNvSpPr txBox="1"/>
          <p:nvPr/>
        </p:nvSpPr>
        <p:spPr>
          <a:xfrm>
            <a:off x="273003" y="2238094"/>
            <a:ext cx="531600" cy="514500"/>
          </a:xfrm>
          <a:prstGeom prst="rect">
            <a:avLst/>
          </a:prstGeom>
          <a:blipFill rotWithShape="1">
            <a:blip r:embed="rId11">
              <a:alphaModFix/>
            </a:blip>
            <a:stretch>
              <a:fillRect l="-11488"/>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latin typeface="Arial"/>
                <a:ea typeface="Arial"/>
                <a:cs typeface="Arial"/>
                <a:sym typeface="Arial"/>
              </a:rPr>
              <a:t> </a:t>
            </a:r>
            <a:endParaRPr/>
          </a:p>
        </p:txBody>
      </p:sp>
      <p:cxnSp>
        <p:nvCxnSpPr>
          <p:cNvPr id="71" name="Google Shape;1786;p86">
            <a:extLst>
              <a:ext uri="{FF2B5EF4-FFF2-40B4-BE49-F238E27FC236}">
                <a16:creationId xmlns:a16="http://schemas.microsoft.com/office/drawing/2014/main" id="{D43286BD-D3A7-5D4E-82F3-8DBC092BF8F7}"/>
              </a:ext>
            </a:extLst>
          </p:cNvPr>
          <p:cNvCxnSpPr>
            <a:cxnSpLocks/>
            <a:stCxn id="88" idx="3"/>
            <a:endCxn id="93" idx="1"/>
          </p:cNvCxnSpPr>
          <p:nvPr/>
        </p:nvCxnSpPr>
        <p:spPr>
          <a:xfrm>
            <a:off x="1714050" y="2469314"/>
            <a:ext cx="1899220" cy="17480"/>
          </a:xfrm>
          <a:prstGeom prst="straightConnector1">
            <a:avLst/>
          </a:prstGeom>
          <a:noFill/>
          <a:ln w="9525" cap="flat" cmpd="sng">
            <a:solidFill>
              <a:srgbClr val="3E6EC2"/>
            </a:solidFill>
            <a:prstDash val="solid"/>
            <a:round/>
            <a:headEnd type="none" w="sm" len="sm"/>
            <a:tailEnd type="triangle" w="med" len="med"/>
          </a:ln>
        </p:spPr>
      </p:cxnSp>
      <mc:AlternateContent xmlns:mc="http://schemas.openxmlformats.org/markup-compatibility/2006" xmlns:a14="http://schemas.microsoft.com/office/drawing/2010/main">
        <mc:Choice Requires="a14">
          <p:sp>
            <p:nvSpPr>
              <p:cNvPr id="56" name="Textfeld 55">
                <a:extLst>
                  <a:ext uri="{FF2B5EF4-FFF2-40B4-BE49-F238E27FC236}">
                    <a16:creationId xmlns:a16="http://schemas.microsoft.com/office/drawing/2014/main" id="{19EF9C34-B17D-C944-98FB-9E6097765D2A}"/>
                  </a:ext>
                </a:extLst>
              </p:cNvPr>
              <p:cNvSpPr txBox="1"/>
              <p:nvPr/>
            </p:nvSpPr>
            <p:spPr>
              <a:xfrm>
                <a:off x="9404679" y="4270809"/>
                <a:ext cx="589108"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𝑎</m:t>
                          </m:r>
                        </m:e>
                        <m:sup>
                          <m:r>
                            <a:rPr lang="en-US" sz="1600" b="0" i="1" smtClean="0">
                              <a:solidFill>
                                <a:schemeClr val="tx1"/>
                              </a:solidFill>
                              <a:latin typeface="Cambria Math" panose="02040503050406030204" pitchFamily="18" charset="0"/>
                            </a:rPr>
                            <m:t>&lt;</m:t>
                          </m:r>
                          <m:r>
                            <a:rPr lang="en-US" sz="1600" b="0" i="1" smtClean="0">
                              <a:solidFill>
                                <a:schemeClr val="tx1"/>
                              </a:solidFill>
                              <a:latin typeface="Cambria Math" panose="02040503050406030204" pitchFamily="18" charset="0"/>
                            </a:rPr>
                            <m:t>7</m:t>
                          </m:r>
                          <m:r>
                            <a:rPr lang="en-US" sz="1600" b="0" i="1" smtClean="0">
                              <a:solidFill>
                                <a:schemeClr val="tx1"/>
                              </a:solidFill>
                              <a:latin typeface="Cambria Math" panose="02040503050406030204" pitchFamily="18" charset="0"/>
                            </a:rPr>
                            <m:t>&gt;</m:t>
                          </m:r>
                        </m:sup>
                      </m:sSup>
                    </m:oMath>
                  </m:oMathPara>
                </a14:m>
                <a:endParaRPr lang="en-US" sz="1600" dirty="0">
                  <a:solidFill>
                    <a:schemeClr val="tx1"/>
                  </a:solidFill>
                </a:endParaRPr>
              </a:p>
            </p:txBody>
          </p:sp>
        </mc:Choice>
        <mc:Fallback xmlns="">
          <p:sp>
            <p:nvSpPr>
              <p:cNvPr id="56" name="Textfeld 55">
                <a:extLst>
                  <a:ext uri="{FF2B5EF4-FFF2-40B4-BE49-F238E27FC236}">
                    <a16:creationId xmlns:a16="http://schemas.microsoft.com/office/drawing/2014/main" id="{19EF9C34-B17D-C944-98FB-9E6097765D2A}"/>
                  </a:ext>
                </a:extLst>
              </p:cNvPr>
              <p:cNvSpPr txBox="1">
                <a:spLocks noRot="1" noChangeAspect="1" noMove="1" noResize="1" noEditPoints="1" noAdjustHandles="1" noChangeArrowheads="1" noChangeShapeType="1" noTextEdit="1"/>
              </p:cNvSpPr>
              <p:nvPr/>
            </p:nvSpPr>
            <p:spPr>
              <a:xfrm>
                <a:off x="9404679" y="4270809"/>
                <a:ext cx="589108" cy="338554"/>
              </a:xfrm>
              <a:prstGeom prst="rect">
                <a:avLst/>
              </a:prstGeom>
              <a:blipFill>
                <a:blip r:embed="rId1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5508600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13A92B9E-8EDC-5C48-8D9C-6B3706ABA2D3}"/>
              </a:ext>
            </a:extLst>
          </p:cNvPr>
          <p:cNvPicPr>
            <a:picLocks noChangeAspect="1"/>
          </p:cNvPicPr>
          <p:nvPr/>
        </p:nvPicPr>
        <p:blipFill rotWithShape="1">
          <a:blip r:embed="rId2"/>
          <a:srcRect t="15730"/>
          <a:stretch/>
        </p:blipFill>
        <p:spPr>
          <a:xfrm>
            <a:off x="20" y="10"/>
            <a:ext cx="12191980" cy="6857990"/>
          </a:xfrm>
          <a:prstGeom prst="rect">
            <a:avLst/>
          </a:prstGeom>
        </p:spPr>
      </p:pic>
    </p:spTree>
    <p:extLst>
      <p:ext uri="{BB962C8B-B14F-4D97-AF65-F5344CB8AC3E}">
        <p14:creationId xmlns:p14="http://schemas.microsoft.com/office/powerpoint/2010/main" val="287355201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979"/>
        <p:cNvGrpSpPr/>
        <p:nvPr/>
      </p:nvGrpSpPr>
      <p:grpSpPr>
        <a:xfrm>
          <a:off x="0" y="0"/>
          <a:ext cx="0" cy="0"/>
          <a:chOff x="0" y="0"/>
          <a:chExt cx="0" cy="0"/>
        </a:xfrm>
      </p:grpSpPr>
      <p:sp>
        <p:nvSpPr>
          <p:cNvPr id="98" name="Rechteck 97">
            <a:extLst>
              <a:ext uri="{FF2B5EF4-FFF2-40B4-BE49-F238E27FC236}">
                <a16:creationId xmlns:a16="http://schemas.microsoft.com/office/drawing/2014/main" id="{05BC593E-9E0B-4DDE-903E-1337BF8E3687}"/>
              </a:ext>
            </a:extLst>
          </p:cNvPr>
          <p:cNvSpPr/>
          <p:nvPr/>
        </p:nvSpPr>
        <p:spPr>
          <a:xfrm>
            <a:off x="7111216" y="2010647"/>
            <a:ext cx="4086040" cy="2994189"/>
          </a:xfrm>
          <a:prstGeom prst="rect">
            <a:avLst/>
          </a:prstGeom>
          <a:solidFill>
            <a:srgbClr val="FFE699"/>
          </a:solidFill>
          <a:ln>
            <a:no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7" name="Rechteck 96">
            <a:extLst>
              <a:ext uri="{FF2B5EF4-FFF2-40B4-BE49-F238E27FC236}">
                <a16:creationId xmlns:a16="http://schemas.microsoft.com/office/drawing/2014/main" id="{333D0A2F-4326-4977-9496-F45BAFCD6252}"/>
              </a:ext>
            </a:extLst>
          </p:cNvPr>
          <p:cNvSpPr/>
          <p:nvPr/>
        </p:nvSpPr>
        <p:spPr>
          <a:xfrm>
            <a:off x="3849277" y="2010647"/>
            <a:ext cx="3192856" cy="2994189"/>
          </a:xfrm>
          <a:prstGeom prst="rect">
            <a:avLst/>
          </a:prstGeom>
          <a:solidFill>
            <a:srgbClr val="FBE5D6"/>
          </a:solidFill>
          <a:ln>
            <a:noFill/>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a:p>
        </p:txBody>
      </p:sp>
      <p:sp>
        <p:nvSpPr>
          <p:cNvPr id="2" name="Rechteck 1">
            <a:extLst>
              <a:ext uri="{FF2B5EF4-FFF2-40B4-BE49-F238E27FC236}">
                <a16:creationId xmlns:a16="http://schemas.microsoft.com/office/drawing/2014/main" id="{B75F9008-3B20-4A96-B610-680BE6F3CEB2}"/>
              </a:ext>
            </a:extLst>
          </p:cNvPr>
          <p:cNvSpPr/>
          <p:nvPr/>
        </p:nvSpPr>
        <p:spPr>
          <a:xfrm>
            <a:off x="185597" y="2010648"/>
            <a:ext cx="3579882" cy="2999695"/>
          </a:xfrm>
          <a:prstGeom prst="rect">
            <a:avLst/>
          </a:prstGeom>
          <a:solidFill>
            <a:schemeClr val="accent1">
              <a:lumMod val="20000"/>
              <a:lumOff val="80000"/>
            </a:schemeClr>
          </a:solidFill>
          <a:ln>
            <a:no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982" name="Google Shape;1982;p89"/>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40</a:t>
            </a:fld>
            <a:endParaRPr/>
          </a:p>
        </p:txBody>
      </p:sp>
      <p:sp>
        <p:nvSpPr>
          <p:cNvPr id="1985" name="Google Shape;1985;p89"/>
          <p:cNvSpPr txBox="1"/>
          <p:nvPr/>
        </p:nvSpPr>
        <p:spPr>
          <a:xfrm>
            <a:off x="2280590" y="6354064"/>
            <a:ext cx="1402031" cy="51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B7B7B7"/>
                </a:solidFill>
                <a:latin typeface="Arial"/>
                <a:ea typeface="Arial"/>
                <a:cs typeface="Arial"/>
                <a:sym typeface="Arial"/>
              </a:rPr>
              <a:t>come</a:t>
            </a:r>
            <a:endParaRPr sz="2400" b="0" i="0" u="none" strike="noStrike" cap="none">
              <a:solidFill>
                <a:srgbClr val="B7B7B7"/>
              </a:solidFill>
              <a:latin typeface="Arial"/>
              <a:ea typeface="Arial"/>
              <a:cs typeface="Arial"/>
              <a:sym typeface="Arial"/>
            </a:endParaRPr>
          </a:p>
        </p:txBody>
      </p:sp>
      <p:sp>
        <p:nvSpPr>
          <p:cNvPr id="1986" name="Google Shape;1986;p89"/>
          <p:cNvSpPr txBox="1"/>
          <p:nvPr/>
        </p:nvSpPr>
        <p:spPr>
          <a:xfrm>
            <a:off x="746354" y="6354064"/>
            <a:ext cx="1402031" cy="51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B7B7B7"/>
                </a:solidFill>
                <a:latin typeface="Arial"/>
                <a:ea typeface="Arial"/>
                <a:cs typeface="Arial"/>
                <a:sym typeface="Arial"/>
              </a:rPr>
              <a:t>I</a:t>
            </a:r>
            <a:endParaRPr sz="2400" b="0" i="0" u="none" strike="noStrike" cap="none">
              <a:solidFill>
                <a:srgbClr val="B7B7B7"/>
              </a:solidFill>
              <a:latin typeface="Arial"/>
              <a:ea typeface="Arial"/>
              <a:cs typeface="Arial"/>
              <a:sym typeface="Arial"/>
            </a:endParaRPr>
          </a:p>
        </p:txBody>
      </p:sp>
      <p:sp>
        <p:nvSpPr>
          <p:cNvPr id="1991" name="Google Shape;1991;p89"/>
          <p:cNvSpPr txBox="1"/>
          <p:nvPr/>
        </p:nvSpPr>
        <p:spPr>
          <a:xfrm>
            <a:off x="9951768" y="6354064"/>
            <a:ext cx="1402031" cy="51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B7B7B7"/>
                </a:solidFill>
                <a:latin typeface="Arial"/>
                <a:ea typeface="Arial"/>
                <a:cs typeface="Arial"/>
                <a:sym typeface="Arial"/>
              </a:rPr>
              <a:t>to</a:t>
            </a:r>
            <a:endParaRPr sz="2400" b="0" i="0" u="none" strike="noStrike" cap="none">
              <a:solidFill>
                <a:srgbClr val="B7B7B7"/>
              </a:solidFill>
              <a:latin typeface="Arial"/>
              <a:ea typeface="Arial"/>
              <a:cs typeface="Arial"/>
              <a:sym typeface="Arial"/>
            </a:endParaRPr>
          </a:p>
        </p:txBody>
      </p:sp>
      <p:sp>
        <p:nvSpPr>
          <p:cNvPr id="1993" name="Google Shape;1993;p89"/>
          <p:cNvSpPr txBox="1"/>
          <p:nvPr/>
        </p:nvSpPr>
        <p:spPr>
          <a:xfrm>
            <a:off x="2280590" y="6007601"/>
            <a:ext cx="1402032" cy="51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Arial"/>
                <a:ea typeface="Arial"/>
                <a:cs typeface="Arial"/>
                <a:sym typeface="Arial"/>
              </a:rPr>
              <a:t>komme</a:t>
            </a:r>
            <a:endParaRPr sz="2400" b="0" i="0" u="none" strike="noStrike" cap="none">
              <a:solidFill>
                <a:srgbClr val="000000"/>
              </a:solidFill>
              <a:latin typeface="Arial"/>
              <a:ea typeface="Arial"/>
              <a:cs typeface="Arial"/>
              <a:sym typeface="Arial"/>
            </a:endParaRPr>
          </a:p>
        </p:txBody>
      </p:sp>
      <p:sp>
        <p:nvSpPr>
          <p:cNvPr id="1994" name="Google Shape;1994;p89"/>
          <p:cNvSpPr txBox="1"/>
          <p:nvPr/>
        </p:nvSpPr>
        <p:spPr>
          <a:xfrm>
            <a:off x="746354" y="6007601"/>
            <a:ext cx="1402032" cy="51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Arial"/>
                <a:ea typeface="Arial"/>
                <a:cs typeface="Arial"/>
                <a:sym typeface="Arial"/>
              </a:rPr>
              <a:t>Ich</a:t>
            </a:r>
            <a:endParaRPr sz="2400" b="0" i="0" u="none" strike="noStrike" cap="none">
              <a:solidFill>
                <a:srgbClr val="000000"/>
              </a:solidFill>
              <a:latin typeface="Arial"/>
              <a:ea typeface="Arial"/>
              <a:cs typeface="Arial"/>
              <a:sym typeface="Arial"/>
            </a:endParaRPr>
          </a:p>
        </p:txBody>
      </p:sp>
      <p:sp>
        <p:nvSpPr>
          <p:cNvPr id="1999" name="Google Shape;1999;p89"/>
          <p:cNvSpPr txBox="1"/>
          <p:nvPr/>
        </p:nvSpPr>
        <p:spPr>
          <a:xfrm>
            <a:off x="9951768" y="6007601"/>
            <a:ext cx="1402032" cy="51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Arial"/>
                <a:ea typeface="Arial"/>
                <a:cs typeface="Arial"/>
                <a:sym typeface="Arial"/>
              </a:rPr>
              <a:t>an</a:t>
            </a:r>
            <a:endParaRPr sz="2400" b="0" i="0" u="none" strike="noStrike" cap="none">
              <a:solidFill>
                <a:srgbClr val="000000"/>
              </a:solidFill>
              <a:latin typeface="Arial"/>
              <a:ea typeface="Arial"/>
              <a:cs typeface="Arial"/>
              <a:sym typeface="Arial"/>
            </a:endParaRPr>
          </a:p>
        </p:txBody>
      </p:sp>
      <p:sp>
        <p:nvSpPr>
          <p:cNvPr id="2001" name="Google Shape;2001;p89">
            <a:hlinkClick r:id="rId3" action="ppaction://hlinksldjump"/>
          </p:cNvPr>
          <p:cNvSpPr/>
          <p:nvPr/>
        </p:nvSpPr>
        <p:spPr>
          <a:xfrm>
            <a:off x="1183203" y="5204186"/>
            <a:ext cx="531600" cy="531600"/>
          </a:xfrm>
          <a:prstGeom prst="rect">
            <a:avLst/>
          </a:prstGeom>
          <a:ln>
            <a:headEnd type="none" w="sm" len="sm"/>
            <a:tailEnd type="none" w="sm" len="sm"/>
          </a:ln>
        </p:spPr>
        <p:style>
          <a:lnRef idx="2">
            <a:schemeClr val="accent1">
              <a:shade val="50000"/>
            </a:schemeClr>
          </a:lnRef>
          <a:fillRef idx="1">
            <a:schemeClr val="accent1"/>
          </a:fillRef>
          <a:effectRef idx="0">
            <a:schemeClr val="accent1"/>
          </a:effectRef>
          <a:fontRef idx="minor">
            <a:schemeClr val="lt1"/>
          </a:fontRef>
        </p:style>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002" name="Google Shape;2002;p89"/>
          <p:cNvSpPr/>
          <p:nvPr/>
        </p:nvSpPr>
        <p:spPr>
          <a:xfrm>
            <a:off x="2715792" y="5204186"/>
            <a:ext cx="531600" cy="531600"/>
          </a:xfrm>
          <a:prstGeom prst="rect">
            <a:avLst/>
          </a:prstGeom>
          <a:ln>
            <a:headEnd type="none" w="sm" len="sm"/>
            <a:tailEnd type="none" w="sm" len="sm"/>
          </a:ln>
        </p:spPr>
        <p:style>
          <a:lnRef idx="2">
            <a:schemeClr val="accent1">
              <a:shade val="50000"/>
            </a:schemeClr>
          </a:lnRef>
          <a:fillRef idx="1">
            <a:schemeClr val="accent1"/>
          </a:fillRef>
          <a:effectRef idx="0">
            <a:schemeClr val="accent1"/>
          </a:effectRef>
          <a:fontRef idx="minor">
            <a:schemeClr val="lt1"/>
          </a:fontRef>
        </p:style>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007" name="Google Shape;2007;p89"/>
          <p:cNvSpPr/>
          <p:nvPr/>
        </p:nvSpPr>
        <p:spPr>
          <a:xfrm>
            <a:off x="10386970" y="5204186"/>
            <a:ext cx="531600" cy="531600"/>
          </a:xfrm>
          <a:prstGeom prst="rect">
            <a:avLst/>
          </a:prstGeom>
          <a:ln>
            <a:headEnd type="none" w="sm" len="sm"/>
            <a:tailEnd type="none" w="sm" len="sm"/>
          </a:ln>
        </p:spPr>
        <p:style>
          <a:lnRef idx="2">
            <a:schemeClr val="accent1">
              <a:shade val="50000"/>
            </a:schemeClr>
          </a:lnRef>
          <a:fillRef idx="1">
            <a:schemeClr val="accent1"/>
          </a:fillRef>
          <a:effectRef idx="0">
            <a:schemeClr val="accent1"/>
          </a:effectRef>
          <a:fontRef idx="minor">
            <a:schemeClr val="lt1"/>
          </a:fontRef>
        </p:style>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030" name="Google Shape;2030;p89"/>
          <p:cNvSpPr/>
          <p:nvPr/>
        </p:nvSpPr>
        <p:spPr>
          <a:xfrm>
            <a:off x="1182450" y="880823"/>
            <a:ext cx="531600" cy="531600"/>
          </a:xfrm>
          <a:prstGeom prst="rect">
            <a:avLst/>
          </a:prstGeom>
          <a:ln>
            <a:headEnd type="none" w="sm" len="sm"/>
            <a:tailEnd type="none" w="sm" len="sm"/>
          </a:ln>
        </p:spPr>
        <p:style>
          <a:lnRef idx="2">
            <a:schemeClr val="accent1">
              <a:shade val="50000"/>
            </a:schemeClr>
          </a:lnRef>
          <a:fillRef idx="1">
            <a:schemeClr val="accent1"/>
          </a:fillRef>
          <a:effectRef idx="0">
            <a:schemeClr val="accent1"/>
          </a:effectRef>
          <a:fontRef idx="minor">
            <a:schemeClr val="lt1"/>
          </a:fontRef>
        </p:style>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2031" name="Google Shape;2031;p89"/>
          <p:cNvCxnSpPr>
            <a:cxnSpLocks/>
            <a:endCxn id="2030" idx="1"/>
          </p:cNvCxnSpPr>
          <p:nvPr/>
        </p:nvCxnSpPr>
        <p:spPr>
          <a:xfrm flipV="1">
            <a:off x="813125" y="1146623"/>
            <a:ext cx="369325" cy="7062"/>
          </a:xfrm>
          <a:prstGeom prst="straightConnector1">
            <a:avLst/>
          </a:prstGeom>
          <a:noFill/>
          <a:ln w="28575" cap="flat" cmpd="sng">
            <a:solidFill>
              <a:schemeClr val="tx1">
                <a:lumMod val="50000"/>
                <a:lumOff val="50000"/>
              </a:schemeClr>
            </a:solidFill>
            <a:prstDash val="solid"/>
            <a:round/>
            <a:headEnd type="none" w="sm" len="sm"/>
            <a:tailEnd type="triangle" w="med" len="med"/>
          </a:ln>
        </p:spPr>
      </p:cxnSp>
      <p:sp>
        <p:nvSpPr>
          <p:cNvPr id="2034" name="Google Shape;2034;p89"/>
          <p:cNvSpPr txBox="1"/>
          <p:nvPr/>
        </p:nvSpPr>
        <p:spPr>
          <a:xfrm>
            <a:off x="746485" y="53490"/>
            <a:ext cx="1401900" cy="51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Arial"/>
                <a:ea typeface="Arial"/>
                <a:cs typeface="Arial"/>
                <a:sym typeface="Arial"/>
              </a:rPr>
              <a:t>I</a:t>
            </a:r>
            <a:endParaRPr sz="2400" b="0" i="0" u="none" strike="noStrike" cap="none">
              <a:solidFill>
                <a:schemeClr val="dk1"/>
              </a:solidFill>
              <a:latin typeface="Arial"/>
              <a:ea typeface="Arial"/>
              <a:cs typeface="Arial"/>
              <a:sym typeface="Arial"/>
            </a:endParaRPr>
          </a:p>
        </p:txBody>
      </p:sp>
      <p:cxnSp>
        <p:nvCxnSpPr>
          <p:cNvPr id="2035" name="Google Shape;2035;p89"/>
          <p:cNvCxnSpPr>
            <a:stCxn id="2030" idx="0"/>
            <a:endCxn id="2034" idx="2"/>
          </p:cNvCxnSpPr>
          <p:nvPr/>
        </p:nvCxnSpPr>
        <p:spPr>
          <a:xfrm flipH="1" flipV="1">
            <a:off x="1447435" y="567990"/>
            <a:ext cx="815" cy="312833"/>
          </a:xfrm>
          <a:prstGeom prst="straightConnector1">
            <a:avLst/>
          </a:prstGeom>
          <a:noFill/>
          <a:ln w="28575" cap="flat" cmpd="sng">
            <a:solidFill>
              <a:schemeClr val="tx1">
                <a:lumMod val="65000"/>
                <a:lumOff val="35000"/>
              </a:schemeClr>
            </a:solidFill>
            <a:prstDash val="solid"/>
            <a:round/>
            <a:headEnd type="none" w="sm" len="sm"/>
            <a:tailEnd type="triangle" w="med" len="med"/>
          </a:ln>
        </p:spPr>
      </p:cxnSp>
      <p:sp>
        <p:nvSpPr>
          <p:cNvPr id="2042" name="Google Shape;2042;p89"/>
          <p:cNvSpPr txBox="1"/>
          <p:nvPr/>
        </p:nvSpPr>
        <p:spPr>
          <a:xfrm>
            <a:off x="3177759" y="1372604"/>
            <a:ext cx="1401900" cy="51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dirty="0">
                <a:solidFill>
                  <a:srgbClr val="FFFFFF"/>
                </a:solidFill>
                <a:latin typeface="Arial"/>
                <a:ea typeface="Arial"/>
                <a:cs typeface="Arial"/>
                <a:sym typeface="Arial"/>
              </a:rPr>
              <a:t>arrive</a:t>
            </a:r>
            <a:endParaRPr sz="2400" b="0" i="0" u="none" strike="noStrike" cap="none" dirty="0">
              <a:solidFill>
                <a:srgbClr val="FFFFFF"/>
              </a:solidFill>
              <a:latin typeface="Arial"/>
              <a:ea typeface="Arial"/>
              <a:cs typeface="Arial"/>
              <a:sym typeface="Arial"/>
            </a:endParaRPr>
          </a:p>
        </p:txBody>
      </p:sp>
      <p:sp>
        <p:nvSpPr>
          <p:cNvPr id="137" name="Google Shape;1775;p86">
            <a:extLst>
              <a:ext uri="{FF2B5EF4-FFF2-40B4-BE49-F238E27FC236}">
                <a16:creationId xmlns:a16="http://schemas.microsoft.com/office/drawing/2014/main" id="{DEAA4E0B-216D-4C01-9CD2-859AB22F2E53}"/>
              </a:ext>
            </a:extLst>
          </p:cNvPr>
          <p:cNvSpPr/>
          <p:nvPr/>
        </p:nvSpPr>
        <p:spPr>
          <a:xfrm>
            <a:off x="8142648" y="891333"/>
            <a:ext cx="531600" cy="531600"/>
          </a:xfrm>
          <a:prstGeom prst="rect">
            <a:avLst/>
          </a:prstGeom>
          <a:ln>
            <a:headEnd type="none" w="sm" len="sm"/>
            <a:tailEnd type="none" w="sm" len="sm"/>
          </a:ln>
        </p:spPr>
        <p:style>
          <a:lnRef idx="2">
            <a:schemeClr val="accent1">
              <a:shade val="50000"/>
            </a:schemeClr>
          </a:lnRef>
          <a:fillRef idx="1">
            <a:schemeClr val="accent1"/>
          </a:fillRef>
          <a:effectRef idx="0">
            <a:schemeClr val="accent1"/>
          </a:effectRef>
          <a:fontRef idx="minor">
            <a:schemeClr val="lt1"/>
          </a:fontRef>
        </p:style>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138" name="Google Shape;1786;p86">
            <a:extLst>
              <a:ext uri="{FF2B5EF4-FFF2-40B4-BE49-F238E27FC236}">
                <a16:creationId xmlns:a16="http://schemas.microsoft.com/office/drawing/2014/main" id="{4431E3F9-4B0F-465D-8645-2A3A885220F4}"/>
              </a:ext>
            </a:extLst>
          </p:cNvPr>
          <p:cNvCxnSpPr>
            <a:cxnSpLocks/>
            <a:stCxn id="2030" idx="3"/>
            <a:endCxn id="137" idx="1"/>
          </p:cNvCxnSpPr>
          <p:nvPr/>
        </p:nvCxnSpPr>
        <p:spPr>
          <a:xfrm>
            <a:off x="1714050" y="1146623"/>
            <a:ext cx="6428598" cy="10510"/>
          </a:xfrm>
          <a:prstGeom prst="straightConnector1">
            <a:avLst/>
          </a:prstGeom>
          <a:noFill/>
          <a:ln w="28575" cap="flat" cmpd="sng">
            <a:solidFill>
              <a:schemeClr val="tx1">
                <a:lumMod val="50000"/>
                <a:lumOff val="50000"/>
              </a:schemeClr>
            </a:solidFill>
            <a:prstDash val="solid"/>
            <a:round/>
            <a:headEnd type="none" w="sm" len="sm"/>
            <a:tailEnd type="triangle" w="med" len="med"/>
          </a:ln>
        </p:spPr>
      </p:cxnSp>
      <mc:AlternateContent xmlns:mc="http://schemas.openxmlformats.org/markup-compatibility/2006" xmlns:a14="http://schemas.microsoft.com/office/drawing/2010/main">
        <mc:Choice Requires="a14">
          <p:sp>
            <p:nvSpPr>
              <p:cNvPr id="139" name="Textfeld 138">
                <a:extLst>
                  <a:ext uri="{FF2B5EF4-FFF2-40B4-BE49-F238E27FC236}">
                    <a16:creationId xmlns:a16="http://schemas.microsoft.com/office/drawing/2014/main" id="{14918DA7-3238-4274-8DDD-5A4E9EA8777B}"/>
                  </a:ext>
                </a:extLst>
              </p:cNvPr>
              <p:cNvSpPr txBox="1"/>
              <p:nvPr/>
            </p:nvSpPr>
            <p:spPr>
              <a:xfrm>
                <a:off x="4473370" y="744919"/>
                <a:ext cx="98918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𝑠</m:t>
                          </m:r>
                        </m:e>
                        <m:sup>
                          <m:r>
                            <a:rPr lang="en-US" sz="1800" b="0" i="1" smtClean="0">
                              <a:latin typeface="Cambria Math" panose="02040503050406030204" pitchFamily="18" charset="0"/>
                            </a:rPr>
                            <m:t>&lt;</m:t>
                          </m:r>
                          <m:r>
                            <a:rPr lang="en-US" sz="1800" b="0" i="1" smtClean="0">
                              <a:latin typeface="Cambria Math" panose="02040503050406030204" pitchFamily="18" charset="0"/>
                            </a:rPr>
                            <m:t>1</m:t>
                          </m:r>
                          <m:r>
                            <a:rPr lang="en-US" sz="1800" b="0" i="1" smtClean="0">
                              <a:latin typeface="Cambria Math" panose="02040503050406030204" pitchFamily="18" charset="0"/>
                            </a:rPr>
                            <m:t>&gt;</m:t>
                          </m:r>
                        </m:sup>
                      </m:sSup>
                    </m:oMath>
                  </m:oMathPara>
                </a14:m>
                <a:endParaRPr lang="en-US" sz="1800" dirty="0"/>
              </a:p>
            </p:txBody>
          </p:sp>
        </mc:Choice>
        <mc:Fallback xmlns="">
          <p:sp>
            <p:nvSpPr>
              <p:cNvPr id="139" name="Textfeld 138">
                <a:extLst>
                  <a:ext uri="{FF2B5EF4-FFF2-40B4-BE49-F238E27FC236}">
                    <a16:creationId xmlns:a16="http://schemas.microsoft.com/office/drawing/2014/main" xmlns:a14="http://schemas.microsoft.com/office/drawing/2010/main" xmlns="" id="{14918DA7-3238-4274-8DDD-5A4E9EA8777B}"/>
                  </a:ext>
                </a:extLst>
              </p:cNvPr>
              <p:cNvSpPr txBox="1">
                <a:spLocks noRot="1" noChangeAspect="1" noMove="1" noResize="1" noEditPoints="1" noAdjustHandles="1" noChangeArrowheads="1" noChangeShapeType="1" noTextEdit="1"/>
              </p:cNvSpPr>
              <p:nvPr/>
            </p:nvSpPr>
            <p:spPr>
              <a:xfrm>
                <a:off x="4473370" y="744919"/>
                <a:ext cx="989182" cy="369332"/>
              </a:xfrm>
              <a:prstGeom prst="rect">
                <a:avLst/>
              </a:prstGeom>
              <a:blipFill rotWithShape="0">
                <a:blip r:embed="rId4"/>
                <a:stretch>
                  <a:fillRect/>
                </a:stretch>
              </a:blipFill>
            </p:spPr>
            <p:txBody>
              <a:bodyPr/>
              <a:lstStyle/>
              <a:p>
                <a:r>
                  <a:rPr lang="en-US">
                    <a:noFill/>
                  </a:rPr>
                  <a:t> </a:t>
                </a:r>
              </a:p>
            </p:txBody>
          </p:sp>
        </mc:Fallback>
      </mc:AlternateContent>
      <p:sp>
        <p:nvSpPr>
          <p:cNvPr id="142" name="Google Shape;1789;p86">
            <a:extLst>
              <a:ext uri="{FF2B5EF4-FFF2-40B4-BE49-F238E27FC236}">
                <a16:creationId xmlns:a16="http://schemas.microsoft.com/office/drawing/2014/main" id="{C1C3BF19-0FD6-4C8E-AFDA-89B542827731}"/>
              </a:ext>
            </a:extLst>
          </p:cNvPr>
          <p:cNvSpPr txBox="1"/>
          <p:nvPr/>
        </p:nvSpPr>
        <p:spPr>
          <a:xfrm>
            <a:off x="273003" y="915403"/>
            <a:ext cx="531600" cy="514500"/>
          </a:xfrm>
          <a:prstGeom prst="rect">
            <a:avLst/>
          </a:prstGeom>
          <a:blipFill rotWithShape="1">
            <a:blip r:embed="rId5">
              <a:alphaModFix/>
            </a:blip>
            <a:stretch>
              <a:fillRect l="-11488"/>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dirty="0">
                <a:latin typeface="Arial"/>
                <a:ea typeface="Arial"/>
                <a:cs typeface="Arial"/>
                <a:sym typeface="Arial"/>
              </a:rPr>
              <a:t> </a:t>
            </a:r>
            <a:endParaRPr dirty="0"/>
          </a:p>
        </p:txBody>
      </p:sp>
      <p:cxnSp>
        <p:nvCxnSpPr>
          <p:cNvPr id="136" name="Google Shape;2035;p89">
            <a:extLst>
              <a:ext uri="{FF2B5EF4-FFF2-40B4-BE49-F238E27FC236}">
                <a16:creationId xmlns:a16="http://schemas.microsoft.com/office/drawing/2014/main" id="{3F41C8E3-CC60-485C-BFA6-BEE6650A6A38}"/>
              </a:ext>
            </a:extLst>
          </p:cNvPr>
          <p:cNvCxnSpPr>
            <a:cxnSpLocks/>
            <a:stCxn id="137" idx="0"/>
            <a:endCxn id="149" idx="2"/>
          </p:cNvCxnSpPr>
          <p:nvPr/>
        </p:nvCxnSpPr>
        <p:spPr>
          <a:xfrm flipH="1" flipV="1">
            <a:off x="8401948" y="538037"/>
            <a:ext cx="6500" cy="353296"/>
          </a:xfrm>
          <a:prstGeom prst="straightConnector1">
            <a:avLst/>
          </a:prstGeom>
          <a:noFill/>
          <a:ln w="28575" cap="flat" cmpd="sng">
            <a:solidFill>
              <a:schemeClr val="tx1">
                <a:lumMod val="50000"/>
                <a:lumOff val="50000"/>
              </a:schemeClr>
            </a:solidFill>
            <a:prstDash val="solid"/>
            <a:round/>
            <a:headEnd type="none" w="sm" len="sm"/>
            <a:tailEnd type="triangle" w="med" len="med"/>
          </a:ln>
        </p:spPr>
      </p:cxnSp>
      <p:cxnSp>
        <p:nvCxnSpPr>
          <p:cNvPr id="147" name="Google Shape;1786;p86">
            <a:extLst>
              <a:ext uri="{FF2B5EF4-FFF2-40B4-BE49-F238E27FC236}">
                <a16:creationId xmlns:a16="http://schemas.microsoft.com/office/drawing/2014/main" id="{5FC565B6-8B2D-4F27-A91E-C50292C3FFDC}"/>
              </a:ext>
            </a:extLst>
          </p:cNvPr>
          <p:cNvCxnSpPr>
            <a:cxnSpLocks/>
            <a:stCxn id="137" idx="3"/>
          </p:cNvCxnSpPr>
          <p:nvPr/>
        </p:nvCxnSpPr>
        <p:spPr>
          <a:xfrm flipV="1">
            <a:off x="8674248" y="1153685"/>
            <a:ext cx="2653959" cy="3448"/>
          </a:xfrm>
          <a:prstGeom prst="straightConnector1">
            <a:avLst/>
          </a:prstGeom>
          <a:noFill/>
          <a:ln w="28575" cap="flat" cmpd="sng">
            <a:solidFill>
              <a:schemeClr val="tx1">
                <a:lumMod val="50000"/>
                <a:lumOff val="50000"/>
              </a:schemeClr>
            </a:solidFill>
            <a:prstDash val="solid"/>
            <a:round/>
            <a:headEnd type="none" w="sm" len="sm"/>
            <a:tailEnd type="triangle" w="med" len="med"/>
          </a:ln>
        </p:spPr>
      </p:cxnSp>
      <p:sp>
        <p:nvSpPr>
          <p:cNvPr id="149" name="Google Shape;2034;p89">
            <a:extLst>
              <a:ext uri="{FF2B5EF4-FFF2-40B4-BE49-F238E27FC236}">
                <a16:creationId xmlns:a16="http://schemas.microsoft.com/office/drawing/2014/main" id="{CF486636-7E29-4811-82B8-5AB907874722}"/>
              </a:ext>
            </a:extLst>
          </p:cNvPr>
          <p:cNvSpPr txBox="1"/>
          <p:nvPr/>
        </p:nvSpPr>
        <p:spPr>
          <a:xfrm>
            <a:off x="7700998" y="23537"/>
            <a:ext cx="1401900" cy="51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dirty="0">
                <a:solidFill>
                  <a:srgbClr val="FF0000"/>
                </a:solidFill>
              </a:rPr>
              <a:t>arrive</a:t>
            </a:r>
            <a:endParaRPr sz="2400" b="0" i="0" u="none" strike="noStrike" cap="none" dirty="0">
              <a:solidFill>
                <a:srgbClr val="FF0000"/>
              </a:solidFill>
              <a:sym typeface="Arial"/>
            </a:endParaRPr>
          </a:p>
        </p:txBody>
      </p:sp>
      <mc:AlternateContent xmlns:mc="http://schemas.openxmlformats.org/markup-compatibility/2006" xmlns:a14="http://schemas.microsoft.com/office/drawing/2010/main">
        <mc:Choice Requires="a14">
          <p:sp>
            <p:nvSpPr>
              <p:cNvPr id="166" name="Textfeld 165">
                <a:extLst>
                  <a:ext uri="{FF2B5EF4-FFF2-40B4-BE49-F238E27FC236}">
                    <a16:creationId xmlns:a16="http://schemas.microsoft.com/office/drawing/2014/main" id="{0D3932AD-767C-440A-A0D9-C86429FDDAFC}"/>
                  </a:ext>
                </a:extLst>
              </p:cNvPr>
              <p:cNvSpPr txBox="1"/>
              <p:nvPr/>
            </p:nvSpPr>
            <p:spPr>
              <a:xfrm>
                <a:off x="9506636" y="752859"/>
                <a:ext cx="98918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1800" b="0" i="1" smtClean="0">
                              <a:solidFill>
                                <a:srgbClr val="FF0000"/>
                              </a:solidFill>
                              <a:latin typeface="Cambria Math" panose="02040503050406030204" pitchFamily="18" charset="0"/>
                            </a:rPr>
                          </m:ctrlPr>
                        </m:sSupPr>
                        <m:e>
                          <m:r>
                            <a:rPr lang="en-US" sz="1800" b="0" i="1" smtClean="0">
                              <a:solidFill>
                                <a:srgbClr val="FF0000"/>
                              </a:solidFill>
                              <a:latin typeface="Cambria Math" panose="02040503050406030204" pitchFamily="18" charset="0"/>
                            </a:rPr>
                            <m:t>𝑠</m:t>
                          </m:r>
                        </m:e>
                        <m:sup>
                          <m:r>
                            <a:rPr lang="en-US" sz="1800" b="0" i="1" smtClean="0">
                              <a:solidFill>
                                <a:srgbClr val="FF0000"/>
                              </a:solidFill>
                              <a:latin typeface="Cambria Math" panose="02040503050406030204" pitchFamily="18" charset="0"/>
                            </a:rPr>
                            <m:t>&lt;</m:t>
                          </m:r>
                          <m:r>
                            <a:rPr lang="en-US" sz="1800" b="0" i="1" smtClean="0">
                              <a:solidFill>
                                <a:srgbClr val="FF0000"/>
                              </a:solidFill>
                              <a:latin typeface="Cambria Math" panose="02040503050406030204" pitchFamily="18" charset="0"/>
                            </a:rPr>
                            <m:t>2</m:t>
                          </m:r>
                          <m:r>
                            <a:rPr lang="en-US" sz="1800" b="0" i="1" smtClean="0">
                              <a:solidFill>
                                <a:srgbClr val="FF0000"/>
                              </a:solidFill>
                              <a:latin typeface="Cambria Math" panose="02040503050406030204" pitchFamily="18" charset="0"/>
                            </a:rPr>
                            <m:t>&gt;</m:t>
                          </m:r>
                        </m:sup>
                      </m:sSup>
                    </m:oMath>
                  </m:oMathPara>
                </a14:m>
                <a:endParaRPr lang="en-US" sz="1800" dirty="0">
                  <a:solidFill>
                    <a:srgbClr val="FF0000"/>
                  </a:solidFill>
                </a:endParaRPr>
              </a:p>
            </p:txBody>
          </p:sp>
        </mc:Choice>
        <mc:Fallback xmlns="">
          <p:sp>
            <p:nvSpPr>
              <p:cNvPr id="166" name="Textfeld 165">
                <a:extLst>
                  <a:ext uri="{FF2B5EF4-FFF2-40B4-BE49-F238E27FC236}">
                    <a16:creationId xmlns:a16="http://schemas.microsoft.com/office/drawing/2014/main" xmlns:a14="http://schemas.microsoft.com/office/drawing/2010/main" xmlns="" id="{0D3932AD-767C-440A-A0D9-C86429FDDAFC}"/>
                  </a:ext>
                </a:extLst>
              </p:cNvPr>
              <p:cNvSpPr txBox="1">
                <a:spLocks noRot="1" noChangeAspect="1" noMove="1" noResize="1" noEditPoints="1" noAdjustHandles="1" noChangeArrowheads="1" noChangeShapeType="1" noTextEdit="1"/>
              </p:cNvSpPr>
              <p:nvPr/>
            </p:nvSpPr>
            <p:spPr>
              <a:xfrm>
                <a:off x="9506636" y="752859"/>
                <a:ext cx="989182" cy="369332"/>
              </a:xfrm>
              <a:prstGeom prst="rect">
                <a:avLst/>
              </a:prstGeom>
              <a:blipFill rotWithShape="0">
                <a:blip r:embed="rId6"/>
                <a:stretch>
                  <a:fillRect/>
                </a:stretch>
              </a:blipFill>
            </p:spPr>
            <p:txBody>
              <a:bodyPr/>
              <a:lstStyle/>
              <a:p>
                <a:r>
                  <a:rPr lang="en-US">
                    <a:noFill/>
                  </a:rPr>
                  <a:t> </a:t>
                </a:r>
              </a:p>
            </p:txBody>
          </p:sp>
        </mc:Fallback>
      </mc:AlternateContent>
      <p:sp>
        <p:nvSpPr>
          <p:cNvPr id="160" name="Google Shape;2177;p91">
            <a:extLst>
              <a:ext uri="{FF2B5EF4-FFF2-40B4-BE49-F238E27FC236}">
                <a16:creationId xmlns:a16="http://schemas.microsoft.com/office/drawing/2014/main" id="{4D1F5B25-6F5A-4D36-AD82-55D7093192FD}"/>
              </a:ext>
            </a:extLst>
          </p:cNvPr>
          <p:cNvSpPr/>
          <p:nvPr/>
        </p:nvSpPr>
        <p:spPr>
          <a:xfrm>
            <a:off x="2164098" y="3629436"/>
            <a:ext cx="1177715" cy="555440"/>
          </a:xfrm>
          <a:prstGeom prst="rect">
            <a:avLst/>
          </a:prstGeom>
          <a:ln>
            <a:headEnd type="none" w="sm" len="sm"/>
            <a:tailEnd type="none" w="sm" len="sm"/>
          </a:ln>
        </p:spPr>
        <p:style>
          <a:lnRef idx="2">
            <a:schemeClr val="accent3">
              <a:shade val="50000"/>
            </a:schemeClr>
          </a:lnRef>
          <a:fillRef idx="1">
            <a:schemeClr val="accent3"/>
          </a:fillRef>
          <a:effectRef idx="0">
            <a:schemeClr val="accent3"/>
          </a:effectRef>
          <a:fontRef idx="minor">
            <a:schemeClr val="lt1"/>
          </a:fontRef>
        </p:style>
        <p:txBody>
          <a:bodyPr spcFirstLastPara="1" wrap="square" lIns="91425" tIns="45700" rIns="91425" bIns="45700" anchor="ctr" anchorCtr="0">
            <a:noAutofit/>
          </a:bodyPr>
          <a:lstStyle/>
          <a:p>
            <a:pPr lvl="0" algn="ctr"/>
            <a:r>
              <a:rPr lang="en-US" sz="1200" dirty="0">
                <a:ea typeface="Arial"/>
                <a:cs typeface="Arial"/>
              </a:rPr>
              <a:t>Attention Score Calculator</a:t>
            </a:r>
            <a:endParaRPr lang="en-US" sz="1200" dirty="0"/>
          </a:p>
        </p:txBody>
      </p:sp>
      <p:grpSp>
        <p:nvGrpSpPr>
          <p:cNvPr id="2054" name="Google Shape;2054;p89"/>
          <p:cNvGrpSpPr/>
          <p:nvPr/>
        </p:nvGrpSpPr>
        <p:grpSpPr>
          <a:xfrm>
            <a:off x="4661125" y="3163490"/>
            <a:ext cx="1300682" cy="185812"/>
            <a:chOff x="9854100" y="2476375"/>
            <a:chExt cx="2184000" cy="312000"/>
          </a:xfrm>
        </p:grpSpPr>
        <p:sp>
          <p:nvSpPr>
            <p:cNvPr id="2055" name="Google Shape;2055;p89"/>
            <p:cNvSpPr/>
            <p:nvPr/>
          </p:nvSpPr>
          <p:spPr>
            <a:xfrm>
              <a:off x="11726100" y="2476375"/>
              <a:ext cx="312000" cy="312000"/>
            </a:xfrm>
            <a:prstGeom prst="rect">
              <a:avLst/>
            </a:prstGeom>
            <a:solidFill>
              <a:srgbClr val="FFFFFF"/>
            </a:solid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5"/>
                </a:solidFill>
              </a:endParaRPr>
            </a:p>
          </p:txBody>
        </p:sp>
        <p:sp>
          <p:nvSpPr>
            <p:cNvPr id="2056" name="Google Shape;2056;p89"/>
            <p:cNvSpPr/>
            <p:nvPr/>
          </p:nvSpPr>
          <p:spPr>
            <a:xfrm>
              <a:off x="11414100" y="2476375"/>
              <a:ext cx="312000" cy="312000"/>
            </a:xfrm>
            <a:prstGeom prst="rect">
              <a:avLst/>
            </a:prstGeom>
            <a:solidFill>
              <a:srgbClr val="FFFFFF"/>
            </a:solid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5"/>
                </a:solidFill>
              </a:endParaRPr>
            </a:p>
          </p:txBody>
        </p:sp>
        <p:sp>
          <p:nvSpPr>
            <p:cNvPr id="2057" name="Google Shape;2057;p89"/>
            <p:cNvSpPr/>
            <p:nvPr/>
          </p:nvSpPr>
          <p:spPr>
            <a:xfrm>
              <a:off x="11102100" y="2476375"/>
              <a:ext cx="312000" cy="312000"/>
            </a:xfrm>
            <a:prstGeom prst="rect">
              <a:avLst/>
            </a:prstGeom>
            <a:solidFill>
              <a:srgbClr val="FFFFFF"/>
            </a:solid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5"/>
                </a:solidFill>
              </a:endParaRPr>
            </a:p>
          </p:txBody>
        </p:sp>
        <p:sp>
          <p:nvSpPr>
            <p:cNvPr id="2058" name="Google Shape;2058;p89"/>
            <p:cNvSpPr/>
            <p:nvPr/>
          </p:nvSpPr>
          <p:spPr>
            <a:xfrm>
              <a:off x="10790100" y="2476375"/>
              <a:ext cx="312000" cy="312000"/>
            </a:xfrm>
            <a:prstGeom prst="rect">
              <a:avLst/>
            </a:prstGeom>
            <a:solidFill>
              <a:srgbClr val="FFFFFF"/>
            </a:solid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5"/>
                </a:solidFill>
              </a:endParaRPr>
            </a:p>
          </p:txBody>
        </p:sp>
        <p:sp>
          <p:nvSpPr>
            <p:cNvPr id="2059" name="Google Shape;2059;p89"/>
            <p:cNvSpPr/>
            <p:nvPr/>
          </p:nvSpPr>
          <p:spPr>
            <a:xfrm>
              <a:off x="10478100" y="2476375"/>
              <a:ext cx="312000" cy="312000"/>
            </a:xfrm>
            <a:prstGeom prst="rect">
              <a:avLst/>
            </a:prstGeom>
            <a:solidFill>
              <a:srgbClr val="FFFFFF"/>
            </a:solid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5"/>
                </a:solidFill>
              </a:endParaRPr>
            </a:p>
          </p:txBody>
        </p:sp>
        <p:sp>
          <p:nvSpPr>
            <p:cNvPr id="2060" name="Google Shape;2060;p89"/>
            <p:cNvSpPr/>
            <p:nvPr/>
          </p:nvSpPr>
          <p:spPr>
            <a:xfrm>
              <a:off x="10166100" y="2476375"/>
              <a:ext cx="312000" cy="312000"/>
            </a:xfrm>
            <a:prstGeom prst="rect">
              <a:avLst/>
            </a:prstGeom>
            <a:solidFill>
              <a:srgbClr val="FFFFFF"/>
            </a:solid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5"/>
                </a:solidFill>
              </a:endParaRPr>
            </a:p>
          </p:txBody>
        </p:sp>
        <p:sp>
          <p:nvSpPr>
            <p:cNvPr id="2061" name="Google Shape;2061;p89"/>
            <p:cNvSpPr/>
            <p:nvPr/>
          </p:nvSpPr>
          <p:spPr>
            <a:xfrm>
              <a:off x="9854100" y="2476375"/>
              <a:ext cx="312000" cy="312000"/>
            </a:xfrm>
            <a:prstGeom prst="rect">
              <a:avLst/>
            </a:prstGeom>
            <a:solidFill>
              <a:srgbClr val="FFFFFF"/>
            </a:solid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5"/>
                </a:solidFill>
              </a:endParaRPr>
            </a:p>
          </p:txBody>
        </p:sp>
      </p:grpSp>
      <mc:AlternateContent xmlns:mc="http://schemas.openxmlformats.org/markup-compatibility/2006" xmlns:a14="http://schemas.microsoft.com/office/drawing/2010/main">
        <mc:Choice Requires="a14">
          <p:sp>
            <p:nvSpPr>
              <p:cNvPr id="86" name="Textfeld 85">
                <a:extLst>
                  <a:ext uri="{FF2B5EF4-FFF2-40B4-BE49-F238E27FC236}">
                    <a16:creationId xmlns:a16="http://schemas.microsoft.com/office/drawing/2014/main" id="{A4B9D955-8882-4498-A713-5709D9EBAE81}"/>
                  </a:ext>
                </a:extLst>
              </p:cNvPr>
              <p:cNvSpPr txBox="1"/>
              <p:nvPr/>
            </p:nvSpPr>
            <p:spPr>
              <a:xfrm>
                <a:off x="6466747" y="3069114"/>
                <a:ext cx="589108"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1600" b="0" i="1" smtClean="0">
                              <a:solidFill>
                                <a:schemeClr val="tx1"/>
                              </a:solidFill>
                              <a:latin typeface="Cambria Math" panose="02040503050406030204" pitchFamily="18" charset="0"/>
                            </a:rPr>
                          </m:ctrlPr>
                        </m:sSupPr>
                        <m:e>
                          <m:r>
                            <a:rPr lang="en-US" sz="1600" b="1" i="1" smtClean="0">
                              <a:solidFill>
                                <a:schemeClr val="tx1"/>
                              </a:solidFill>
                              <a:latin typeface="Cambria Math" panose="02040503050406030204" pitchFamily="18" charset="0"/>
                            </a:rPr>
                            <m:t>𝒆</m:t>
                          </m:r>
                        </m:e>
                        <m:sup>
                          <m:r>
                            <a:rPr lang="en-US" sz="1600" b="0" i="1" smtClean="0">
                              <a:solidFill>
                                <a:schemeClr val="tx1"/>
                              </a:solidFill>
                              <a:latin typeface="Cambria Math" panose="02040503050406030204" pitchFamily="18" charset="0"/>
                            </a:rPr>
                            <m:t>&lt;</m:t>
                          </m:r>
                          <m:r>
                            <a:rPr lang="en-US" sz="1600" b="0" i="1" smtClean="0">
                              <a:solidFill>
                                <a:schemeClr val="tx1"/>
                              </a:solidFill>
                              <a:latin typeface="Cambria Math" panose="02040503050406030204" pitchFamily="18" charset="0"/>
                            </a:rPr>
                            <m:t>2</m:t>
                          </m:r>
                          <m:r>
                            <a:rPr lang="en-US" sz="1600" b="0" i="1" smtClean="0">
                              <a:solidFill>
                                <a:schemeClr val="tx1"/>
                              </a:solidFill>
                              <a:latin typeface="Cambria Math" panose="02040503050406030204" pitchFamily="18" charset="0"/>
                            </a:rPr>
                            <m:t>&gt;</m:t>
                          </m:r>
                        </m:sup>
                      </m:sSup>
                    </m:oMath>
                  </m:oMathPara>
                </a14:m>
                <a:endParaRPr lang="en-US" sz="1600" dirty="0">
                  <a:solidFill>
                    <a:schemeClr val="tx1"/>
                  </a:solidFill>
                </a:endParaRPr>
              </a:p>
            </p:txBody>
          </p:sp>
        </mc:Choice>
        <mc:Fallback xmlns="">
          <p:sp>
            <p:nvSpPr>
              <p:cNvPr id="86" name="Textfeld 85">
                <a:extLst>
                  <a:ext uri="{FF2B5EF4-FFF2-40B4-BE49-F238E27FC236}">
                    <a16:creationId xmlns:a16="http://schemas.microsoft.com/office/drawing/2014/main" id="{A4B9D955-8882-4498-A713-5709D9EBAE81}"/>
                  </a:ext>
                </a:extLst>
              </p:cNvPr>
              <p:cNvSpPr txBox="1">
                <a:spLocks noRot="1" noChangeAspect="1" noMove="1" noResize="1" noEditPoints="1" noAdjustHandles="1" noChangeArrowheads="1" noChangeShapeType="1" noTextEdit="1"/>
              </p:cNvSpPr>
              <p:nvPr/>
            </p:nvSpPr>
            <p:spPr>
              <a:xfrm>
                <a:off x="6466747" y="3069114"/>
                <a:ext cx="589108" cy="338554"/>
              </a:xfrm>
              <a:prstGeom prst="rect">
                <a:avLst/>
              </a:prstGeom>
              <a:blipFill>
                <a:blip r:embed="rId7"/>
                <a:stretch>
                  <a:fillRect/>
                </a:stretch>
              </a:blipFill>
            </p:spPr>
            <p:txBody>
              <a:bodyPr/>
              <a:lstStyle/>
              <a:p>
                <a:r>
                  <a:rPr lang="en-US">
                    <a:noFill/>
                  </a:rPr>
                  <a:t> </a:t>
                </a:r>
              </a:p>
            </p:txBody>
          </p:sp>
        </mc:Fallback>
      </mc:AlternateContent>
      <p:sp>
        <p:nvSpPr>
          <p:cNvPr id="87" name="Google Shape;2177;p91">
            <a:extLst>
              <a:ext uri="{FF2B5EF4-FFF2-40B4-BE49-F238E27FC236}">
                <a16:creationId xmlns:a16="http://schemas.microsoft.com/office/drawing/2014/main" id="{31A2DA32-F21F-4FC2-B0C0-4BC45153B9F4}"/>
              </a:ext>
            </a:extLst>
          </p:cNvPr>
          <p:cNvSpPr/>
          <p:nvPr/>
        </p:nvSpPr>
        <p:spPr>
          <a:xfrm>
            <a:off x="4876020" y="3807551"/>
            <a:ext cx="870892" cy="263218"/>
          </a:xfrm>
          <a:prstGeom prst="rect">
            <a:avLst/>
          </a:prstGeom>
          <a:ln>
            <a:headEnd type="none" w="sm" len="sm"/>
            <a:tailEnd type="none" w="sm" len="sm"/>
          </a:ln>
        </p:spPr>
        <p:style>
          <a:lnRef idx="2">
            <a:schemeClr val="accent3">
              <a:shade val="50000"/>
            </a:schemeClr>
          </a:lnRef>
          <a:fillRef idx="1">
            <a:schemeClr val="accent3"/>
          </a:fillRef>
          <a:effectRef idx="0">
            <a:schemeClr val="accent3"/>
          </a:effectRef>
          <a:fontRef idx="minor">
            <a:schemeClr val="lt1"/>
          </a:fontRef>
        </p:style>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0" u="none" strike="noStrike" cap="none" dirty="0">
                <a:solidFill>
                  <a:schemeClr val="lt1"/>
                </a:solidFill>
                <a:latin typeface="Arial"/>
                <a:ea typeface="Arial"/>
                <a:cs typeface="Arial"/>
                <a:sym typeface="Arial"/>
              </a:rPr>
              <a:t>softmax</a:t>
            </a:r>
            <a:endParaRPr sz="1200" dirty="0"/>
          </a:p>
        </p:txBody>
      </p:sp>
      <p:grpSp>
        <p:nvGrpSpPr>
          <p:cNvPr id="88" name="Google Shape;2054;p89">
            <a:extLst>
              <a:ext uri="{FF2B5EF4-FFF2-40B4-BE49-F238E27FC236}">
                <a16:creationId xmlns:a16="http://schemas.microsoft.com/office/drawing/2014/main" id="{BF8BAAEB-2F19-43AF-85E8-A0D71D93F101}"/>
              </a:ext>
            </a:extLst>
          </p:cNvPr>
          <p:cNvGrpSpPr/>
          <p:nvPr/>
        </p:nvGrpSpPr>
        <p:grpSpPr>
          <a:xfrm>
            <a:off x="4661125" y="4487147"/>
            <a:ext cx="1300682" cy="185812"/>
            <a:chOff x="9854100" y="2476375"/>
            <a:chExt cx="2184000" cy="312000"/>
          </a:xfrm>
        </p:grpSpPr>
        <p:sp>
          <p:nvSpPr>
            <p:cNvPr id="89" name="Google Shape;2055;p89">
              <a:extLst>
                <a:ext uri="{FF2B5EF4-FFF2-40B4-BE49-F238E27FC236}">
                  <a16:creationId xmlns:a16="http://schemas.microsoft.com/office/drawing/2014/main" id="{9E7B9460-19CD-42B8-A4C3-F6AFC0E06E1A}"/>
                </a:ext>
              </a:extLst>
            </p:cNvPr>
            <p:cNvSpPr/>
            <p:nvPr/>
          </p:nvSpPr>
          <p:spPr>
            <a:xfrm>
              <a:off x="11726100" y="2476375"/>
              <a:ext cx="312000" cy="312000"/>
            </a:xfrm>
            <a:prstGeom prst="rect">
              <a:avLst/>
            </a:prstGeom>
            <a:ln>
              <a:solidFill>
                <a:schemeClr val="accent4"/>
              </a:solidFill>
              <a:headEnd type="none" w="sm" len="sm"/>
              <a:tailEnd type="none" w="sm" len="sm"/>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90" name="Google Shape;2056;p89">
              <a:extLst>
                <a:ext uri="{FF2B5EF4-FFF2-40B4-BE49-F238E27FC236}">
                  <a16:creationId xmlns:a16="http://schemas.microsoft.com/office/drawing/2014/main" id="{160CDD5A-094B-45E3-985D-EBF9E9109800}"/>
                </a:ext>
              </a:extLst>
            </p:cNvPr>
            <p:cNvSpPr/>
            <p:nvPr/>
          </p:nvSpPr>
          <p:spPr>
            <a:xfrm>
              <a:off x="11414100" y="2476375"/>
              <a:ext cx="312000" cy="312000"/>
            </a:xfrm>
            <a:prstGeom prst="rect">
              <a:avLst/>
            </a:prstGeom>
            <a:ln>
              <a:solidFill>
                <a:schemeClr val="accent4"/>
              </a:solidFill>
              <a:headEnd type="none" w="sm" len="sm"/>
              <a:tailEnd type="none" w="sm" len="sm"/>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91" name="Google Shape;2057;p89">
              <a:extLst>
                <a:ext uri="{FF2B5EF4-FFF2-40B4-BE49-F238E27FC236}">
                  <a16:creationId xmlns:a16="http://schemas.microsoft.com/office/drawing/2014/main" id="{551B1DB9-B796-46A4-9A39-4978989220FB}"/>
                </a:ext>
              </a:extLst>
            </p:cNvPr>
            <p:cNvSpPr/>
            <p:nvPr/>
          </p:nvSpPr>
          <p:spPr>
            <a:xfrm>
              <a:off x="11102100" y="2476375"/>
              <a:ext cx="312000" cy="312000"/>
            </a:xfrm>
            <a:prstGeom prst="rect">
              <a:avLst/>
            </a:prstGeom>
            <a:ln>
              <a:solidFill>
                <a:schemeClr val="accent4"/>
              </a:solidFill>
              <a:headEnd type="none" w="sm" len="sm"/>
              <a:tailEnd type="none" w="sm" len="sm"/>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92" name="Google Shape;2058;p89">
              <a:extLst>
                <a:ext uri="{FF2B5EF4-FFF2-40B4-BE49-F238E27FC236}">
                  <a16:creationId xmlns:a16="http://schemas.microsoft.com/office/drawing/2014/main" id="{760F4846-7A9D-46FD-8205-90A539320047}"/>
                </a:ext>
              </a:extLst>
            </p:cNvPr>
            <p:cNvSpPr/>
            <p:nvPr/>
          </p:nvSpPr>
          <p:spPr>
            <a:xfrm>
              <a:off x="10790100" y="2476375"/>
              <a:ext cx="312000" cy="312000"/>
            </a:xfrm>
            <a:prstGeom prst="rect">
              <a:avLst/>
            </a:prstGeom>
            <a:ln>
              <a:solidFill>
                <a:schemeClr val="accent4"/>
              </a:solidFill>
              <a:headEnd type="none" w="sm" len="sm"/>
              <a:tailEnd type="none" w="sm" len="sm"/>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93" name="Google Shape;2059;p89">
              <a:extLst>
                <a:ext uri="{FF2B5EF4-FFF2-40B4-BE49-F238E27FC236}">
                  <a16:creationId xmlns:a16="http://schemas.microsoft.com/office/drawing/2014/main" id="{6189768C-1148-4296-9AA4-B74474AFA5C1}"/>
                </a:ext>
              </a:extLst>
            </p:cNvPr>
            <p:cNvSpPr/>
            <p:nvPr/>
          </p:nvSpPr>
          <p:spPr>
            <a:xfrm>
              <a:off x="10478100" y="2476375"/>
              <a:ext cx="312000" cy="312000"/>
            </a:xfrm>
            <a:prstGeom prst="rect">
              <a:avLst/>
            </a:prstGeom>
            <a:ln>
              <a:solidFill>
                <a:schemeClr val="accent4"/>
              </a:solidFill>
              <a:headEnd type="none" w="sm" len="sm"/>
              <a:tailEnd type="none" w="sm" len="sm"/>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94" name="Google Shape;2060;p89">
              <a:extLst>
                <a:ext uri="{FF2B5EF4-FFF2-40B4-BE49-F238E27FC236}">
                  <a16:creationId xmlns:a16="http://schemas.microsoft.com/office/drawing/2014/main" id="{9E54C3D8-9529-41DE-BC37-C383042F479C}"/>
                </a:ext>
              </a:extLst>
            </p:cNvPr>
            <p:cNvSpPr/>
            <p:nvPr/>
          </p:nvSpPr>
          <p:spPr>
            <a:xfrm>
              <a:off x="10166100" y="2476375"/>
              <a:ext cx="312000" cy="312000"/>
            </a:xfrm>
            <a:prstGeom prst="rect">
              <a:avLst/>
            </a:prstGeom>
            <a:ln>
              <a:solidFill>
                <a:schemeClr val="accent4"/>
              </a:solidFill>
              <a:headEnd type="none" w="sm" len="sm"/>
              <a:tailEnd type="none" w="sm" len="sm"/>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95" name="Google Shape;2061;p89">
              <a:extLst>
                <a:ext uri="{FF2B5EF4-FFF2-40B4-BE49-F238E27FC236}">
                  <a16:creationId xmlns:a16="http://schemas.microsoft.com/office/drawing/2014/main" id="{13493FC8-B735-4969-B20D-FAB5EEF60FBE}"/>
                </a:ext>
              </a:extLst>
            </p:cNvPr>
            <p:cNvSpPr/>
            <p:nvPr/>
          </p:nvSpPr>
          <p:spPr>
            <a:xfrm>
              <a:off x="9854100" y="2476375"/>
              <a:ext cx="312000" cy="312000"/>
            </a:xfrm>
            <a:prstGeom prst="rect">
              <a:avLst/>
            </a:prstGeom>
            <a:ln>
              <a:solidFill>
                <a:schemeClr val="accent4"/>
              </a:solidFill>
              <a:headEnd type="none" w="sm" len="sm"/>
              <a:tailEnd type="none" w="sm" len="sm"/>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grpSp>
      <mc:AlternateContent xmlns:mc="http://schemas.openxmlformats.org/markup-compatibility/2006" xmlns:a14="http://schemas.microsoft.com/office/drawing/2010/main">
        <mc:Choice Requires="a14">
          <p:sp>
            <p:nvSpPr>
              <p:cNvPr id="102" name="Textfeld 101">
                <a:extLst>
                  <a:ext uri="{FF2B5EF4-FFF2-40B4-BE49-F238E27FC236}">
                    <a16:creationId xmlns:a16="http://schemas.microsoft.com/office/drawing/2014/main" id="{D499DFE2-6088-4983-8C85-197F2482E0CE}"/>
                  </a:ext>
                </a:extLst>
              </p:cNvPr>
              <p:cNvSpPr txBox="1"/>
              <p:nvPr/>
            </p:nvSpPr>
            <p:spPr>
              <a:xfrm>
                <a:off x="6466747" y="4356500"/>
                <a:ext cx="589108"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1600" b="0" i="1" smtClean="0">
                              <a:solidFill>
                                <a:schemeClr val="tx1"/>
                              </a:solidFill>
                              <a:latin typeface="Cambria Math" panose="02040503050406030204" pitchFamily="18" charset="0"/>
                            </a:rPr>
                          </m:ctrlPr>
                        </m:sSupPr>
                        <m:e>
                          <m:r>
                            <a:rPr lang="en-US" sz="1600" b="1" i="1" smtClean="0">
                              <a:solidFill>
                                <a:schemeClr val="tx1"/>
                              </a:solidFill>
                              <a:latin typeface="Cambria Math" panose="02040503050406030204" pitchFamily="18" charset="0"/>
                            </a:rPr>
                            <m:t>𝒘</m:t>
                          </m:r>
                        </m:e>
                        <m:sup>
                          <m:r>
                            <a:rPr lang="en-US" sz="1600" b="0" i="1" smtClean="0">
                              <a:solidFill>
                                <a:schemeClr val="tx1"/>
                              </a:solidFill>
                              <a:latin typeface="Cambria Math" panose="02040503050406030204" pitchFamily="18" charset="0"/>
                            </a:rPr>
                            <m:t>&lt;</m:t>
                          </m:r>
                          <m:r>
                            <a:rPr lang="en-US" sz="1600" b="0" i="1" smtClean="0">
                              <a:solidFill>
                                <a:schemeClr val="tx1"/>
                              </a:solidFill>
                              <a:latin typeface="Cambria Math" panose="02040503050406030204" pitchFamily="18" charset="0"/>
                            </a:rPr>
                            <m:t>2</m:t>
                          </m:r>
                          <m:r>
                            <a:rPr lang="en-US" sz="1600" b="0" i="1" smtClean="0">
                              <a:solidFill>
                                <a:schemeClr val="tx1"/>
                              </a:solidFill>
                              <a:latin typeface="Cambria Math" panose="02040503050406030204" pitchFamily="18" charset="0"/>
                            </a:rPr>
                            <m:t>&gt;</m:t>
                          </m:r>
                        </m:sup>
                      </m:sSup>
                    </m:oMath>
                  </m:oMathPara>
                </a14:m>
                <a:endParaRPr lang="en-US" sz="1600" dirty="0">
                  <a:solidFill>
                    <a:schemeClr val="tx1"/>
                  </a:solidFill>
                </a:endParaRPr>
              </a:p>
            </p:txBody>
          </p:sp>
        </mc:Choice>
        <mc:Fallback xmlns="">
          <p:sp>
            <p:nvSpPr>
              <p:cNvPr id="102" name="Textfeld 101">
                <a:extLst>
                  <a:ext uri="{FF2B5EF4-FFF2-40B4-BE49-F238E27FC236}">
                    <a16:creationId xmlns:a16="http://schemas.microsoft.com/office/drawing/2014/main" id="{D499DFE2-6088-4983-8C85-197F2482E0CE}"/>
                  </a:ext>
                </a:extLst>
              </p:cNvPr>
              <p:cNvSpPr txBox="1">
                <a:spLocks noRot="1" noChangeAspect="1" noMove="1" noResize="1" noEditPoints="1" noAdjustHandles="1" noChangeArrowheads="1" noChangeShapeType="1" noTextEdit="1"/>
              </p:cNvSpPr>
              <p:nvPr/>
            </p:nvSpPr>
            <p:spPr>
              <a:xfrm>
                <a:off x="6466747" y="4356500"/>
                <a:ext cx="589108" cy="338554"/>
              </a:xfrm>
              <a:prstGeom prst="rect">
                <a:avLst/>
              </a:prstGeom>
              <a:blipFill>
                <a:blip r:embed="rId8"/>
                <a:stretch>
                  <a:fillRect r="-3125"/>
                </a:stretch>
              </a:blipFill>
            </p:spPr>
            <p:txBody>
              <a:bodyPr/>
              <a:lstStyle/>
              <a:p>
                <a:r>
                  <a:rPr lang="en-US">
                    <a:noFill/>
                  </a:rPr>
                  <a:t> </a:t>
                </a:r>
              </a:p>
            </p:txBody>
          </p:sp>
        </mc:Fallback>
      </mc:AlternateContent>
      <p:sp>
        <p:nvSpPr>
          <p:cNvPr id="132" name="Google Shape;2055;p89">
            <a:extLst>
              <a:ext uri="{FF2B5EF4-FFF2-40B4-BE49-F238E27FC236}">
                <a16:creationId xmlns:a16="http://schemas.microsoft.com/office/drawing/2014/main" id="{706411D1-2F5C-4C74-837E-00B1D7F60BA0}"/>
              </a:ext>
            </a:extLst>
          </p:cNvPr>
          <p:cNvSpPr/>
          <p:nvPr/>
        </p:nvSpPr>
        <p:spPr>
          <a:xfrm>
            <a:off x="6237570" y="3163490"/>
            <a:ext cx="185812" cy="185812"/>
          </a:xfrm>
          <a:prstGeom prst="rect">
            <a:avLst/>
          </a:prstGeom>
          <a:solidFill>
            <a:srgbClr val="FFFFFF"/>
          </a:solid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5"/>
              </a:solidFill>
            </a:endParaRPr>
          </a:p>
        </p:txBody>
      </p:sp>
      <p:sp>
        <p:nvSpPr>
          <p:cNvPr id="133" name="Google Shape;2055;p89">
            <a:extLst>
              <a:ext uri="{FF2B5EF4-FFF2-40B4-BE49-F238E27FC236}">
                <a16:creationId xmlns:a16="http://schemas.microsoft.com/office/drawing/2014/main" id="{E97D527E-BC72-4CEF-BBCF-5167502459E7}"/>
              </a:ext>
            </a:extLst>
          </p:cNvPr>
          <p:cNvSpPr/>
          <p:nvPr/>
        </p:nvSpPr>
        <p:spPr>
          <a:xfrm>
            <a:off x="6002218" y="3144046"/>
            <a:ext cx="185812" cy="185812"/>
          </a:xfrm>
          <a:prstGeom prst="rect">
            <a:avLst/>
          </a:prstGeom>
          <a:noFill/>
          <a:ln>
            <a:noFill/>
          </a:ln>
        </p:spPr>
        <p:style>
          <a:lnRef idx="0">
            <a:scrgbClr r="0" g="0" b="0"/>
          </a:lnRef>
          <a:fillRef idx="0">
            <a:scrgbClr r="0" g="0" b="0"/>
          </a:fillRef>
          <a:effectRef idx="0">
            <a:scrgbClr r="0" g="0" b="0"/>
          </a:effectRef>
          <a:fontRef idx="minor">
            <a:schemeClr val="dk1"/>
          </a:fontRef>
        </p:style>
        <p:txBody>
          <a:bodyPr spcFirstLastPara="1" wrap="square" lIns="91425" tIns="91425" rIns="91425" bIns="91425" anchor="ctr" anchorCtr="0">
            <a:noAutofit/>
          </a:bodyPr>
          <a:lstStyle/>
          <a:p>
            <a:pPr marL="0" lvl="0" indent="0" algn="ctr" rtl="0">
              <a:spcBef>
                <a:spcPts val="0"/>
              </a:spcBef>
              <a:spcAft>
                <a:spcPts val="0"/>
              </a:spcAft>
              <a:buNone/>
            </a:pPr>
            <a:r>
              <a:rPr lang="en-US" sz="1000" dirty="0"/>
              <a:t>…</a:t>
            </a:r>
            <a:endParaRPr sz="1000" dirty="0"/>
          </a:p>
        </p:txBody>
      </p:sp>
      <p:sp>
        <p:nvSpPr>
          <p:cNvPr id="134" name="Google Shape;2055;p89">
            <a:extLst>
              <a:ext uri="{FF2B5EF4-FFF2-40B4-BE49-F238E27FC236}">
                <a16:creationId xmlns:a16="http://schemas.microsoft.com/office/drawing/2014/main" id="{B686938D-E99E-40C2-8F57-128DE3C94F42}"/>
              </a:ext>
            </a:extLst>
          </p:cNvPr>
          <p:cNvSpPr/>
          <p:nvPr/>
        </p:nvSpPr>
        <p:spPr>
          <a:xfrm>
            <a:off x="6237570" y="4483253"/>
            <a:ext cx="185812" cy="185812"/>
          </a:xfrm>
          <a:prstGeom prst="rect">
            <a:avLst/>
          </a:prstGeom>
          <a:ln>
            <a:solidFill>
              <a:schemeClr val="accent4"/>
            </a:solidFill>
            <a:headEnd type="none" w="sm" len="sm"/>
            <a:tailEnd type="none" w="sm" len="sm"/>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2055;p89">
            <a:extLst>
              <a:ext uri="{FF2B5EF4-FFF2-40B4-BE49-F238E27FC236}">
                <a16:creationId xmlns:a16="http://schemas.microsoft.com/office/drawing/2014/main" id="{8FCDB08B-2D88-4482-B7E4-598421B2C0BE}"/>
              </a:ext>
            </a:extLst>
          </p:cNvPr>
          <p:cNvSpPr/>
          <p:nvPr/>
        </p:nvSpPr>
        <p:spPr>
          <a:xfrm>
            <a:off x="6002218" y="4463810"/>
            <a:ext cx="185812" cy="185812"/>
          </a:xfrm>
          <a:prstGeom prst="rect">
            <a:avLst/>
          </a:prstGeom>
          <a:noFill/>
          <a:ln>
            <a:noFill/>
          </a:ln>
        </p:spPr>
        <p:style>
          <a:lnRef idx="0">
            <a:scrgbClr r="0" g="0" b="0"/>
          </a:lnRef>
          <a:fillRef idx="0">
            <a:scrgbClr r="0" g="0" b="0"/>
          </a:fillRef>
          <a:effectRef idx="0">
            <a:scrgbClr r="0" g="0" b="0"/>
          </a:effectRef>
          <a:fontRef idx="minor">
            <a:schemeClr val="dk1"/>
          </a:fontRef>
        </p:style>
        <p:txBody>
          <a:bodyPr spcFirstLastPara="1" wrap="square" lIns="91425" tIns="91425" rIns="91425" bIns="91425" anchor="ctr" anchorCtr="0">
            <a:noAutofit/>
          </a:bodyPr>
          <a:lstStyle/>
          <a:p>
            <a:pPr marL="0" lvl="0" indent="0" algn="ctr" rtl="0">
              <a:spcBef>
                <a:spcPts val="0"/>
              </a:spcBef>
              <a:spcAft>
                <a:spcPts val="0"/>
              </a:spcAft>
              <a:buNone/>
            </a:pPr>
            <a:r>
              <a:rPr lang="en-US" sz="1000" dirty="0"/>
              <a:t>…</a:t>
            </a:r>
            <a:endParaRPr sz="1000" dirty="0"/>
          </a:p>
        </p:txBody>
      </p:sp>
      <p:sp>
        <p:nvSpPr>
          <p:cNvPr id="270" name="Textfeld 269">
            <a:extLst>
              <a:ext uri="{FF2B5EF4-FFF2-40B4-BE49-F238E27FC236}">
                <a16:creationId xmlns:a16="http://schemas.microsoft.com/office/drawing/2014/main" id="{13CE34D5-B284-4CCC-A08D-3B2AEE876695}"/>
              </a:ext>
            </a:extLst>
          </p:cNvPr>
          <p:cNvSpPr txBox="1"/>
          <p:nvPr/>
        </p:nvSpPr>
        <p:spPr>
          <a:xfrm>
            <a:off x="3766432" y="2016401"/>
            <a:ext cx="989182" cy="369332"/>
          </a:xfrm>
          <a:prstGeom prst="rect">
            <a:avLst/>
          </a:prstGeom>
          <a:noFill/>
          <a:ln w="28575">
            <a:noFill/>
            <a:prstDash val="sysDash"/>
          </a:ln>
        </p:spPr>
        <p:txBody>
          <a:bodyPr wrap="square" rtlCol="0">
            <a:spAutoFit/>
          </a:bodyPr>
          <a:lstStyle/>
          <a:p>
            <a:pPr algn="ctr"/>
            <a:r>
              <a:rPr lang="en-US" sz="1800" i="1">
                <a:solidFill>
                  <a:schemeClr val="tx1"/>
                </a:solidFill>
              </a:rPr>
              <a:t>Step 2</a:t>
            </a:r>
            <a:endParaRPr lang="en-US" sz="1800" i="1" dirty="0">
              <a:solidFill>
                <a:schemeClr val="tx1"/>
              </a:solidFill>
            </a:endParaRPr>
          </a:p>
        </p:txBody>
      </p:sp>
      <p:sp>
        <p:nvSpPr>
          <p:cNvPr id="118" name="Google Shape;2152;p90">
            <a:extLst>
              <a:ext uri="{FF2B5EF4-FFF2-40B4-BE49-F238E27FC236}">
                <a16:creationId xmlns:a16="http://schemas.microsoft.com/office/drawing/2014/main" id="{FC47F0C0-B945-4477-9C47-0C2C60142FDD}"/>
              </a:ext>
            </a:extLst>
          </p:cNvPr>
          <p:cNvSpPr/>
          <p:nvPr/>
        </p:nvSpPr>
        <p:spPr>
          <a:xfrm>
            <a:off x="8143002" y="2175895"/>
            <a:ext cx="531600" cy="222300"/>
          </a:xfrm>
          <a:prstGeom prst="rect">
            <a:avLst/>
          </a:prstGeom>
          <a:solidFill>
            <a:srgbClr val="7030A0"/>
          </a:solidFill>
          <a:ln>
            <a:headEnd type="none" w="sm" len="sm"/>
            <a:tailEnd type="none" w="sm" len="sm"/>
          </a:ln>
        </p:spPr>
        <p:style>
          <a:lnRef idx="2">
            <a:schemeClr val="accent1">
              <a:shade val="50000"/>
            </a:schemeClr>
          </a:lnRef>
          <a:fillRef idx="1">
            <a:schemeClr val="accent1"/>
          </a:fillRef>
          <a:effectRef idx="0">
            <a:schemeClr val="accent1"/>
          </a:effectRef>
          <a:fontRef idx="minor">
            <a:schemeClr val="lt1"/>
          </a:fontRef>
        </p:style>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dirty="0">
                <a:solidFill>
                  <a:schemeClr val="lt1"/>
                </a:solidFill>
                <a:latin typeface="Arial"/>
                <a:ea typeface="Arial"/>
                <a:cs typeface="Arial"/>
                <a:sym typeface="Arial"/>
              </a:rPr>
              <a:t>c2</a:t>
            </a:r>
            <a:endParaRPr b="1" dirty="0"/>
          </a:p>
        </p:txBody>
      </p:sp>
      <p:sp>
        <p:nvSpPr>
          <p:cNvPr id="271" name="Textfeld 270">
            <a:extLst>
              <a:ext uri="{FF2B5EF4-FFF2-40B4-BE49-F238E27FC236}">
                <a16:creationId xmlns:a16="http://schemas.microsoft.com/office/drawing/2014/main" id="{480E5C04-A996-483B-8FE7-8FFED542B0A9}"/>
              </a:ext>
            </a:extLst>
          </p:cNvPr>
          <p:cNvSpPr txBox="1"/>
          <p:nvPr/>
        </p:nvSpPr>
        <p:spPr>
          <a:xfrm>
            <a:off x="7027811" y="2012102"/>
            <a:ext cx="989182" cy="369332"/>
          </a:xfrm>
          <a:prstGeom prst="rect">
            <a:avLst/>
          </a:prstGeom>
          <a:noFill/>
          <a:ln w="28575">
            <a:noFill/>
            <a:prstDash val="sysDash"/>
          </a:ln>
        </p:spPr>
        <p:txBody>
          <a:bodyPr wrap="square" rtlCol="0">
            <a:spAutoFit/>
          </a:bodyPr>
          <a:lstStyle/>
          <a:p>
            <a:pPr algn="ctr"/>
            <a:r>
              <a:rPr lang="en-US" sz="1800" i="1" dirty="0">
                <a:solidFill>
                  <a:schemeClr val="tx1"/>
                </a:solidFill>
              </a:rPr>
              <a:t>Step 3</a:t>
            </a:r>
          </a:p>
        </p:txBody>
      </p:sp>
      <p:sp>
        <p:nvSpPr>
          <p:cNvPr id="140" name="Google Shape;2177;p91">
            <a:extLst>
              <a:ext uri="{FF2B5EF4-FFF2-40B4-BE49-F238E27FC236}">
                <a16:creationId xmlns:a16="http://schemas.microsoft.com/office/drawing/2014/main" id="{A9C0B835-15A2-4B37-9109-CF7A5E0F9AB6}"/>
              </a:ext>
            </a:extLst>
          </p:cNvPr>
          <p:cNvSpPr/>
          <p:nvPr/>
        </p:nvSpPr>
        <p:spPr>
          <a:xfrm>
            <a:off x="7827153" y="3636857"/>
            <a:ext cx="1177715" cy="348623"/>
          </a:xfrm>
          <a:prstGeom prst="rect">
            <a:avLst/>
          </a:prstGeom>
          <a:ln>
            <a:headEnd type="none" w="sm" len="sm"/>
            <a:tailEnd type="none" w="sm" len="sm"/>
          </a:ln>
        </p:spPr>
        <p:style>
          <a:lnRef idx="2">
            <a:schemeClr val="accent3">
              <a:shade val="50000"/>
            </a:schemeClr>
          </a:lnRef>
          <a:fillRef idx="1">
            <a:schemeClr val="accent3"/>
          </a:fillRef>
          <a:effectRef idx="0">
            <a:schemeClr val="accent3"/>
          </a:effectRef>
          <a:fontRef idx="minor">
            <a:schemeClr val="lt1"/>
          </a:fontRef>
        </p:style>
        <p:txBody>
          <a:bodyPr spcFirstLastPara="1" wrap="square" lIns="91425" tIns="45700" rIns="91425" bIns="45700" anchor="ctr" anchorCtr="0">
            <a:noAutofit/>
          </a:bodyPr>
          <a:lstStyle/>
          <a:p>
            <a:pPr lvl="0" algn="ctr"/>
            <a:r>
              <a:rPr lang="en-US" sz="1200" dirty="0">
                <a:ea typeface="Arial"/>
                <a:cs typeface="Arial"/>
              </a:rPr>
              <a:t>Multiply</a:t>
            </a:r>
            <a:endParaRPr lang="en-US" sz="1200" dirty="0"/>
          </a:p>
        </p:txBody>
      </p:sp>
      <p:sp>
        <p:nvSpPr>
          <p:cNvPr id="141" name="Google Shape;2177;p91">
            <a:extLst>
              <a:ext uri="{FF2B5EF4-FFF2-40B4-BE49-F238E27FC236}">
                <a16:creationId xmlns:a16="http://schemas.microsoft.com/office/drawing/2014/main" id="{C61BF88B-6C21-47D4-B82E-3198DF2A236C}"/>
              </a:ext>
            </a:extLst>
          </p:cNvPr>
          <p:cNvSpPr/>
          <p:nvPr/>
        </p:nvSpPr>
        <p:spPr>
          <a:xfrm>
            <a:off x="9259136" y="3622295"/>
            <a:ext cx="1177715" cy="361025"/>
          </a:xfrm>
          <a:prstGeom prst="rect">
            <a:avLst/>
          </a:prstGeom>
          <a:ln>
            <a:headEnd type="none" w="sm" len="sm"/>
            <a:tailEnd type="none" w="sm" len="sm"/>
          </a:ln>
        </p:spPr>
        <p:style>
          <a:lnRef idx="2">
            <a:schemeClr val="accent3">
              <a:shade val="50000"/>
            </a:schemeClr>
          </a:lnRef>
          <a:fillRef idx="1">
            <a:schemeClr val="accent3"/>
          </a:fillRef>
          <a:effectRef idx="0">
            <a:schemeClr val="accent3"/>
          </a:effectRef>
          <a:fontRef idx="minor">
            <a:schemeClr val="lt1"/>
          </a:fontRef>
        </p:style>
        <p:txBody>
          <a:bodyPr spcFirstLastPara="1" wrap="square" lIns="91425" tIns="45700" rIns="91425" bIns="45700" anchor="ctr" anchorCtr="0">
            <a:noAutofit/>
          </a:bodyPr>
          <a:lstStyle/>
          <a:p>
            <a:pPr algn="ctr"/>
            <a:r>
              <a:rPr lang="en-US" sz="1200" dirty="0">
                <a:ea typeface="Arial"/>
                <a:cs typeface="Arial"/>
              </a:rPr>
              <a:t>Multiply</a:t>
            </a:r>
            <a:endParaRPr lang="en-US" sz="1200" dirty="0"/>
          </a:p>
        </p:txBody>
      </p:sp>
      <p:sp>
        <p:nvSpPr>
          <p:cNvPr id="164" name="Google Shape;2055;p89">
            <a:extLst>
              <a:ext uri="{FF2B5EF4-FFF2-40B4-BE49-F238E27FC236}">
                <a16:creationId xmlns:a16="http://schemas.microsoft.com/office/drawing/2014/main" id="{DC37C457-764E-4E3E-9336-569C2257C409}"/>
              </a:ext>
            </a:extLst>
          </p:cNvPr>
          <p:cNvSpPr/>
          <p:nvPr/>
        </p:nvSpPr>
        <p:spPr>
          <a:xfrm>
            <a:off x="10565118" y="3875671"/>
            <a:ext cx="185812" cy="185812"/>
          </a:xfrm>
          <a:prstGeom prst="rect">
            <a:avLst/>
          </a:prstGeom>
          <a:noFill/>
          <a:ln>
            <a:noFill/>
          </a:ln>
        </p:spPr>
        <p:style>
          <a:lnRef idx="0">
            <a:scrgbClr r="0" g="0" b="0"/>
          </a:lnRef>
          <a:fillRef idx="0">
            <a:scrgbClr r="0" g="0" b="0"/>
          </a:fillRef>
          <a:effectRef idx="0">
            <a:scrgbClr r="0" g="0" b="0"/>
          </a:effectRef>
          <a:fontRef idx="minor">
            <a:schemeClr val="dk1"/>
          </a:fontRef>
        </p:style>
        <p:txBody>
          <a:bodyPr spcFirstLastPara="1" wrap="square" lIns="91425" tIns="91425" rIns="91425" bIns="91425" anchor="ctr" anchorCtr="0">
            <a:noAutofit/>
          </a:bodyPr>
          <a:lstStyle/>
          <a:p>
            <a:pPr marL="0" lvl="0" indent="0" algn="ctr" rtl="0">
              <a:spcBef>
                <a:spcPts val="0"/>
              </a:spcBef>
              <a:spcAft>
                <a:spcPts val="0"/>
              </a:spcAft>
              <a:buNone/>
            </a:pPr>
            <a:r>
              <a:rPr lang="en-US" sz="1000" dirty="0"/>
              <a:t>…</a:t>
            </a:r>
            <a:endParaRPr sz="1000" dirty="0"/>
          </a:p>
        </p:txBody>
      </p:sp>
      <p:sp>
        <p:nvSpPr>
          <p:cNvPr id="165" name="Google Shape;2177;p91">
            <a:extLst>
              <a:ext uri="{FF2B5EF4-FFF2-40B4-BE49-F238E27FC236}">
                <a16:creationId xmlns:a16="http://schemas.microsoft.com/office/drawing/2014/main" id="{DFAFAF29-D914-4EB7-AB6C-CBA59E577108}"/>
              </a:ext>
            </a:extLst>
          </p:cNvPr>
          <p:cNvSpPr/>
          <p:nvPr/>
        </p:nvSpPr>
        <p:spPr>
          <a:xfrm>
            <a:off x="7819222" y="2996175"/>
            <a:ext cx="1177715" cy="322425"/>
          </a:xfrm>
          <a:prstGeom prst="rect">
            <a:avLst/>
          </a:prstGeom>
          <a:ln>
            <a:headEnd type="none" w="sm" len="sm"/>
            <a:tailEnd type="none" w="sm" len="sm"/>
          </a:ln>
        </p:spPr>
        <p:style>
          <a:lnRef idx="2">
            <a:schemeClr val="accent3">
              <a:shade val="50000"/>
            </a:schemeClr>
          </a:lnRef>
          <a:fillRef idx="1">
            <a:schemeClr val="accent3"/>
          </a:fillRef>
          <a:effectRef idx="0">
            <a:schemeClr val="accent3"/>
          </a:effectRef>
          <a:fontRef idx="minor">
            <a:schemeClr val="lt1"/>
          </a:fontRef>
        </p:style>
        <p:txBody>
          <a:bodyPr spcFirstLastPara="1" wrap="square" lIns="91425" tIns="45700" rIns="91425" bIns="45700" anchor="ctr" anchorCtr="0">
            <a:noAutofit/>
          </a:bodyPr>
          <a:lstStyle/>
          <a:p>
            <a:pPr lvl="0" algn="ctr"/>
            <a:r>
              <a:rPr lang="en-US" sz="1200" dirty="0">
                <a:ea typeface="Arial"/>
                <a:cs typeface="Arial"/>
              </a:rPr>
              <a:t>Add</a:t>
            </a:r>
            <a:endParaRPr lang="en-US" sz="1200" dirty="0"/>
          </a:p>
        </p:txBody>
      </p:sp>
      <p:sp>
        <p:nvSpPr>
          <p:cNvPr id="167" name="Google Shape;1993;p89">
            <a:extLst>
              <a:ext uri="{FF2B5EF4-FFF2-40B4-BE49-F238E27FC236}">
                <a16:creationId xmlns:a16="http://schemas.microsoft.com/office/drawing/2014/main" id="{91070E39-CEBB-4DBA-AB6F-323565058BE1}"/>
              </a:ext>
            </a:extLst>
          </p:cNvPr>
          <p:cNvSpPr txBox="1"/>
          <p:nvPr/>
        </p:nvSpPr>
        <p:spPr>
          <a:xfrm>
            <a:off x="5885865" y="5189177"/>
            <a:ext cx="1402032" cy="51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dirty="0">
                <a:solidFill>
                  <a:srgbClr val="000000"/>
                </a:solidFill>
                <a:latin typeface="Arial"/>
                <a:ea typeface="Arial"/>
                <a:cs typeface="Arial"/>
                <a:sym typeface="Arial"/>
              </a:rPr>
              <a:t>…</a:t>
            </a:r>
            <a:endParaRPr sz="2400" b="0" i="0" u="none" strike="noStrike" cap="none" dirty="0">
              <a:solidFill>
                <a:srgbClr val="000000"/>
              </a:solidFill>
              <a:latin typeface="Arial"/>
              <a:ea typeface="Arial"/>
              <a:cs typeface="Arial"/>
              <a:sym typeface="Arial"/>
            </a:endParaRPr>
          </a:p>
        </p:txBody>
      </p:sp>
      <p:cxnSp>
        <p:nvCxnSpPr>
          <p:cNvPr id="13" name="Verbinder: gewinkelt 12">
            <a:extLst>
              <a:ext uri="{FF2B5EF4-FFF2-40B4-BE49-F238E27FC236}">
                <a16:creationId xmlns:a16="http://schemas.microsoft.com/office/drawing/2014/main" id="{357A8BE4-8A1C-45A2-9413-5C26F6F736CE}"/>
              </a:ext>
            </a:extLst>
          </p:cNvPr>
          <p:cNvCxnSpPr>
            <a:cxnSpLocks/>
            <a:stCxn id="2001" idx="3"/>
          </p:cNvCxnSpPr>
          <p:nvPr/>
        </p:nvCxnSpPr>
        <p:spPr>
          <a:xfrm flipV="1">
            <a:off x="1714803" y="4172956"/>
            <a:ext cx="563514" cy="1297030"/>
          </a:xfrm>
          <a:prstGeom prst="bentConnector2">
            <a:avLst/>
          </a:prstGeom>
          <a:ln w="28575">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9" name="Verbinder: gewinkelt 168">
            <a:extLst>
              <a:ext uri="{FF2B5EF4-FFF2-40B4-BE49-F238E27FC236}">
                <a16:creationId xmlns:a16="http://schemas.microsoft.com/office/drawing/2014/main" id="{49BFFB0F-F1C7-4B71-857A-5F10493EEFB7}"/>
              </a:ext>
            </a:extLst>
          </p:cNvPr>
          <p:cNvCxnSpPr>
            <a:cxnSpLocks/>
            <a:stCxn id="2002" idx="1"/>
          </p:cNvCxnSpPr>
          <p:nvPr/>
        </p:nvCxnSpPr>
        <p:spPr>
          <a:xfrm rot="10800000">
            <a:off x="2399204" y="4200070"/>
            <a:ext cx="316588" cy="1269916"/>
          </a:xfrm>
          <a:prstGeom prst="bentConnector2">
            <a:avLst/>
          </a:prstGeom>
          <a:ln w="28575">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0" name="Google Shape;2055;p89">
            <a:extLst>
              <a:ext uri="{FF2B5EF4-FFF2-40B4-BE49-F238E27FC236}">
                <a16:creationId xmlns:a16="http://schemas.microsoft.com/office/drawing/2014/main" id="{4B70E375-C03B-4207-A2BB-F8F27677DAE5}"/>
              </a:ext>
            </a:extLst>
          </p:cNvPr>
          <p:cNvSpPr/>
          <p:nvPr/>
        </p:nvSpPr>
        <p:spPr>
          <a:xfrm>
            <a:off x="3078329" y="3440561"/>
            <a:ext cx="185812" cy="185812"/>
          </a:xfrm>
          <a:prstGeom prst="rect">
            <a:avLst/>
          </a:prstGeom>
          <a:noFill/>
          <a:ln>
            <a:noFill/>
          </a:ln>
        </p:spPr>
        <p:style>
          <a:lnRef idx="0">
            <a:scrgbClr r="0" g="0" b="0"/>
          </a:lnRef>
          <a:fillRef idx="0">
            <a:scrgbClr r="0" g="0" b="0"/>
          </a:fillRef>
          <a:effectRef idx="0">
            <a:scrgbClr r="0" g="0" b="0"/>
          </a:effectRef>
          <a:fontRef idx="minor">
            <a:schemeClr val="dk1"/>
          </a:fontRef>
        </p:style>
        <p:txBody>
          <a:bodyPr spcFirstLastPara="1" wrap="square" lIns="91425" tIns="91425" rIns="91425" bIns="91425" anchor="ctr" anchorCtr="0">
            <a:noAutofit/>
          </a:bodyPr>
          <a:lstStyle/>
          <a:p>
            <a:pPr marL="0" lvl="0" indent="0" algn="ctr" rtl="0">
              <a:spcBef>
                <a:spcPts val="0"/>
              </a:spcBef>
              <a:spcAft>
                <a:spcPts val="0"/>
              </a:spcAft>
              <a:buNone/>
            </a:pPr>
            <a:r>
              <a:rPr lang="en-US" sz="1000" dirty="0"/>
              <a:t>…</a:t>
            </a:r>
            <a:endParaRPr sz="1000" dirty="0"/>
          </a:p>
        </p:txBody>
      </p:sp>
      <p:cxnSp>
        <p:nvCxnSpPr>
          <p:cNvPr id="172" name="Verbinder: gewinkelt 171">
            <a:extLst>
              <a:ext uri="{FF2B5EF4-FFF2-40B4-BE49-F238E27FC236}">
                <a16:creationId xmlns:a16="http://schemas.microsoft.com/office/drawing/2014/main" id="{C582F34B-2922-4470-99D3-B00F437FB3D7}"/>
              </a:ext>
            </a:extLst>
          </p:cNvPr>
          <p:cNvCxnSpPr>
            <a:cxnSpLocks/>
            <a:endCxn id="2061" idx="0"/>
          </p:cNvCxnSpPr>
          <p:nvPr/>
        </p:nvCxnSpPr>
        <p:spPr>
          <a:xfrm rot="5400000" flipH="1" flipV="1">
            <a:off x="3287264" y="2158491"/>
            <a:ext cx="461768" cy="2471766"/>
          </a:xfrm>
          <a:prstGeom prst="bentConnector3">
            <a:avLst>
              <a:gd name="adj1" fmla="val 190475"/>
            </a:avLst>
          </a:prstGeom>
          <a:ln w="28575">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3" name="Google Shape;2055;p89">
            <a:extLst>
              <a:ext uri="{FF2B5EF4-FFF2-40B4-BE49-F238E27FC236}">
                <a16:creationId xmlns:a16="http://schemas.microsoft.com/office/drawing/2014/main" id="{C7F2C067-52CF-4BD8-8296-99E194B9A1D9}"/>
              </a:ext>
            </a:extLst>
          </p:cNvPr>
          <p:cNvSpPr/>
          <p:nvPr/>
        </p:nvSpPr>
        <p:spPr>
          <a:xfrm>
            <a:off x="2173431" y="2813169"/>
            <a:ext cx="185812" cy="185812"/>
          </a:xfrm>
          <a:prstGeom prst="rect">
            <a:avLst/>
          </a:prstGeom>
          <a:noFill/>
          <a:ln w="2857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5"/>
              </a:solidFill>
            </a:endParaRPr>
          </a:p>
        </p:txBody>
      </p:sp>
      <p:sp>
        <p:nvSpPr>
          <p:cNvPr id="174" name="Google Shape;2055;p89">
            <a:extLst>
              <a:ext uri="{FF2B5EF4-FFF2-40B4-BE49-F238E27FC236}">
                <a16:creationId xmlns:a16="http://schemas.microsoft.com/office/drawing/2014/main" id="{041816C4-4C63-49B5-B05C-4AA11CC20DA1}"/>
              </a:ext>
            </a:extLst>
          </p:cNvPr>
          <p:cNvSpPr/>
          <p:nvPr/>
        </p:nvSpPr>
        <p:spPr>
          <a:xfrm>
            <a:off x="2297397" y="2801133"/>
            <a:ext cx="185812" cy="185812"/>
          </a:xfrm>
          <a:prstGeom prst="rect">
            <a:avLst/>
          </a:prstGeom>
          <a:noFill/>
          <a:ln w="2857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5"/>
              </a:solidFill>
            </a:endParaRPr>
          </a:p>
        </p:txBody>
      </p:sp>
      <p:cxnSp>
        <p:nvCxnSpPr>
          <p:cNvPr id="176" name="Verbinder: gewinkelt 175">
            <a:extLst>
              <a:ext uri="{FF2B5EF4-FFF2-40B4-BE49-F238E27FC236}">
                <a16:creationId xmlns:a16="http://schemas.microsoft.com/office/drawing/2014/main" id="{DEE92D73-7F57-4406-B635-A4A22A1DEEAA}"/>
              </a:ext>
            </a:extLst>
          </p:cNvPr>
          <p:cNvCxnSpPr>
            <a:cxnSpLocks/>
          </p:cNvCxnSpPr>
          <p:nvPr/>
        </p:nvCxnSpPr>
        <p:spPr>
          <a:xfrm rot="5400000" flipH="1" flipV="1">
            <a:off x="3432963" y="2138280"/>
            <a:ext cx="471159" cy="2521581"/>
          </a:xfrm>
          <a:prstGeom prst="bentConnector3">
            <a:avLst>
              <a:gd name="adj1" fmla="val 148519"/>
            </a:avLst>
          </a:prstGeom>
          <a:ln w="28575">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7" name="Google Shape;2041;p89">
            <a:extLst>
              <a:ext uri="{FF2B5EF4-FFF2-40B4-BE49-F238E27FC236}">
                <a16:creationId xmlns:a16="http://schemas.microsoft.com/office/drawing/2014/main" id="{8161FFA8-67B5-4143-8770-CB78A53F56B9}"/>
              </a:ext>
            </a:extLst>
          </p:cNvPr>
          <p:cNvCxnSpPr>
            <a:cxnSpLocks/>
            <a:stCxn id="2061" idx="2"/>
            <a:endCxn id="87" idx="0"/>
          </p:cNvCxnSpPr>
          <p:nvPr/>
        </p:nvCxnSpPr>
        <p:spPr>
          <a:xfrm>
            <a:off x="4754031" y="3349302"/>
            <a:ext cx="557435" cy="458249"/>
          </a:xfrm>
          <a:prstGeom prst="straightConnector1">
            <a:avLst/>
          </a:prstGeom>
          <a:noFill/>
          <a:ln w="28575" cap="flat" cmpd="sng">
            <a:solidFill>
              <a:schemeClr val="accent1">
                <a:lumMod val="60000"/>
                <a:lumOff val="40000"/>
              </a:schemeClr>
            </a:solidFill>
            <a:prstDash val="solid"/>
            <a:round/>
            <a:headEnd type="none" w="sm" len="sm"/>
            <a:tailEnd type="triangle" w="med" len="med"/>
          </a:ln>
        </p:spPr>
      </p:cxnSp>
      <p:cxnSp>
        <p:nvCxnSpPr>
          <p:cNvPr id="178" name="Google Shape;2041;p89">
            <a:extLst>
              <a:ext uri="{FF2B5EF4-FFF2-40B4-BE49-F238E27FC236}">
                <a16:creationId xmlns:a16="http://schemas.microsoft.com/office/drawing/2014/main" id="{B5B99B23-9F55-4083-8C2B-0757C2A509D6}"/>
              </a:ext>
            </a:extLst>
          </p:cNvPr>
          <p:cNvCxnSpPr>
            <a:cxnSpLocks/>
            <a:stCxn id="2060" idx="2"/>
            <a:endCxn id="87" idx="0"/>
          </p:cNvCxnSpPr>
          <p:nvPr/>
        </p:nvCxnSpPr>
        <p:spPr>
          <a:xfrm>
            <a:off x="4939843" y="3349302"/>
            <a:ext cx="371623" cy="458249"/>
          </a:xfrm>
          <a:prstGeom prst="straightConnector1">
            <a:avLst/>
          </a:prstGeom>
          <a:noFill/>
          <a:ln w="28575" cap="flat" cmpd="sng">
            <a:solidFill>
              <a:schemeClr val="accent2">
                <a:lumMod val="60000"/>
                <a:lumOff val="40000"/>
              </a:schemeClr>
            </a:solidFill>
            <a:prstDash val="solid"/>
            <a:round/>
            <a:headEnd type="none" w="sm" len="sm"/>
            <a:tailEnd type="triangle" w="med" len="med"/>
          </a:ln>
        </p:spPr>
      </p:cxnSp>
      <p:cxnSp>
        <p:nvCxnSpPr>
          <p:cNvPr id="179" name="Google Shape;2041;p89">
            <a:extLst>
              <a:ext uri="{FF2B5EF4-FFF2-40B4-BE49-F238E27FC236}">
                <a16:creationId xmlns:a16="http://schemas.microsoft.com/office/drawing/2014/main" id="{033A65FC-4CF5-41DB-922F-9AB24C9F4919}"/>
              </a:ext>
            </a:extLst>
          </p:cNvPr>
          <p:cNvCxnSpPr>
            <a:cxnSpLocks/>
            <a:stCxn id="87" idx="2"/>
            <a:endCxn id="94" idx="0"/>
          </p:cNvCxnSpPr>
          <p:nvPr/>
        </p:nvCxnSpPr>
        <p:spPr>
          <a:xfrm flipH="1">
            <a:off x="4939843" y="4070769"/>
            <a:ext cx="371623" cy="416378"/>
          </a:xfrm>
          <a:prstGeom prst="straightConnector1">
            <a:avLst/>
          </a:prstGeom>
          <a:noFill/>
          <a:ln w="28575" cap="flat" cmpd="sng">
            <a:solidFill>
              <a:schemeClr val="accent2">
                <a:lumMod val="60000"/>
                <a:lumOff val="40000"/>
              </a:schemeClr>
            </a:solidFill>
            <a:prstDash val="solid"/>
            <a:round/>
            <a:headEnd type="none" w="sm" len="sm"/>
            <a:tailEnd type="triangle" w="med" len="med"/>
          </a:ln>
        </p:spPr>
      </p:cxnSp>
      <p:cxnSp>
        <p:nvCxnSpPr>
          <p:cNvPr id="180" name="Google Shape;2041;p89">
            <a:extLst>
              <a:ext uri="{FF2B5EF4-FFF2-40B4-BE49-F238E27FC236}">
                <a16:creationId xmlns:a16="http://schemas.microsoft.com/office/drawing/2014/main" id="{891D34F2-AF21-45EC-A11B-8DE71A93F9A2}"/>
              </a:ext>
            </a:extLst>
          </p:cNvPr>
          <p:cNvCxnSpPr>
            <a:cxnSpLocks/>
            <a:stCxn id="87" idx="2"/>
            <a:endCxn id="95" idx="0"/>
          </p:cNvCxnSpPr>
          <p:nvPr/>
        </p:nvCxnSpPr>
        <p:spPr>
          <a:xfrm flipH="1">
            <a:off x="4754031" y="4070769"/>
            <a:ext cx="557435" cy="416378"/>
          </a:xfrm>
          <a:prstGeom prst="straightConnector1">
            <a:avLst/>
          </a:prstGeom>
          <a:noFill/>
          <a:ln w="28575" cap="flat" cmpd="sng">
            <a:solidFill>
              <a:schemeClr val="accent1">
                <a:lumMod val="60000"/>
                <a:lumOff val="40000"/>
              </a:schemeClr>
            </a:solidFill>
            <a:prstDash val="solid"/>
            <a:round/>
            <a:headEnd type="none" w="sm" len="sm"/>
            <a:tailEnd type="triangle" w="med" len="med"/>
          </a:ln>
        </p:spPr>
      </p:cxnSp>
      <p:sp>
        <p:nvSpPr>
          <p:cNvPr id="181" name="Google Shape;2055;p89">
            <a:extLst>
              <a:ext uri="{FF2B5EF4-FFF2-40B4-BE49-F238E27FC236}">
                <a16:creationId xmlns:a16="http://schemas.microsoft.com/office/drawing/2014/main" id="{55CCCD0C-C1C4-4737-9597-26D35CB13766}"/>
              </a:ext>
            </a:extLst>
          </p:cNvPr>
          <p:cNvSpPr/>
          <p:nvPr/>
        </p:nvSpPr>
        <p:spPr>
          <a:xfrm>
            <a:off x="6002218" y="3459323"/>
            <a:ext cx="185812" cy="185812"/>
          </a:xfrm>
          <a:prstGeom prst="rect">
            <a:avLst/>
          </a:prstGeom>
          <a:noFill/>
          <a:ln>
            <a:noFill/>
          </a:ln>
        </p:spPr>
        <p:style>
          <a:lnRef idx="0">
            <a:scrgbClr r="0" g="0" b="0"/>
          </a:lnRef>
          <a:fillRef idx="0">
            <a:scrgbClr r="0" g="0" b="0"/>
          </a:fillRef>
          <a:effectRef idx="0">
            <a:scrgbClr r="0" g="0" b="0"/>
          </a:effectRef>
          <a:fontRef idx="minor">
            <a:schemeClr val="dk1"/>
          </a:fontRef>
        </p:style>
        <p:txBody>
          <a:bodyPr spcFirstLastPara="1" wrap="square" lIns="91425" tIns="91425" rIns="91425" bIns="91425" anchor="ctr" anchorCtr="0">
            <a:noAutofit/>
          </a:bodyPr>
          <a:lstStyle/>
          <a:p>
            <a:pPr marL="0" lvl="0" indent="0" algn="ctr" rtl="0">
              <a:spcBef>
                <a:spcPts val="0"/>
              </a:spcBef>
              <a:spcAft>
                <a:spcPts val="0"/>
              </a:spcAft>
              <a:buNone/>
            </a:pPr>
            <a:r>
              <a:rPr lang="en-US" sz="1000" dirty="0"/>
              <a:t>…</a:t>
            </a:r>
            <a:endParaRPr sz="1000" dirty="0"/>
          </a:p>
        </p:txBody>
      </p:sp>
      <p:sp>
        <p:nvSpPr>
          <p:cNvPr id="182" name="Google Shape;2055;p89">
            <a:extLst>
              <a:ext uri="{FF2B5EF4-FFF2-40B4-BE49-F238E27FC236}">
                <a16:creationId xmlns:a16="http://schemas.microsoft.com/office/drawing/2014/main" id="{A3959EB0-5B2D-48D4-B516-1E41CC0458D0}"/>
              </a:ext>
            </a:extLst>
          </p:cNvPr>
          <p:cNvSpPr/>
          <p:nvPr/>
        </p:nvSpPr>
        <p:spPr>
          <a:xfrm>
            <a:off x="6002218" y="4111954"/>
            <a:ext cx="185812" cy="185812"/>
          </a:xfrm>
          <a:prstGeom prst="rect">
            <a:avLst/>
          </a:prstGeom>
          <a:noFill/>
          <a:ln>
            <a:noFill/>
          </a:ln>
        </p:spPr>
        <p:style>
          <a:lnRef idx="0">
            <a:scrgbClr r="0" g="0" b="0"/>
          </a:lnRef>
          <a:fillRef idx="0">
            <a:scrgbClr r="0" g="0" b="0"/>
          </a:fillRef>
          <a:effectRef idx="0">
            <a:scrgbClr r="0" g="0" b="0"/>
          </a:effectRef>
          <a:fontRef idx="minor">
            <a:schemeClr val="dk1"/>
          </a:fontRef>
        </p:style>
        <p:txBody>
          <a:bodyPr spcFirstLastPara="1" wrap="square" lIns="91425" tIns="91425" rIns="91425" bIns="91425" anchor="ctr" anchorCtr="0">
            <a:noAutofit/>
          </a:bodyPr>
          <a:lstStyle/>
          <a:p>
            <a:pPr marL="0" lvl="0" indent="0" algn="ctr" rtl="0">
              <a:spcBef>
                <a:spcPts val="0"/>
              </a:spcBef>
              <a:spcAft>
                <a:spcPts val="0"/>
              </a:spcAft>
              <a:buNone/>
            </a:pPr>
            <a:r>
              <a:rPr lang="en-US" sz="1000" dirty="0"/>
              <a:t>…</a:t>
            </a:r>
            <a:endParaRPr sz="1000" dirty="0"/>
          </a:p>
        </p:txBody>
      </p:sp>
      <p:sp>
        <p:nvSpPr>
          <p:cNvPr id="183" name="Google Shape;2055;p89">
            <a:extLst>
              <a:ext uri="{FF2B5EF4-FFF2-40B4-BE49-F238E27FC236}">
                <a16:creationId xmlns:a16="http://schemas.microsoft.com/office/drawing/2014/main" id="{D0DB7B54-DC2F-4D2F-A346-A7B330172B8B}"/>
              </a:ext>
            </a:extLst>
          </p:cNvPr>
          <p:cNvSpPr/>
          <p:nvPr/>
        </p:nvSpPr>
        <p:spPr>
          <a:xfrm>
            <a:off x="6002218" y="2771866"/>
            <a:ext cx="185812" cy="185812"/>
          </a:xfrm>
          <a:prstGeom prst="rect">
            <a:avLst/>
          </a:prstGeom>
          <a:noFill/>
          <a:ln>
            <a:noFill/>
          </a:ln>
        </p:spPr>
        <p:style>
          <a:lnRef idx="0">
            <a:scrgbClr r="0" g="0" b="0"/>
          </a:lnRef>
          <a:fillRef idx="0">
            <a:scrgbClr r="0" g="0" b="0"/>
          </a:fillRef>
          <a:effectRef idx="0">
            <a:scrgbClr r="0" g="0" b="0"/>
          </a:effectRef>
          <a:fontRef idx="minor">
            <a:schemeClr val="dk1"/>
          </a:fontRef>
        </p:style>
        <p:txBody>
          <a:bodyPr spcFirstLastPara="1" wrap="square" lIns="91425" tIns="91425" rIns="91425" bIns="91425" anchor="ctr" anchorCtr="0">
            <a:noAutofit/>
          </a:bodyPr>
          <a:lstStyle/>
          <a:p>
            <a:pPr marL="0" lvl="0" indent="0" algn="ctr" rtl="0">
              <a:spcBef>
                <a:spcPts val="0"/>
              </a:spcBef>
              <a:spcAft>
                <a:spcPts val="0"/>
              </a:spcAft>
              <a:buNone/>
            </a:pPr>
            <a:r>
              <a:rPr lang="en-US" sz="1000" dirty="0"/>
              <a:t>…</a:t>
            </a:r>
            <a:endParaRPr sz="1000" dirty="0"/>
          </a:p>
        </p:txBody>
      </p:sp>
      <p:cxnSp>
        <p:nvCxnSpPr>
          <p:cNvPr id="184" name="Verbinder: gewinkelt 183">
            <a:extLst>
              <a:ext uri="{FF2B5EF4-FFF2-40B4-BE49-F238E27FC236}">
                <a16:creationId xmlns:a16="http://schemas.microsoft.com/office/drawing/2014/main" id="{3AE89285-D7C2-4FF0-B1A9-C5C792AE59D5}"/>
              </a:ext>
            </a:extLst>
          </p:cNvPr>
          <p:cNvCxnSpPr>
            <a:cxnSpLocks/>
            <a:stCxn id="2030" idx="2"/>
            <a:endCxn id="160" idx="1"/>
          </p:cNvCxnSpPr>
          <p:nvPr/>
        </p:nvCxnSpPr>
        <p:spPr>
          <a:xfrm rot="16200000" flipH="1">
            <a:off x="558808" y="2301865"/>
            <a:ext cx="2494733" cy="715848"/>
          </a:xfrm>
          <a:prstGeom prst="bentConnector2">
            <a:avLst/>
          </a:prstGeom>
          <a:ln w="285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5" name="Verbinder: gewinkelt 184">
            <a:extLst>
              <a:ext uri="{FF2B5EF4-FFF2-40B4-BE49-F238E27FC236}">
                <a16:creationId xmlns:a16="http://schemas.microsoft.com/office/drawing/2014/main" id="{987E84A8-769C-4CDF-BF3B-334523C00D81}"/>
              </a:ext>
            </a:extLst>
          </p:cNvPr>
          <p:cNvCxnSpPr>
            <a:cxnSpLocks/>
            <a:stCxn id="95" idx="2"/>
            <a:endCxn id="140" idx="1"/>
          </p:cNvCxnSpPr>
          <p:nvPr/>
        </p:nvCxnSpPr>
        <p:spPr>
          <a:xfrm rot="5400000" flipH="1" flipV="1">
            <a:off x="5859697" y="2705503"/>
            <a:ext cx="861790" cy="3073122"/>
          </a:xfrm>
          <a:prstGeom prst="bentConnector4">
            <a:avLst>
              <a:gd name="adj1" fmla="val -75877"/>
              <a:gd name="adj2" fmla="val 87760"/>
            </a:avLst>
          </a:prstGeom>
          <a:ln w="28575">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7" name="Verbinder: gewinkelt 186">
            <a:extLst>
              <a:ext uri="{FF2B5EF4-FFF2-40B4-BE49-F238E27FC236}">
                <a16:creationId xmlns:a16="http://schemas.microsoft.com/office/drawing/2014/main" id="{5A321E4B-1422-4401-A297-48D20CC287C2}"/>
              </a:ext>
            </a:extLst>
          </p:cNvPr>
          <p:cNvCxnSpPr>
            <a:cxnSpLocks/>
            <a:stCxn id="94" idx="2"/>
            <a:endCxn id="141" idx="1"/>
          </p:cNvCxnSpPr>
          <p:nvPr/>
        </p:nvCxnSpPr>
        <p:spPr>
          <a:xfrm rot="5400000" flipH="1" flipV="1">
            <a:off x="6664413" y="2078237"/>
            <a:ext cx="870151" cy="4319293"/>
          </a:xfrm>
          <a:prstGeom prst="bentConnector4">
            <a:avLst>
              <a:gd name="adj1" fmla="val -119277"/>
              <a:gd name="adj2" fmla="val 96335"/>
            </a:avLst>
          </a:prstGeom>
          <a:ln w="28575">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3" name="Verbinder: gewinkelt 192">
            <a:extLst>
              <a:ext uri="{FF2B5EF4-FFF2-40B4-BE49-F238E27FC236}">
                <a16:creationId xmlns:a16="http://schemas.microsoft.com/office/drawing/2014/main" id="{7997C3D7-68E5-406E-91E2-6776673FBC8A}"/>
              </a:ext>
            </a:extLst>
          </p:cNvPr>
          <p:cNvCxnSpPr>
            <a:cxnSpLocks/>
            <a:stCxn id="2001" idx="2"/>
            <a:endCxn id="140" idx="2"/>
          </p:cNvCxnSpPr>
          <p:nvPr/>
        </p:nvCxnSpPr>
        <p:spPr>
          <a:xfrm rot="5400000" flipH="1" flipV="1">
            <a:off x="4057354" y="1377129"/>
            <a:ext cx="1750306" cy="6967008"/>
          </a:xfrm>
          <a:prstGeom prst="bentConnector3">
            <a:avLst>
              <a:gd name="adj1" fmla="val -22068"/>
            </a:avLst>
          </a:prstGeom>
          <a:ln w="28575">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9" name="Verbinder: gewinkelt 198">
            <a:extLst>
              <a:ext uri="{FF2B5EF4-FFF2-40B4-BE49-F238E27FC236}">
                <a16:creationId xmlns:a16="http://schemas.microsoft.com/office/drawing/2014/main" id="{A49963AA-ABB2-4FCB-B516-1DBBCEB0998D}"/>
              </a:ext>
            </a:extLst>
          </p:cNvPr>
          <p:cNvCxnSpPr>
            <a:cxnSpLocks/>
            <a:stCxn id="2002" idx="2"/>
            <a:endCxn id="141" idx="2"/>
          </p:cNvCxnSpPr>
          <p:nvPr/>
        </p:nvCxnSpPr>
        <p:spPr>
          <a:xfrm rot="5400000" flipH="1" flipV="1">
            <a:off x="5538560" y="1426352"/>
            <a:ext cx="1752466" cy="6866402"/>
          </a:xfrm>
          <a:prstGeom prst="bentConnector3">
            <a:avLst>
              <a:gd name="adj1" fmla="val -13044"/>
            </a:avLst>
          </a:prstGeom>
          <a:ln w="28575">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7" name="Verbinder: gewinkelt 206">
            <a:extLst>
              <a:ext uri="{FF2B5EF4-FFF2-40B4-BE49-F238E27FC236}">
                <a16:creationId xmlns:a16="http://schemas.microsoft.com/office/drawing/2014/main" id="{ACFCE089-A5AE-45F1-977F-B51217F34254}"/>
              </a:ext>
            </a:extLst>
          </p:cNvPr>
          <p:cNvCxnSpPr>
            <a:cxnSpLocks/>
            <a:stCxn id="140" idx="0"/>
            <a:endCxn id="165" idx="2"/>
          </p:cNvCxnSpPr>
          <p:nvPr/>
        </p:nvCxnSpPr>
        <p:spPr>
          <a:xfrm flipH="1" flipV="1">
            <a:off x="8408080" y="3318600"/>
            <a:ext cx="7931" cy="318257"/>
          </a:xfrm>
          <a:prstGeom prst="straightConnector1">
            <a:avLst/>
          </a:prstGeom>
          <a:ln w="2857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0" name="Verbinder: gewinkelt 209">
            <a:extLst>
              <a:ext uri="{FF2B5EF4-FFF2-40B4-BE49-F238E27FC236}">
                <a16:creationId xmlns:a16="http://schemas.microsoft.com/office/drawing/2014/main" id="{C3B3CB78-CE19-47D8-8FD5-C472ACC96CFF}"/>
              </a:ext>
            </a:extLst>
          </p:cNvPr>
          <p:cNvCxnSpPr>
            <a:cxnSpLocks/>
            <a:stCxn id="141" idx="0"/>
            <a:endCxn id="165" idx="2"/>
          </p:cNvCxnSpPr>
          <p:nvPr/>
        </p:nvCxnSpPr>
        <p:spPr>
          <a:xfrm flipH="1" flipV="1">
            <a:off x="8408080" y="3318600"/>
            <a:ext cx="1439914" cy="303695"/>
          </a:xfrm>
          <a:prstGeom prst="straightConnector1">
            <a:avLst/>
          </a:prstGeom>
          <a:ln w="2857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3" name="Verbinder: gewinkelt 212">
            <a:extLst>
              <a:ext uri="{FF2B5EF4-FFF2-40B4-BE49-F238E27FC236}">
                <a16:creationId xmlns:a16="http://schemas.microsoft.com/office/drawing/2014/main" id="{9227B40E-3677-4102-B21E-A43ACD4BC697}"/>
              </a:ext>
            </a:extLst>
          </p:cNvPr>
          <p:cNvCxnSpPr>
            <a:cxnSpLocks/>
            <a:stCxn id="165" idx="0"/>
            <a:endCxn id="118" idx="2"/>
          </p:cNvCxnSpPr>
          <p:nvPr/>
        </p:nvCxnSpPr>
        <p:spPr>
          <a:xfrm rot="5400000" flipH="1" flipV="1">
            <a:off x="8109451" y="2696824"/>
            <a:ext cx="597980" cy="722"/>
          </a:xfrm>
          <a:prstGeom prst="bentConnector3">
            <a:avLst>
              <a:gd name="adj1" fmla="val 50000"/>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16" name="Verbinder: gewinkelt 215">
            <a:extLst>
              <a:ext uri="{FF2B5EF4-FFF2-40B4-BE49-F238E27FC236}">
                <a16:creationId xmlns:a16="http://schemas.microsoft.com/office/drawing/2014/main" id="{6EDD108C-2D19-4C08-A18F-4DF60849D25B}"/>
              </a:ext>
            </a:extLst>
          </p:cNvPr>
          <p:cNvCxnSpPr>
            <a:cxnSpLocks/>
            <a:stCxn id="118" idx="0"/>
            <a:endCxn id="137" idx="2"/>
          </p:cNvCxnSpPr>
          <p:nvPr/>
        </p:nvCxnSpPr>
        <p:spPr>
          <a:xfrm rot="16200000" flipV="1">
            <a:off x="8032144" y="1799237"/>
            <a:ext cx="752962" cy="354"/>
          </a:xfrm>
          <a:prstGeom prst="bentConnector3">
            <a:avLst>
              <a:gd name="adj1" fmla="val 50000"/>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220" name="Google Shape;2055;p89">
            <a:extLst>
              <a:ext uri="{FF2B5EF4-FFF2-40B4-BE49-F238E27FC236}">
                <a16:creationId xmlns:a16="http://schemas.microsoft.com/office/drawing/2014/main" id="{328C49B4-121C-44F6-ACDA-D3356068DD1B}"/>
              </a:ext>
            </a:extLst>
          </p:cNvPr>
          <p:cNvSpPr/>
          <p:nvPr/>
        </p:nvSpPr>
        <p:spPr>
          <a:xfrm>
            <a:off x="10565118" y="3364389"/>
            <a:ext cx="185812" cy="185812"/>
          </a:xfrm>
          <a:prstGeom prst="rect">
            <a:avLst/>
          </a:prstGeom>
          <a:noFill/>
          <a:ln>
            <a:noFill/>
          </a:ln>
        </p:spPr>
        <p:style>
          <a:lnRef idx="0">
            <a:scrgbClr r="0" g="0" b="0"/>
          </a:lnRef>
          <a:fillRef idx="0">
            <a:scrgbClr r="0" g="0" b="0"/>
          </a:fillRef>
          <a:effectRef idx="0">
            <a:scrgbClr r="0" g="0" b="0"/>
          </a:effectRef>
          <a:fontRef idx="minor">
            <a:schemeClr val="dk1"/>
          </a:fontRef>
        </p:style>
        <p:txBody>
          <a:bodyPr spcFirstLastPara="1" wrap="square" lIns="91425" tIns="91425" rIns="91425" bIns="91425" anchor="ctr" anchorCtr="0">
            <a:noAutofit/>
          </a:bodyPr>
          <a:lstStyle/>
          <a:p>
            <a:pPr marL="0" lvl="0" indent="0" algn="ctr" rtl="0">
              <a:spcBef>
                <a:spcPts val="0"/>
              </a:spcBef>
              <a:spcAft>
                <a:spcPts val="0"/>
              </a:spcAft>
              <a:buNone/>
            </a:pPr>
            <a:r>
              <a:rPr lang="en-US" sz="1000" dirty="0"/>
              <a:t>…</a:t>
            </a:r>
            <a:endParaRPr sz="1000" dirty="0"/>
          </a:p>
        </p:txBody>
      </p:sp>
      <mc:AlternateContent xmlns:mc="http://schemas.openxmlformats.org/markup-compatibility/2006" xmlns:a14="http://schemas.microsoft.com/office/drawing/2010/main">
        <mc:Choice Requires="a14">
          <p:sp>
            <p:nvSpPr>
              <p:cNvPr id="221" name="Textfeld 220">
                <a:extLst>
                  <a:ext uri="{FF2B5EF4-FFF2-40B4-BE49-F238E27FC236}">
                    <a16:creationId xmlns:a16="http://schemas.microsoft.com/office/drawing/2014/main" id="{9518CBFF-4964-47E8-9C5A-BBDB19EF04F5}"/>
                  </a:ext>
                </a:extLst>
              </p:cNvPr>
              <p:cNvSpPr txBox="1"/>
              <p:nvPr/>
            </p:nvSpPr>
            <p:spPr>
              <a:xfrm>
                <a:off x="4025277" y="2452511"/>
                <a:ext cx="589108" cy="34862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𝑒</m:t>
                          </m:r>
                        </m:e>
                        <m:sup>
                          <m:r>
                            <a:rPr lang="en-US" sz="1600" b="0" i="1" smtClean="0">
                              <a:solidFill>
                                <a:schemeClr val="tx1"/>
                              </a:solidFill>
                              <a:latin typeface="Cambria Math" panose="02040503050406030204" pitchFamily="18" charset="0"/>
                            </a:rPr>
                            <m:t>&lt;</m:t>
                          </m:r>
                          <m:r>
                            <a:rPr lang="en-US" sz="1600" b="0" i="1" smtClean="0">
                              <a:solidFill>
                                <a:schemeClr val="tx1"/>
                              </a:solidFill>
                              <a:latin typeface="Cambria Math" panose="02040503050406030204" pitchFamily="18" charset="0"/>
                            </a:rPr>
                            <m:t>2</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1</m:t>
                          </m:r>
                          <m:r>
                            <a:rPr lang="en-US" sz="1600" b="0" i="1" smtClean="0">
                              <a:solidFill>
                                <a:schemeClr val="tx1"/>
                              </a:solidFill>
                              <a:latin typeface="Cambria Math" panose="02040503050406030204" pitchFamily="18" charset="0"/>
                            </a:rPr>
                            <m:t>&gt;</m:t>
                          </m:r>
                        </m:sup>
                      </m:sSup>
                    </m:oMath>
                  </m:oMathPara>
                </a14:m>
                <a:endParaRPr lang="en-US" sz="1600" dirty="0">
                  <a:solidFill>
                    <a:schemeClr val="tx1"/>
                  </a:solidFill>
                </a:endParaRPr>
              </a:p>
            </p:txBody>
          </p:sp>
        </mc:Choice>
        <mc:Fallback xmlns="">
          <p:sp>
            <p:nvSpPr>
              <p:cNvPr id="221" name="Textfeld 220">
                <a:extLst>
                  <a:ext uri="{FF2B5EF4-FFF2-40B4-BE49-F238E27FC236}">
                    <a16:creationId xmlns:a16="http://schemas.microsoft.com/office/drawing/2014/main" id="{9518CBFF-4964-47E8-9C5A-BBDB19EF04F5}"/>
                  </a:ext>
                </a:extLst>
              </p:cNvPr>
              <p:cNvSpPr txBox="1">
                <a:spLocks noRot="1" noChangeAspect="1" noMove="1" noResize="1" noEditPoints="1" noAdjustHandles="1" noChangeArrowheads="1" noChangeShapeType="1" noTextEdit="1"/>
              </p:cNvSpPr>
              <p:nvPr/>
            </p:nvSpPr>
            <p:spPr>
              <a:xfrm>
                <a:off x="4025277" y="2452511"/>
                <a:ext cx="589108" cy="348622"/>
              </a:xfrm>
              <a:prstGeom prst="rect">
                <a:avLst/>
              </a:prstGeom>
              <a:blipFill>
                <a:blip r:embed="rId9"/>
                <a:stretch>
                  <a:fillRect r="-1489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2" name="Textfeld 221">
                <a:extLst>
                  <a:ext uri="{FF2B5EF4-FFF2-40B4-BE49-F238E27FC236}">
                    <a16:creationId xmlns:a16="http://schemas.microsoft.com/office/drawing/2014/main" id="{219A69C1-602C-464B-AF30-8C705B8CB0B4}"/>
                  </a:ext>
                </a:extLst>
              </p:cNvPr>
              <p:cNvSpPr txBox="1"/>
              <p:nvPr/>
            </p:nvSpPr>
            <p:spPr>
              <a:xfrm>
                <a:off x="4968263" y="2771141"/>
                <a:ext cx="589108" cy="34862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𝑒</m:t>
                          </m:r>
                        </m:e>
                        <m:sup>
                          <m:r>
                            <a:rPr lang="en-US" sz="1600" b="0" i="1" smtClean="0">
                              <a:solidFill>
                                <a:schemeClr val="tx1"/>
                              </a:solidFill>
                              <a:latin typeface="Cambria Math" panose="02040503050406030204" pitchFamily="18" charset="0"/>
                            </a:rPr>
                            <m:t>&lt;</m:t>
                          </m:r>
                          <m:r>
                            <a:rPr lang="en-US" sz="1600" b="0" i="1" smtClean="0">
                              <a:solidFill>
                                <a:schemeClr val="tx1"/>
                              </a:solidFill>
                              <a:latin typeface="Cambria Math" panose="02040503050406030204" pitchFamily="18" charset="0"/>
                            </a:rPr>
                            <m:t>2</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2</m:t>
                          </m:r>
                          <m:r>
                            <a:rPr lang="en-US" sz="1600" b="0" i="1" smtClean="0">
                              <a:solidFill>
                                <a:schemeClr val="tx1"/>
                              </a:solidFill>
                              <a:latin typeface="Cambria Math" panose="02040503050406030204" pitchFamily="18" charset="0"/>
                            </a:rPr>
                            <m:t>&gt;</m:t>
                          </m:r>
                        </m:sup>
                      </m:sSup>
                    </m:oMath>
                  </m:oMathPara>
                </a14:m>
                <a:endParaRPr lang="en-US" sz="1600" dirty="0">
                  <a:solidFill>
                    <a:schemeClr val="tx1"/>
                  </a:solidFill>
                </a:endParaRPr>
              </a:p>
            </p:txBody>
          </p:sp>
        </mc:Choice>
        <mc:Fallback xmlns="">
          <p:sp>
            <p:nvSpPr>
              <p:cNvPr id="222" name="Textfeld 221">
                <a:extLst>
                  <a:ext uri="{FF2B5EF4-FFF2-40B4-BE49-F238E27FC236}">
                    <a16:creationId xmlns:a16="http://schemas.microsoft.com/office/drawing/2014/main" id="{219A69C1-602C-464B-AF30-8C705B8CB0B4}"/>
                  </a:ext>
                </a:extLst>
              </p:cNvPr>
              <p:cNvSpPr txBox="1">
                <a:spLocks noRot="1" noChangeAspect="1" noMove="1" noResize="1" noEditPoints="1" noAdjustHandles="1" noChangeArrowheads="1" noChangeShapeType="1" noTextEdit="1"/>
              </p:cNvSpPr>
              <p:nvPr/>
            </p:nvSpPr>
            <p:spPr>
              <a:xfrm>
                <a:off x="4968263" y="2771141"/>
                <a:ext cx="589108" cy="348622"/>
              </a:xfrm>
              <a:prstGeom prst="rect">
                <a:avLst/>
              </a:prstGeom>
              <a:blipFill>
                <a:blip r:embed="rId10"/>
                <a:stretch>
                  <a:fillRect r="-144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3" name="Textfeld 222">
                <a:extLst>
                  <a:ext uri="{FF2B5EF4-FFF2-40B4-BE49-F238E27FC236}">
                    <a16:creationId xmlns:a16="http://schemas.microsoft.com/office/drawing/2014/main" id="{FFE349E0-3909-4AC6-80FA-74432323DDDF}"/>
                  </a:ext>
                </a:extLst>
              </p:cNvPr>
              <p:cNvSpPr txBox="1"/>
              <p:nvPr/>
            </p:nvSpPr>
            <p:spPr>
              <a:xfrm>
                <a:off x="4072017" y="4200070"/>
                <a:ext cx="589108"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𝑤</m:t>
                          </m:r>
                        </m:e>
                        <m:sup>
                          <m:r>
                            <a:rPr lang="en-US" sz="1600" b="0" i="1" smtClean="0">
                              <a:solidFill>
                                <a:schemeClr val="tx1"/>
                              </a:solidFill>
                              <a:latin typeface="Cambria Math" panose="02040503050406030204" pitchFamily="18" charset="0"/>
                            </a:rPr>
                            <m:t>&lt;</m:t>
                          </m:r>
                          <m:r>
                            <a:rPr lang="en-US" sz="1600" b="0" i="1" smtClean="0">
                              <a:solidFill>
                                <a:schemeClr val="tx1"/>
                              </a:solidFill>
                              <a:latin typeface="Cambria Math" panose="02040503050406030204" pitchFamily="18" charset="0"/>
                            </a:rPr>
                            <m:t>2</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1</m:t>
                          </m:r>
                          <m:r>
                            <a:rPr lang="en-US" sz="1600" b="0" i="1" smtClean="0">
                              <a:solidFill>
                                <a:schemeClr val="tx1"/>
                              </a:solidFill>
                              <a:latin typeface="Cambria Math" panose="02040503050406030204" pitchFamily="18" charset="0"/>
                            </a:rPr>
                            <m:t>&gt;</m:t>
                          </m:r>
                        </m:sup>
                      </m:sSup>
                    </m:oMath>
                  </m:oMathPara>
                </a14:m>
                <a:endParaRPr lang="en-US" sz="1600" dirty="0">
                  <a:solidFill>
                    <a:schemeClr val="tx1"/>
                  </a:solidFill>
                </a:endParaRPr>
              </a:p>
            </p:txBody>
          </p:sp>
        </mc:Choice>
        <mc:Fallback xmlns="">
          <p:sp>
            <p:nvSpPr>
              <p:cNvPr id="223" name="Textfeld 222">
                <a:extLst>
                  <a:ext uri="{FF2B5EF4-FFF2-40B4-BE49-F238E27FC236}">
                    <a16:creationId xmlns:a16="http://schemas.microsoft.com/office/drawing/2014/main" id="{FFE349E0-3909-4AC6-80FA-74432323DDDF}"/>
                  </a:ext>
                </a:extLst>
              </p:cNvPr>
              <p:cNvSpPr txBox="1">
                <a:spLocks noRot="1" noChangeAspect="1" noMove="1" noResize="1" noEditPoints="1" noAdjustHandles="1" noChangeArrowheads="1" noChangeShapeType="1" noTextEdit="1"/>
              </p:cNvSpPr>
              <p:nvPr/>
            </p:nvSpPr>
            <p:spPr>
              <a:xfrm>
                <a:off x="4072017" y="4200070"/>
                <a:ext cx="589108" cy="338554"/>
              </a:xfrm>
              <a:prstGeom prst="rect">
                <a:avLst/>
              </a:prstGeom>
              <a:blipFill>
                <a:blip r:embed="rId11"/>
                <a:stretch>
                  <a:fillRect r="-2268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6" name="Textfeld 255">
                <a:extLst>
                  <a:ext uri="{FF2B5EF4-FFF2-40B4-BE49-F238E27FC236}">
                    <a16:creationId xmlns:a16="http://schemas.microsoft.com/office/drawing/2014/main" id="{3B2BCAF4-9973-4388-8BA9-B2AC13FD0426}"/>
                  </a:ext>
                </a:extLst>
              </p:cNvPr>
              <p:cNvSpPr txBox="1"/>
              <p:nvPr/>
            </p:nvSpPr>
            <p:spPr>
              <a:xfrm>
                <a:off x="5189805" y="4188678"/>
                <a:ext cx="589108"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𝑤</m:t>
                          </m:r>
                        </m:e>
                        <m:sup>
                          <m:r>
                            <a:rPr lang="en-US" sz="1600" b="0" i="1" smtClean="0">
                              <a:solidFill>
                                <a:schemeClr val="tx1"/>
                              </a:solidFill>
                              <a:latin typeface="Cambria Math" panose="02040503050406030204" pitchFamily="18" charset="0"/>
                            </a:rPr>
                            <m:t>&lt;</m:t>
                          </m:r>
                          <m:r>
                            <a:rPr lang="en-US" sz="1600" b="0" i="1" smtClean="0">
                              <a:solidFill>
                                <a:schemeClr val="tx1"/>
                              </a:solidFill>
                              <a:latin typeface="Cambria Math" panose="02040503050406030204" pitchFamily="18" charset="0"/>
                            </a:rPr>
                            <m:t>2</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2</m:t>
                          </m:r>
                          <m:r>
                            <a:rPr lang="en-US" sz="1600" b="0" i="1" smtClean="0">
                              <a:solidFill>
                                <a:schemeClr val="tx1"/>
                              </a:solidFill>
                              <a:latin typeface="Cambria Math" panose="02040503050406030204" pitchFamily="18" charset="0"/>
                            </a:rPr>
                            <m:t>&gt;</m:t>
                          </m:r>
                        </m:sup>
                      </m:sSup>
                    </m:oMath>
                  </m:oMathPara>
                </a14:m>
                <a:endParaRPr lang="en-US" sz="1600" dirty="0">
                  <a:solidFill>
                    <a:schemeClr val="tx1"/>
                  </a:solidFill>
                </a:endParaRPr>
              </a:p>
            </p:txBody>
          </p:sp>
        </mc:Choice>
        <mc:Fallback xmlns="">
          <p:sp>
            <p:nvSpPr>
              <p:cNvPr id="256" name="Textfeld 255">
                <a:extLst>
                  <a:ext uri="{FF2B5EF4-FFF2-40B4-BE49-F238E27FC236}">
                    <a16:creationId xmlns:a16="http://schemas.microsoft.com/office/drawing/2014/main" id="{3B2BCAF4-9973-4388-8BA9-B2AC13FD0426}"/>
                  </a:ext>
                </a:extLst>
              </p:cNvPr>
              <p:cNvSpPr txBox="1">
                <a:spLocks noRot="1" noChangeAspect="1" noMove="1" noResize="1" noEditPoints="1" noAdjustHandles="1" noChangeArrowheads="1" noChangeShapeType="1" noTextEdit="1"/>
              </p:cNvSpPr>
              <p:nvPr/>
            </p:nvSpPr>
            <p:spPr>
              <a:xfrm>
                <a:off x="5189805" y="4188678"/>
                <a:ext cx="589108" cy="338554"/>
              </a:xfrm>
              <a:prstGeom prst="rect">
                <a:avLst/>
              </a:prstGeom>
              <a:blipFill>
                <a:blip r:embed="rId12"/>
                <a:stretch>
                  <a:fillRect r="-2268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1" name="Textfeld 260">
                <a:extLst>
                  <a:ext uri="{FF2B5EF4-FFF2-40B4-BE49-F238E27FC236}">
                    <a16:creationId xmlns:a16="http://schemas.microsoft.com/office/drawing/2014/main" id="{E0BFE212-AE45-4195-8A15-9707D5F13169}"/>
                  </a:ext>
                </a:extLst>
              </p:cNvPr>
              <p:cNvSpPr txBox="1"/>
              <p:nvPr/>
            </p:nvSpPr>
            <p:spPr>
              <a:xfrm>
                <a:off x="7435395" y="4134394"/>
                <a:ext cx="589108"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𝑤</m:t>
                          </m:r>
                        </m:e>
                        <m:sup>
                          <m:r>
                            <a:rPr lang="en-US" sz="1600" b="0" i="1" smtClean="0">
                              <a:solidFill>
                                <a:schemeClr val="tx1"/>
                              </a:solidFill>
                              <a:latin typeface="Cambria Math" panose="02040503050406030204" pitchFamily="18" charset="0"/>
                            </a:rPr>
                            <m:t>&lt;</m:t>
                          </m:r>
                          <m:r>
                            <a:rPr lang="en-US" sz="1600" b="0" i="1" smtClean="0">
                              <a:solidFill>
                                <a:schemeClr val="tx1"/>
                              </a:solidFill>
                              <a:latin typeface="Cambria Math" panose="02040503050406030204" pitchFamily="18" charset="0"/>
                            </a:rPr>
                            <m:t>2</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1</m:t>
                          </m:r>
                          <m:r>
                            <a:rPr lang="en-US" sz="1600" b="0" i="1" smtClean="0">
                              <a:solidFill>
                                <a:schemeClr val="tx1"/>
                              </a:solidFill>
                              <a:latin typeface="Cambria Math" panose="02040503050406030204" pitchFamily="18" charset="0"/>
                            </a:rPr>
                            <m:t>&gt;</m:t>
                          </m:r>
                        </m:sup>
                      </m:sSup>
                    </m:oMath>
                  </m:oMathPara>
                </a14:m>
                <a:endParaRPr lang="en-US" sz="1600" dirty="0">
                  <a:solidFill>
                    <a:schemeClr val="tx1"/>
                  </a:solidFill>
                </a:endParaRPr>
              </a:p>
            </p:txBody>
          </p:sp>
        </mc:Choice>
        <mc:Fallback xmlns="">
          <p:sp>
            <p:nvSpPr>
              <p:cNvPr id="261" name="Textfeld 260">
                <a:extLst>
                  <a:ext uri="{FF2B5EF4-FFF2-40B4-BE49-F238E27FC236}">
                    <a16:creationId xmlns:a16="http://schemas.microsoft.com/office/drawing/2014/main" xmlns:a14="http://schemas.microsoft.com/office/drawing/2010/main" xmlns="" id="{E0BFE212-AE45-4195-8A15-9707D5F13169}"/>
                  </a:ext>
                </a:extLst>
              </p:cNvPr>
              <p:cNvSpPr txBox="1">
                <a:spLocks noRot="1" noChangeAspect="1" noMove="1" noResize="1" noEditPoints="1" noAdjustHandles="1" noChangeArrowheads="1" noChangeShapeType="1" noTextEdit="1"/>
              </p:cNvSpPr>
              <p:nvPr/>
            </p:nvSpPr>
            <p:spPr>
              <a:xfrm>
                <a:off x="7435395" y="4134394"/>
                <a:ext cx="589108" cy="338554"/>
              </a:xfrm>
              <a:prstGeom prst="rect">
                <a:avLst/>
              </a:prstGeom>
              <a:blipFill rotWithShape="0">
                <a:blip r:embed="rId13"/>
                <a:stretch>
                  <a:fillRect r="-239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3" name="Textfeld 262">
                <a:extLst>
                  <a:ext uri="{FF2B5EF4-FFF2-40B4-BE49-F238E27FC236}">
                    <a16:creationId xmlns:a16="http://schemas.microsoft.com/office/drawing/2014/main" id="{F06DD938-4E1E-47BD-83B6-55FB03127598}"/>
                  </a:ext>
                </a:extLst>
              </p:cNvPr>
              <p:cNvSpPr txBox="1"/>
              <p:nvPr/>
            </p:nvSpPr>
            <p:spPr>
              <a:xfrm>
                <a:off x="9050104" y="4163832"/>
                <a:ext cx="589108"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𝑤</m:t>
                          </m:r>
                        </m:e>
                        <m:sup>
                          <m:r>
                            <a:rPr lang="en-US" sz="1600" b="0" i="1" smtClean="0">
                              <a:solidFill>
                                <a:schemeClr val="tx1"/>
                              </a:solidFill>
                              <a:latin typeface="Cambria Math" panose="02040503050406030204" pitchFamily="18" charset="0"/>
                            </a:rPr>
                            <m:t>&lt;</m:t>
                          </m:r>
                          <m:r>
                            <a:rPr lang="en-US" sz="1600" b="0" i="1" smtClean="0">
                              <a:solidFill>
                                <a:schemeClr val="tx1"/>
                              </a:solidFill>
                              <a:latin typeface="Cambria Math" panose="02040503050406030204" pitchFamily="18" charset="0"/>
                            </a:rPr>
                            <m:t>2</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2</m:t>
                          </m:r>
                          <m:r>
                            <a:rPr lang="en-US" sz="1600" b="0" i="1" smtClean="0">
                              <a:solidFill>
                                <a:schemeClr val="tx1"/>
                              </a:solidFill>
                              <a:latin typeface="Cambria Math" panose="02040503050406030204" pitchFamily="18" charset="0"/>
                            </a:rPr>
                            <m:t>&gt;</m:t>
                          </m:r>
                        </m:sup>
                      </m:sSup>
                    </m:oMath>
                  </m:oMathPara>
                </a14:m>
                <a:endParaRPr lang="en-US" sz="1600" dirty="0">
                  <a:solidFill>
                    <a:schemeClr val="tx1"/>
                  </a:solidFill>
                </a:endParaRPr>
              </a:p>
            </p:txBody>
          </p:sp>
        </mc:Choice>
        <mc:Fallback xmlns="">
          <p:sp>
            <p:nvSpPr>
              <p:cNvPr id="263" name="Textfeld 262">
                <a:extLst>
                  <a:ext uri="{FF2B5EF4-FFF2-40B4-BE49-F238E27FC236}">
                    <a16:creationId xmlns:a16="http://schemas.microsoft.com/office/drawing/2014/main" id="{F06DD938-4E1E-47BD-83B6-55FB03127598}"/>
                  </a:ext>
                </a:extLst>
              </p:cNvPr>
              <p:cNvSpPr txBox="1">
                <a:spLocks noRot="1" noChangeAspect="1" noMove="1" noResize="1" noEditPoints="1" noAdjustHandles="1" noChangeArrowheads="1" noChangeShapeType="1" noTextEdit="1"/>
              </p:cNvSpPr>
              <p:nvPr/>
            </p:nvSpPr>
            <p:spPr>
              <a:xfrm>
                <a:off x="9050104" y="4163832"/>
                <a:ext cx="589108" cy="338554"/>
              </a:xfrm>
              <a:prstGeom prst="rect">
                <a:avLst/>
              </a:prstGeom>
              <a:blipFill>
                <a:blip r:embed="rId14"/>
                <a:stretch>
                  <a:fillRect r="-212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4" name="Textfeld 263">
                <a:extLst>
                  <a:ext uri="{FF2B5EF4-FFF2-40B4-BE49-F238E27FC236}">
                    <a16:creationId xmlns:a16="http://schemas.microsoft.com/office/drawing/2014/main" id="{803AAD68-82E7-43B0-90D8-AAEC52A857A8}"/>
                  </a:ext>
                </a:extLst>
              </p:cNvPr>
              <p:cNvSpPr txBox="1"/>
              <p:nvPr/>
            </p:nvSpPr>
            <p:spPr>
              <a:xfrm>
                <a:off x="8358373" y="4128871"/>
                <a:ext cx="589108"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𝑎</m:t>
                          </m:r>
                        </m:e>
                        <m:sup>
                          <m:r>
                            <a:rPr lang="en-US" sz="1600" b="0" i="1" smtClean="0">
                              <a:solidFill>
                                <a:schemeClr val="tx1"/>
                              </a:solidFill>
                              <a:latin typeface="Cambria Math" panose="02040503050406030204" pitchFamily="18" charset="0"/>
                            </a:rPr>
                            <m:t>&lt;</m:t>
                          </m:r>
                          <m:r>
                            <a:rPr lang="en-US" sz="1600" b="0" i="1" smtClean="0">
                              <a:solidFill>
                                <a:schemeClr val="tx1"/>
                              </a:solidFill>
                              <a:latin typeface="Cambria Math" panose="02040503050406030204" pitchFamily="18" charset="0"/>
                            </a:rPr>
                            <m:t>1</m:t>
                          </m:r>
                          <m:r>
                            <a:rPr lang="en-US" sz="1600" b="0" i="1" smtClean="0">
                              <a:solidFill>
                                <a:schemeClr val="tx1"/>
                              </a:solidFill>
                              <a:latin typeface="Cambria Math" panose="02040503050406030204" pitchFamily="18" charset="0"/>
                            </a:rPr>
                            <m:t>&gt;</m:t>
                          </m:r>
                        </m:sup>
                      </m:sSup>
                    </m:oMath>
                  </m:oMathPara>
                </a14:m>
                <a:endParaRPr lang="en-US" sz="1600" dirty="0">
                  <a:solidFill>
                    <a:schemeClr val="tx1"/>
                  </a:solidFill>
                </a:endParaRPr>
              </a:p>
            </p:txBody>
          </p:sp>
        </mc:Choice>
        <mc:Fallback xmlns="">
          <p:sp>
            <p:nvSpPr>
              <p:cNvPr id="264" name="Textfeld 263">
                <a:extLst>
                  <a:ext uri="{FF2B5EF4-FFF2-40B4-BE49-F238E27FC236}">
                    <a16:creationId xmlns:a16="http://schemas.microsoft.com/office/drawing/2014/main" id="{803AAD68-82E7-43B0-90D8-AAEC52A857A8}"/>
                  </a:ext>
                </a:extLst>
              </p:cNvPr>
              <p:cNvSpPr txBox="1">
                <a:spLocks noRot="1" noChangeAspect="1" noMove="1" noResize="1" noEditPoints="1" noAdjustHandles="1" noChangeArrowheads="1" noChangeShapeType="1" noTextEdit="1"/>
              </p:cNvSpPr>
              <p:nvPr/>
            </p:nvSpPr>
            <p:spPr>
              <a:xfrm>
                <a:off x="8358373" y="4128871"/>
                <a:ext cx="589108" cy="338554"/>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5" name="Textfeld 264">
                <a:extLst>
                  <a:ext uri="{FF2B5EF4-FFF2-40B4-BE49-F238E27FC236}">
                    <a16:creationId xmlns:a16="http://schemas.microsoft.com/office/drawing/2014/main" id="{66B4C34F-43CD-4974-8CD1-E931C159AF62}"/>
                  </a:ext>
                </a:extLst>
              </p:cNvPr>
              <p:cNvSpPr txBox="1"/>
              <p:nvPr/>
            </p:nvSpPr>
            <p:spPr>
              <a:xfrm>
                <a:off x="9856809" y="4134394"/>
                <a:ext cx="589108"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𝑎</m:t>
                          </m:r>
                        </m:e>
                        <m:sup>
                          <m:r>
                            <a:rPr lang="en-US" sz="1600" b="0" i="1" smtClean="0">
                              <a:solidFill>
                                <a:schemeClr val="tx1"/>
                              </a:solidFill>
                              <a:latin typeface="Cambria Math" panose="02040503050406030204" pitchFamily="18" charset="0"/>
                            </a:rPr>
                            <m:t>&lt;</m:t>
                          </m:r>
                          <m:r>
                            <a:rPr lang="en-US" sz="1600" b="0" i="1" smtClean="0">
                              <a:solidFill>
                                <a:schemeClr val="tx1"/>
                              </a:solidFill>
                              <a:latin typeface="Cambria Math" panose="02040503050406030204" pitchFamily="18" charset="0"/>
                            </a:rPr>
                            <m:t>2</m:t>
                          </m:r>
                          <m:r>
                            <a:rPr lang="en-US" sz="1600" b="0" i="1" smtClean="0">
                              <a:solidFill>
                                <a:schemeClr val="tx1"/>
                              </a:solidFill>
                              <a:latin typeface="Cambria Math" panose="02040503050406030204" pitchFamily="18" charset="0"/>
                            </a:rPr>
                            <m:t>&gt;</m:t>
                          </m:r>
                        </m:sup>
                      </m:sSup>
                    </m:oMath>
                  </m:oMathPara>
                </a14:m>
                <a:endParaRPr lang="en-US" sz="1600" dirty="0">
                  <a:solidFill>
                    <a:schemeClr val="tx1"/>
                  </a:solidFill>
                </a:endParaRPr>
              </a:p>
            </p:txBody>
          </p:sp>
        </mc:Choice>
        <mc:Fallback xmlns="">
          <p:sp>
            <p:nvSpPr>
              <p:cNvPr id="265" name="Textfeld 264">
                <a:extLst>
                  <a:ext uri="{FF2B5EF4-FFF2-40B4-BE49-F238E27FC236}">
                    <a16:creationId xmlns:a16="http://schemas.microsoft.com/office/drawing/2014/main" id="{66B4C34F-43CD-4974-8CD1-E931C159AF62}"/>
                  </a:ext>
                </a:extLst>
              </p:cNvPr>
              <p:cNvSpPr txBox="1">
                <a:spLocks noRot="1" noChangeAspect="1" noMove="1" noResize="1" noEditPoints="1" noAdjustHandles="1" noChangeArrowheads="1" noChangeShapeType="1" noTextEdit="1"/>
              </p:cNvSpPr>
              <p:nvPr/>
            </p:nvSpPr>
            <p:spPr>
              <a:xfrm>
                <a:off x="9856809" y="4134394"/>
                <a:ext cx="589108" cy="338554"/>
              </a:xfrm>
              <a:prstGeom prst="rect">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6" name="Textfeld 265">
                <a:extLst>
                  <a:ext uri="{FF2B5EF4-FFF2-40B4-BE49-F238E27FC236}">
                    <a16:creationId xmlns:a16="http://schemas.microsoft.com/office/drawing/2014/main" id="{4D633056-C24D-4C65-B2F5-369D52C8A252}"/>
                  </a:ext>
                </a:extLst>
              </p:cNvPr>
              <p:cNvSpPr txBox="1"/>
              <p:nvPr/>
            </p:nvSpPr>
            <p:spPr>
              <a:xfrm>
                <a:off x="1727793" y="4157311"/>
                <a:ext cx="589108"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𝑎</m:t>
                          </m:r>
                        </m:e>
                        <m:sup>
                          <m:r>
                            <a:rPr lang="en-US" sz="1600" b="0" i="1" smtClean="0">
                              <a:solidFill>
                                <a:schemeClr val="tx1"/>
                              </a:solidFill>
                              <a:latin typeface="Cambria Math" panose="02040503050406030204" pitchFamily="18" charset="0"/>
                            </a:rPr>
                            <m:t>&lt;</m:t>
                          </m:r>
                          <m:r>
                            <a:rPr lang="en-US" sz="1600" b="0" i="1" smtClean="0">
                              <a:solidFill>
                                <a:schemeClr val="tx1"/>
                              </a:solidFill>
                              <a:latin typeface="Cambria Math" panose="02040503050406030204" pitchFamily="18" charset="0"/>
                            </a:rPr>
                            <m:t>1</m:t>
                          </m:r>
                          <m:r>
                            <a:rPr lang="en-US" sz="1600" b="0" i="1" smtClean="0">
                              <a:solidFill>
                                <a:schemeClr val="tx1"/>
                              </a:solidFill>
                              <a:latin typeface="Cambria Math" panose="02040503050406030204" pitchFamily="18" charset="0"/>
                            </a:rPr>
                            <m:t>&gt;</m:t>
                          </m:r>
                        </m:sup>
                      </m:sSup>
                    </m:oMath>
                  </m:oMathPara>
                </a14:m>
                <a:endParaRPr lang="en-US" sz="1600" dirty="0">
                  <a:solidFill>
                    <a:schemeClr val="tx1"/>
                  </a:solidFill>
                </a:endParaRPr>
              </a:p>
            </p:txBody>
          </p:sp>
        </mc:Choice>
        <mc:Fallback xmlns="">
          <p:sp>
            <p:nvSpPr>
              <p:cNvPr id="266" name="Textfeld 265">
                <a:extLst>
                  <a:ext uri="{FF2B5EF4-FFF2-40B4-BE49-F238E27FC236}">
                    <a16:creationId xmlns:a16="http://schemas.microsoft.com/office/drawing/2014/main" id="{4D633056-C24D-4C65-B2F5-369D52C8A252}"/>
                  </a:ext>
                </a:extLst>
              </p:cNvPr>
              <p:cNvSpPr txBox="1">
                <a:spLocks noRot="1" noChangeAspect="1" noMove="1" noResize="1" noEditPoints="1" noAdjustHandles="1" noChangeArrowheads="1" noChangeShapeType="1" noTextEdit="1"/>
              </p:cNvSpPr>
              <p:nvPr/>
            </p:nvSpPr>
            <p:spPr>
              <a:xfrm>
                <a:off x="1727793" y="4157311"/>
                <a:ext cx="589108" cy="338554"/>
              </a:xfrm>
              <a:prstGeom prst="rect">
                <a:avLst/>
              </a:prstGeom>
              <a:blipFill>
                <a:blip r:embed="rId1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7" name="Textfeld 266">
                <a:extLst>
                  <a:ext uri="{FF2B5EF4-FFF2-40B4-BE49-F238E27FC236}">
                    <a16:creationId xmlns:a16="http://schemas.microsoft.com/office/drawing/2014/main" id="{F2412394-5F71-4C07-9621-08B1AE88A35F}"/>
                  </a:ext>
                </a:extLst>
              </p:cNvPr>
              <p:cNvSpPr txBox="1"/>
              <p:nvPr/>
            </p:nvSpPr>
            <p:spPr>
              <a:xfrm>
                <a:off x="2425398" y="4158365"/>
                <a:ext cx="589108"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𝑎</m:t>
                          </m:r>
                        </m:e>
                        <m:sup>
                          <m:r>
                            <a:rPr lang="en-US" sz="1600" b="0" i="1" smtClean="0">
                              <a:solidFill>
                                <a:schemeClr val="tx1"/>
                              </a:solidFill>
                              <a:latin typeface="Cambria Math" panose="02040503050406030204" pitchFamily="18" charset="0"/>
                            </a:rPr>
                            <m:t>&lt;</m:t>
                          </m:r>
                          <m:r>
                            <a:rPr lang="en-US" sz="1600" b="0" i="1" smtClean="0">
                              <a:solidFill>
                                <a:schemeClr val="tx1"/>
                              </a:solidFill>
                              <a:latin typeface="Cambria Math" panose="02040503050406030204" pitchFamily="18" charset="0"/>
                            </a:rPr>
                            <m:t>2</m:t>
                          </m:r>
                          <m:r>
                            <a:rPr lang="en-US" sz="1600" b="0" i="1" smtClean="0">
                              <a:solidFill>
                                <a:schemeClr val="tx1"/>
                              </a:solidFill>
                              <a:latin typeface="Cambria Math" panose="02040503050406030204" pitchFamily="18" charset="0"/>
                            </a:rPr>
                            <m:t>&gt;</m:t>
                          </m:r>
                        </m:sup>
                      </m:sSup>
                    </m:oMath>
                  </m:oMathPara>
                </a14:m>
                <a:endParaRPr lang="en-US" sz="1600" dirty="0">
                  <a:solidFill>
                    <a:schemeClr val="tx1"/>
                  </a:solidFill>
                </a:endParaRPr>
              </a:p>
            </p:txBody>
          </p:sp>
        </mc:Choice>
        <mc:Fallback xmlns="">
          <p:sp>
            <p:nvSpPr>
              <p:cNvPr id="267" name="Textfeld 266">
                <a:extLst>
                  <a:ext uri="{FF2B5EF4-FFF2-40B4-BE49-F238E27FC236}">
                    <a16:creationId xmlns:a16="http://schemas.microsoft.com/office/drawing/2014/main" id="{F2412394-5F71-4C07-9621-08B1AE88A35F}"/>
                  </a:ext>
                </a:extLst>
              </p:cNvPr>
              <p:cNvSpPr txBox="1">
                <a:spLocks noRot="1" noChangeAspect="1" noMove="1" noResize="1" noEditPoints="1" noAdjustHandles="1" noChangeArrowheads="1" noChangeShapeType="1" noTextEdit="1"/>
              </p:cNvSpPr>
              <p:nvPr/>
            </p:nvSpPr>
            <p:spPr>
              <a:xfrm>
                <a:off x="2425398" y="4158365"/>
                <a:ext cx="589108" cy="338554"/>
              </a:xfrm>
              <a:prstGeom prst="rect">
                <a:avLst/>
              </a:prstGeom>
              <a:blipFill>
                <a:blip r:embed="rId1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8" name="Textfeld 267">
                <a:extLst>
                  <a:ext uri="{FF2B5EF4-FFF2-40B4-BE49-F238E27FC236}">
                    <a16:creationId xmlns:a16="http://schemas.microsoft.com/office/drawing/2014/main" id="{A33C70A6-35E5-4A4B-B704-2105AEC72B1D}"/>
                  </a:ext>
                </a:extLst>
              </p:cNvPr>
              <p:cNvSpPr txBox="1"/>
              <p:nvPr/>
            </p:nvSpPr>
            <p:spPr>
              <a:xfrm>
                <a:off x="797783" y="3470447"/>
                <a:ext cx="589108"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𝑠</m:t>
                          </m:r>
                        </m:e>
                        <m:sup>
                          <m:r>
                            <a:rPr lang="en-US" sz="1600" b="0" i="1" smtClean="0">
                              <a:solidFill>
                                <a:schemeClr val="tx1"/>
                              </a:solidFill>
                              <a:latin typeface="Cambria Math" panose="02040503050406030204" pitchFamily="18" charset="0"/>
                            </a:rPr>
                            <m:t>&lt;</m:t>
                          </m:r>
                          <m:r>
                            <a:rPr lang="en-US" sz="1600" b="0" i="1" smtClean="0">
                              <a:solidFill>
                                <a:schemeClr val="tx1"/>
                              </a:solidFill>
                              <a:latin typeface="Cambria Math" panose="02040503050406030204" pitchFamily="18" charset="0"/>
                            </a:rPr>
                            <m:t>1</m:t>
                          </m:r>
                          <m:r>
                            <a:rPr lang="en-US" sz="1600" b="0" i="1" smtClean="0">
                              <a:solidFill>
                                <a:schemeClr val="tx1"/>
                              </a:solidFill>
                              <a:latin typeface="Cambria Math" panose="02040503050406030204" pitchFamily="18" charset="0"/>
                            </a:rPr>
                            <m:t>&gt;</m:t>
                          </m:r>
                        </m:sup>
                      </m:sSup>
                    </m:oMath>
                  </m:oMathPara>
                </a14:m>
                <a:endParaRPr lang="en-US" sz="1600" dirty="0">
                  <a:solidFill>
                    <a:schemeClr val="tx1"/>
                  </a:solidFill>
                </a:endParaRPr>
              </a:p>
            </p:txBody>
          </p:sp>
        </mc:Choice>
        <mc:Fallback xmlns="">
          <p:sp>
            <p:nvSpPr>
              <p:cNvPr id="268" name="Textfeld 267">
                <a:extLst>
                  <a:ext uri="{FF2B5EF4-FFF2-40B4-BE49-F238E27FC236}">
                    <a16:creationId xmlns:a16="http://schemas.microsoft.com/office/drawing/2014/main" xmlns:a14="http://schemas.microsoft.com/office/drawing/2010/main" xmlns="" id="{A33C70A6-35E5-4A4B-B704-2105AEC72B1D}"/>
                  </a:ext>
                </a:extLst>
              </p:cNvPr>
              <p:cNvSpPr txBox="1">
                <a:spLocks noRot="1" noChangeAspect="1" noMove="1" noResize="1" noEditPoints="1" noAdjustHandles="1" noChangeArrowheads="1" noChangeShapeType="1" noTextEdit="1"/>
              </p:cNvSpPr>
              <p:nvPr/>
            </p:nvSpPr>
            <p:spPr>
              <a:xfrm>
                <a:off x="797783" y="3470447"/>
                <a:ext cx="589108" cy="338554"/>
              </a:xfrm>
              <a:prstGeom prst="rect">
                <a:avLst/>
              </a:prstGeom>
              <a:blipFill rotWithShape="0">
                <a:blip r:embed="rId1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feld 17">
                <a:extLst>
                  <a:ext uri="{FF2B5EF4-FFF2-40B4-BE49-F238E27FC236}">
                    <a16:creationId xmlns:a16="http://schemas.microsoft.com/office/drawing/2014/main" id="{227E17EA-2912-466C-8002-28C0E0013D64}"/>
                  </a:ext>
                </a:extLst>
              </p:cNvPr>
              <p:cNvSpPr txBox="1"/>
              <p:nvPr/>
            </p:nvSpPr>
            <p:spPr>
              <a:xfrm>
                <a:off x="1570552" y="2074087"/>
                <a:ext cx="2200754" cy="31470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&lt;</m:t>
                          </m:r>
                          <m:r>
                            <a:rPr lang="en-US" b="0" i="1" smtClean="0">
                              <a:latin typeface="Cambria Math" panose="02040503050406030204" pitchFamily="18" charset="0"/>
                            </a:rPr>
                            <m:t>𝑗</m:t>
                          </m:r>
                          <m:r>
                            <a:rPr lang="en-US" b="0" i="1" smtClean="0">
                              <a:latin typeface="Cambria Math" panose="02040503050406030204" pitchFamily="18" charset="0"/>
                            </a:rPr>
                            <m:t>, </m:t>
                          </m:r>
                          <m:r>
                            <a:rPr lang="en-US" b="0" i="1" smtClean="0">
                              <a:latin typeface="Cambria Math" panose="02040503050406030204" pitchFamily="18" charset="0"/>
                            </a:rPr>
                            <m:t>𝑖</m:t>
                          </m:r>
                          <m:r>
                            <a:rPr lang="en-US" b="0" i="1" smtClean="0">
                              <a:latin typeface="Cambria Math" panose="02040503050406030204" pitchFamily="18" charset="0"/>
                            </a:rPr>
                            <m:t>&gt;</m:t>
                          </m:r>
                        </m:sup>
                      </m:sSup>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𝑠</m:t>
                          </m:r>
                        </m:e>
                        <m:sup>
                          <m:r>
                            <a:rPr lang="en-US" b="0" i="1" smtClean="0">
                              <a:latin typeface="Cambria Math" panose="02040503050406030204" pitchFamily="18" charset="0"/>
                            </a:rPr>
                            <m:t>&lt;</m:t>
                          </m:r>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rPr>
                            <m:t>1</m:t>
                          </m:r>
                          <m:r>
                            <a:rPr lang="en-US" b="0" i="1" smtClean="0">
                              <a:latin typeface="Cambria Math" panose="02040503050406030204" pitchFamily="18" charset="0"/>
                            </a:rPr>
                            <m:t>&gt;</m:t>
                          </m:r>
                        </m:sup>
                      </m:sSup>
                      <m:r>
                        <a:rPr lang="en-US" b="0" i="1" smtClean="0">
                          <a:latin typeface="Cambria Math" panose="02040503050406030204" pitchFamily="18" charset="0"/>
                        </a:rPr>
                        <m:t>, </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𝑎</m:t>
                          </m:r>
                        </m:e>
                        <m:sup>
                          <m:r>
                            <a:rPr lang="en-US" b="0" i="1" smtClean="0">
                              <a:latin typeface="Cambria Math" panose="02040503050406030204" pitchFamily="18" charset="0"/>
                            </a:rPr>
                            <m:t>&lt;</m:t>
                          </m:r>
                          <m:r>
                            <a:rPr lang="en-US" b="0" i="1" smtClean="0">
                              <a:latin typeface="Cambria Math" panose="02040503050406030204" pitchFamily="18" charset="0"/>
                            </a:rPr>
                            <m:t>𝑖</m:t>
                          </m:r>
                          <m:r>
                            <a:rPr lang="en-US" b="0" i="1" smtClean="0">
                              <a:latin typeface="Cambria Math" panose="02040503050406030204" pitchFamily="18" charset="0"/>
                            </a:rPr>
                            <m:t>&gt;</m:t>
                          </m:r>
                        </m:sup>
                      </m:sSup>
                      <m:r>
                        <a:rPr lang="en-US" b="0" i="1" smtClean="0">
                          <a:latin typeface="Cambria Math" panose="02040503050406030204" pitchFamily="18" charset="0"/>
                        </a:rPr>
                        <m:t>)</m:t>
                      </m:r>
                    </m:oMath>
                  </m:oMathPara>
                </a14:m>
                <a:endParaRPr lang="en-US" dirty="0"/>
              </a:p>
            </p:txBody>
          </p:sp>
        </mc:Choice>
        <mc:Fallback xmlns="">
          <p:sp>
            <p:nvSpPr>
              <p:cNvPr id="18" name="Textfeld 17">
                <a:extLst>
                  <a:ext uri="{FF2B5EF4-FFF2-40B4-BE49-F238E27FC236}">
                    <a16:creationId xmlns:a16="http://schemas.microsoft.com/office/drawing/2014/main" id="{227E17EA-2912-466C-8002-28C0E0013D64}"/>
                  </a:ext>
                </a:extLst>
              </p:cNvPr>
              <p:cNvSpPr txBox="1">
                <a:spLocks noRot="1" noChangeAspect="1" noMove="1" noResize="1" noEditPoints="1" noAdjustHandles="1" noChangeArrowheads="1" noChangeShapeType="1" noTextEdit="1"/>
              </p:cNvSpPr>
              <p:nvPr/>
            </p:nvSpPr>
            <p:spPr>
              <a:xfrm>
                <a:off x="1570552" y="2074087"/>
                <a:ext cx="2200754" cy="314702"/>
              </a:xfrm>
              <a:prstGeom prst="rect">
                <a:avLst/>
              </a:prstGeom>
              <a:blipFill>
                <a:blip r:embed="rId20"/>
                <a:stretch>
                  <a:fillRect b="-96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9" name="Textfeld 108">
                <a:extLst>
                  <a:ext uri="{FF2B5EF4-FFF2-40B4-BE49-F238E27FC236}">
                    <a16:creationId xmlns:a16="http://schemas.microsoft.com/office/drawing/2014/main" id="{033F73E7-2A59-473E-BFA8-A05BA6D4B4C1}"/>
                  </a:ext>
                </a:extLst>
              </p:cNvPr>
              <p:cNvSpPr txBox="1"/>
              <p:nvPr/>
            </p:nvSpPr>
            <p:spPr>
              <a:xfrm>
                <a:off x="9019311" y="1977720"/>
                <a:ext cx="2334488" cy="72090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𝑐</m:t>
                          </m:r>
                        </m:e>
                        <m:sup>
                          <m:r>
                            <a:rPr lang="en-US" b="0" i="1" smtClean="0">
                              <a:latin typeface="Cambria Math" panose="02040503050406030204" pitchFamily="18" charset="0"/>
                            </a:rPr>
                            <m:t>&lt;</m:t>
                          </m:r>
                          <m:r>
                            <a:rPr lang="en-US" b="0" i="1" smtClean="0">
                              <a:latin typeface="Cambria Math" panose="02040503050406030204" pitchFamily="18" charset="0"/>
                            </a:rPr>
                            <m:t>𝑗</m:t>
                          </m:r>
                          <m:r>
                            <a:rPr lang="en-US" b="0" i="1" smtClean="0">
                              <a:latin typeface="Cambria Math" panose="02040503050406030204" pitchFamily="18" charset="0"/>
                            </a:rPr>
                            <m:t>, </m:t>
                          </m:r>
                          <m:r>
                            <a:rPr lang="en-US" b="0" i="1" smtClean="0">
                              <a:latin typeface="Cambria Math" panose="02040503050406030204" pitchFamily="18" charset="0"/>
                            </a:rPr>
                            <m:t>𝑖</m:t>
                          </m:r>
                          <m:r>
                            <a:rPr lang="en-US" b="0" i="1" smtClean="0">
                              <a:latin typeface="Cambria Math" panose="02040503050406030204" pitchFamily="18" charset="0"/>
                            </a:rPr>
                            <m:t>&gt;</m:t>
                          </m:r>
                        </m:sup>
                      </m:sSup>
                      <m:r>
                        <a:rPr lang="en-US" b="0" i="1" smtClean="0">
                          <a:latin typeface="Cambria Math" panose="02040503050406030204" pitchFamily="18" charset="0"/>
                        </a:rPr>
                        <m:t>= </m:t>
                      </m:r>
                      <m:nary>
                        <m:naryPr>
                          <m:chr m:val="∑"/>
                          <m:ctrlPr>
                            <a:rPr lang="en-US" b="0" i="1" smtClean="0">
                              <a:latin typeface="Cambria Math" panose="02040503050406030204" pitchFamily="18" charset="0"/>
                            </a:rPr>
                          </m:ctrlPr>
                        </m:naryPr>
                        <m:sub>
                          <m:r>
                            <a:rPr lang="en-US" b="0" i="1" smtClean="0">
                              <a:latin typeface="Cambria Math" charset="0"/>
                            </a:rPr>
                            <m:t>𝑖</m:t>
                          </m:r>
                          <m:r>
                            <a:rPr lang="en-US" b="0" i="1" smtClean="0">
                              <a:latin typeface="Cambria Math" panose="02040503050406030204" pitchFamily="18" charset="0"/>
                            </a:rPr>
                            <m:t>=</m:t>
                          </m:r>
                          <m:r>
                            <a:rPr lang="en-US" b="0" i="1" smtClean="0">
                              <a:latin typeface="Cambria Math" panose="02040503050406030204" pitchFamily="18" charset="0"/>
                            </a:rPr>
                            <m:t>1</m:t>
                          </m:r>
                        </m:sub>
                        <m:sup>
                          <m:r>
                            <a:rPr lang="en-US" b="0" i="1" smtClean="0">
                              <a:latin typeface="Cambria Math" panose="02040503050406030204" pitchFamily="18" charset="0"/>
                            </a:rPr>
                            <m:t>𝑘</m:t>
                          </m:r>
                        </m:sup>
                        <m:e>
                          <m:sSup>
                            <m:sSupPr>
                              <m:ctrlPr>
                                <a:rPr lang="en-US" i="1">
                                  <a:latin typeface="Cambria Math" panose="02040503050406030204" pitchFamily="18" charset="0"/>
                                </a:rPr>
                              </m:ctrlPr>
                            </m:sSupPr>
                            <m:e>
                              <m:r>
                                <a:rPr lang="en-US" b="0" i="1" smtClean="0">
                                  <a:latin typeface="Cambria Math" panose="02040503050406030204" pitchFamily="18" charset="0"/>
                                </a:rPr>
                                <m:t>𝑤</m:t>
                              </m:r>
                            </m:e>
                            <m:sup>
                              <m:r>
                                <a:rPr lang="en-US" i="1">
                                  <a:latin typeface="Cambria Math" panose="02040503050406030204" pitchFamily="18" charset="0"/>
                                </a:rPr>
                                <m:t>&lt;</m:t>
                              </m:r>
                              <m:r>
                                <a:rPr lang="en-US" i="1">
                                  <a:latin typeface="Cambria Math" panose="02040503050406030204" pitchFamily="18" charset="0"/>
                                </a:rPr>
                                <m:t>𝑗</m:t>
                              </m:r>
                              <m:r>
                                <a:rPr lang="en-US" i="1">
                                  <a:latin typeface="Cambria Math" panose="02040503050406030204" pitchFamily="18" charset="0"/>
                                </a:rPr>
                                <m:t>, </m:t>
                              </m:r>
                              <m:r>
                                <a:rPr lang="en-US" i="1">
                                  <a:latin typeface="Cambria Math" panose="02040503050406030204" pitchFamily="18" charset="0"/>
                                </a:rPr>
                                <m:t>𝑖</m:t>
                              </m:r>
                              <m:r>
                                <a:rPr lang="en-US" i="1">
                                  <a:latin typeface="Cambria Math" panose="02040503050406030204" pitchFamily="18" charset="0"/>
                                </a:rPr>
                                <m:t>&gt;</m:t>
                              </m:r>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𝑎</m:t>
                              </m:r>
                            </m:e>
                            <m:sup>
                              <m:r>
                                <a:rPr lang="en-US" b="0" i="1">
                                  <a:latin typeface="Cambria Math" panose="02040503050406030204" pitchFamily="18" charset="0"/>
                                </a:rPr>
                                <m:t>&lt;</m:t>
                              </m:r>
                              <m:r>
                                <a:rPr lang="en-US" b="0" i="1" smtClean="0">
                                  <a:latin typeface="Cambria Math" charset="0"/>
                                </a:rPr>
                                <m:t>𝑖</m:t>
                              </m:r>
                              <m:r>
                                <a:rPr lang="en-US" b="0" i="1">
                                  <a:latin typeface="Cambria Math" panose="02040503050406030204" pitchFamily="18" charset="0"/>
                                </a:rPr>
                                <m:t>&gt;</m:t>
                              </m:r>
                            </m:sup>
                          </m:sSup>
                          <m:r>
                            <m:rPr>
                              <m:nor/>
                            </m:rPr>
                            <a:rPr lang="en-US" dirty="0"/>
                            <m:t> </m:t>
                          </m:r>
                        </m:e>
                      </m:nary>
                    </m:oMath>
                  </m:oMathPara>
                </a14:m>
                <a:endParaRPr lang="en-US" dirty="0"/>
              </a:p>
            </p:txBody>
          </p:sp>
        </mc:Choice>
        <mc:Fallback xmlns="">
          <p:sp>
            <p:nvSpPr>
              <p:cNvPr id="109" name="Textfeld 108">
                <a:extLst>
                  <a:ext uri="{FF2B5EF4-FFF2-40B4-BE49-F238E27FC236}">
                    <a16:creationId xmlns:a16="http://schemas.microsoft.com/office/drawing/2014/main" id="{033F73E7-2A59-473E-BFA8-A05BA6D4B4C1}"/>
                  </a:ext>
                </a:extLst>
              </p:cNvPr>
              <p:cNvSpPr txBox="1">
                <a:spLocks noRot="1" noChangeAspect="1" noMove="1" noResize="1" noEditPoints="1" noAdjustHandles="1" noChangeArrowheads="1" noChangeShapeType="1" noTextEdit="1"/>
              </p:cNvSpPr>
              <p:nvPr/>
            </p:nvSpPr>
            <p:spPr>
              <a:xfrm>
                <a:off x="9019311" y="1977720"/>
                <a:ext cx="2334488" cy="720903"/>
              </a:xfrm>
              <a:prstGeom prst="rect">
                <a:avLst/>
              </a:prstGeom>
              <a:blipFill>
                <a:blip r:embed="rId2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0" name="Textfeld 109">
                <a:extLst>
                  <a:ext uri="{FF2B5EF4-FFF2-40B4-BE49-F238E27FC236}">
                    <a16:creationId xmlns:a16="http://schemas.microsoft.com/office/drawing/2014/main" id="{8EAF1398-18E3-423C-A064-F9E550CE9F44}"/>
                  </a:ext>
                </a:extLst>
              </p:cNvPr>
              <p:cNvSpPr txBox="1"/>
              <p:nvPr/>
            </p:nvSpPr>
            <p:spPr>
              <a:xfrm>
                <a:off x="4673197" y="2069701"/>
                <a:ext cx="2658042" cy="31470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1" i="1" smtClean="0">
                              <a:latin typeface="Cambria Math" panose="02040503050406030204" pitchFamily="18" charset="0"/>
                            </a:rPr>
                            <m:t>𝒘</m:t>
                          </m:r>
                        </m:e>
                        <m:sup>
                          <m:r>
                            <a:rPr lang="en-US" b="0" i="1" smtClean="0">
                              <a:latin typeface="Cambria Math" panose="02040503050406030204" pitchFamily="18" charset="0"/>
                            </a:rPr>
                            <m:t>&lt;</m:t>
                          </m:r>
                          <m:r>
                            <a:rPr lang="en-US" b="0" i="1" smtClean="0">
                              <a:latin typeface="Cambria Math" panose="02040503050406030204" pitchFamily="18" charset="0"/>
                            </a:rPr>
                            <m:t>𝑗</m:t>
                          </m:r>
                          <m:r>
                            <a:rPr lang="en-US" b="0" i="1" smtClean="0">
                              <a:latin typeface="Cambria Math" panose="02040503050406030204" pitchFamily="18" charset="0"/>
                            </a:rPr>
                            <m:t>&gt;</m:t>
                          </m:r>
                        </m:sup>
                      </m:sSup>
                      <m:r>
                        <a:rPr lang="en-US" b="0" i="1" smtClean="0">
                          <a:latin typeface="Cambria Math" panose="02040503050406030204" pitchFamily="18" charset="0"/>
                        </a:rPr>
                        <m:t>=</m:t>
                      </m:r>
                      <m:r>
                        <a:rPr lang="en-US" b="0" i="1" smtClean="0">
                          <a:latin typeface="Cambria Math" panose="02040503050406030204" pitchFamily="18" charset="0"/>
                        </a:rPr>
                        <m:t>𝑠𝑜𝑓𝑡𝑚𝑎𝑥</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1" i="1" smtClean="0">
                              <a:latin typeface="Cambria Math" panose="02040503050406030204" pitchFamily="18" charset="0"/>
                            </a:rPr>
                            <m:t>𝒆</m:t>
                          </m:r>
                        </m:e>
                        <m:sup>
                          <m:r>
                            <a:rPr lang="en-US" b="0" i="1" smtClean="0">
                              <a:latin typeface="Cambria Math" panose="02040503050406030204" pitchFamily="18" charset="0"/>
                            </a:rPr>
                            <m:t>&lt;</m:t>
                          </m:r>
                          <m:r>
                            <a:rPr lang="en-US" b="0" i="1" smtClean="0">
                              <a:latin typeface="Cambria Math" panose="02040503050406030204" pitchFamily="18" charset="0"/>
                            </a:rPr>
                            <m:t>𝑗</m:t>
                          </m:r>
                          <m:r>
                            <a:rPr lang="en-US" b="0" i="1" smtClean="0">
                              <a:latin typeface="Cambria Math" panose="02040503050406030204" pitchFamily="18" charset="0"/>
                            </a:rPr>
                            <m:t>&gt;</m:t>
                          </m:r>
                        </m:sup>
                      </m:sSup>
                      <m:r>
                        <a:rPr lang="en-US" b="0" i="1" smtClean="0">
                          <a:latin typeface="Cambria Math" panose="02040503050406030204" pitchFamily="18" charset="0"/>
                        </a:rPr>
                        <m:t>)</m:t>
                      </m:r>
                    </m:oMath>
                  </m:oMathPara>
                </a14:m>
                <a:endParaRPr lang="en-US" dirty="0"/>
              </a:p>
            </p:txBody>
          </p:sp>
        </mc:Choice>
        <mc:Fallback xmlns="">
          <p:sp>
            <p:nvSpPr>
              <p:cNvPr id="110" name="Textfeld 109">
                <a:extLst>
                  <a:ext uri="{FF2B5EF4-FFF2-40B4-BE49-F238E27FC236}">
                    <a16:creationId xmlns:a16="http://schemas.microsoft.com/office/drawing/2014/main" id="{8EAF1398-18E3-423C-A064-F9E550CE9F44}"/>
                  </a:ext>
                </a:extLst>
              </p:cNvPr>
              <p:cNvSpPr txBox="1">
                <a:spLocks noRot="1" noChangeAspect="1" noMove="1" noResize="1" noEditPoints="1" noAdjustHandles="1" noChangeArrowheads="1" noChangeShapeType="1" noTextEdit="1"/>
              </p:cNvSpPr>
              <p:nvPr/>
            </p:nvSpPr>
            <p:spPr>
              <a:xfrm>
                <a:off x="4673197" y="2069701"/>
                <a:ext cx="2658042" cy="314702"/>
              </a:xfrm>
              <a:prstGeom prst="rect">
                <a:avLst/>
              </a:prstGeom>
              <a:blipFill>
                <a:blip r:embed="rId22"/>
                <a:stretch>
                  <a:fillRect b="-11765"/>
                </a:stretch>
              </a:blipFill>
            </p:spPr>
            <p:txBody>
              <a:bodyPr/>
              <a:lstStyle/>
              <a:p>
                <a:r>
                  <a:rPr lang="en-US">
                    <a:noFill/>
                  </a:rPr>
                  <a:t> </a:t>
                </a:r>
              </a:p>
            </p:txBody>
          </p:sp>
        </mc:Fallback>
      </mc:AlternateContent>
      <p:sp>
        <p:nvSpPr>
          <p:cNvPr id="121" name="Textfeld 120">
            <a:extLst>
              <a:ext uri="{FF2B5EF4-FFF2-40B4-BE49-F238E27FC236}">
                <a16:creationId xmlns:a16="http://schemas.microsoft.com/office/drawing/2014/main" id="{55B48852-C002-6544-A2E7-6D55434EC40A}"/>
              </a:ext>
            </a:extLst>
          </p:cNvPr>
          <p:cNvSpPr txBox="1"/>
          <p:nvPr/>
        </p:nvSpPr>
        <p:spPr>
          <a:xfrm>
            <a:off x="137245" y="2021580"/>
            <a:ext cx="989182" cy="369332"/>
          </a:xfrm>
          <a:prstGeom prst="rect">
            <a:avLst/>
          </a:prstGeom>
          <a:noFill/>
          <a:ln w="28575">
            <a:noFill/>
            <a:prstDash val="sysDash"/>
          </a:ln>
        </p:spPr>
        <p:txBody>
          <a:bodyPr wrap="square" rtlCol="0">
            <a:spAutoFit/>
          </a:bodyPr>
          <a:lstStyle/>
          <a:p>
            <a:pPr algn="ctr"/>
            <a:r>
              <a:rPr lang="en-US" sz="1800" i="1">
                <a:solidFill>
                  <a:schemeClr val="tx1"/>
                </a:solidFill>
              </a:rPr>
              <a:t>Step 1</a:t>
            </a:r>
            <a:endParaRPr lang="en-US" sz="1800" i="1" dirty="0">
              <a:solidFill>
                <a:schemeClr val="tx1"/>
              </a:solidFill>
            </a:endParaRPr>
          </a:p>
        </p:txBody>
      </p:sp>
    </p:spTree>
    <p:extLst>
      <p:ext uri="{BB962C8B-B14F-4D97-AF65-F5344CB8AC3E}">
        <p14:creationId xmlns:p14="http://schemas.microsoft.com/office/powerpoint/2010/main" val="216121271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718"/>
        <p:cNvGrpSpPr/>
        <p:nvPr/>
      </p:nvGrpSpPr>
      <p:grpSpPr>
        <a:xfrm>
          <a:off x="0" y="0"/>
          <a:ext cx="0" cy="0"/>
          <a:chOff x="0" y="0"/>
          <a:chExt cx="0" cy="0"/>
        </a:xfrm>
      </p:grpSpPr>
      <p:sp>
        <p:nvSpPr>
          <p:cNvPr id="1719" name="Google Shape;1719;p86"/>
          <p:cNvSpPr/>
          <p:nvPr/>
        </p:nvSpPr>
        <p:spPr>
          <a:xfrm>
            <a:off x="2215296" y="3325279"/>
            <a:ext cx="802743" cy="426275"/>
          </a:xfrm>
          <a:prstGeom prst="rect">
            <a:avLst/>
          </a:prstGeom>
          <a:ln>
            <a:headEnd type="none" w="sm" len="sm"/>
            <a:tailEnd type="none" w="sm" len="sm"/>
          </a:ln>
        </p:spPr>
        <p:style>
          <a:lnRef idx="2">
            <a:schemeClr val="accent3">
              <a:shade val="50000"/>
            </a:schemeClr>
          </a:lnRef>
          <a:fillRef idx="1">
            <a:schemeClr val="accent3"/>
          </a:fillRef>
          <a:effectRef idx="0">
            <a:schemeClr val="accent3"/>
          </a:effectRef>
          <a:fontRef idx="minor">
            <a:schemeClr val="lt1"/>
          </a:fontRef>
        </p:style>
        <p:txBody>
          <a:bodyPr spcFirstLastPara="1" wrap="square" lIns="91425" tIns="91425" rIns="91425" bIns="91425" anchor="ctr" anchorCtr="0">
            <a:noAutofit/>
          </a:bodyPr>
          <a:lstStyle/>
          <a:p>
            <a:pPr marL="0" lvl="0" indent="0" algn="ctr" rtl="0">
              <a:spcBef>
                <a:spcPts val="0"/>
              </a:spcBef>
              <a:spcAft>
                <a:spcPts val="0"/>
              </a:spcAft>
              <a:buNone/>
            </a:pPr>
            <a:endParaRPr dirty="0"/>
          </a:p>
        </p:txBody>
      </p:sp>
      <p:sp>
        <p:nvSpPr>
          <p:cNvPr id="1720" name="Google Shape;1720;p86"/>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US" dirty="0"/>
              <a:t>Step 1</a:t>
            </a:r>
            <a:endParaRPr dirty="0"/>
          </a:p>
        </p:txBody>
      </p:sp>
      <p:sp>
        <p:nvSpPr>
          <p:cNvPr id="1721" name="Google Shape;1721;p86"/>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41</a:t>
            </a:fld>
            <a:endParaRPr/>
          </a:p>
        </p:txBody>
      </p:sp>
      <p:grpSp>
        <p:nvGrpSpPr>
          <p:cNvPr id="1722" name="Google Shape;1722;p86"/>
          <p:cNvGrpSpPr/>
          <p:nvPr/>
        </p:nvGrpSpPr>
        <p:grpSpPr>
          <a:xfrm>
            <a:off x="746354" y="5420675"/>
            <a:ext cx="10607446" cy="860975"/>
            <a:chOff x="677444" y="4920288"/>
            <a:chExt cx="10607446" cy="860975"/>
          </a:xfrm>
        </p:grpSpPr>
        <p:grpSp>
          <p:nvGrpSpPr>
            <p:cNvPr id="1723" name="Google Shape;1723;p86"/>
            <p:cNvGrpSpPr/>
            <p:nvPr/>
          </p:nvGrpSpPr>
          <p:grpSpPr>
            <a:xfrm>
              <a:off x="677444" y="5266763"/>
              <a:ext cx="10607445" cy="514500"/>
              <a:chOff x="514500" y="4778825"/>
              <a:chExt cx="11457599" cy="514500"/>
            </a:xfrm>
          </p:grpSpPr>
          <p:sp>
            <p:nvSpPr>
              <p:cNvPr id="1724" name="Google Shape;1724;p86"/>
              <p:cNvSpPr txBox="1"/>
              <p:nvPr/>
            </p:nvSpPr>
            <p:spPr>
              <a:xfrm>
                <a:off x="2171700" y="4778825"/>
                <a:ext cx="1514400" cy="51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B7B7B7"/>
                    </a:solidFill>
                    <a:latin typeface="Arial"/>
                    <a:ea typeface="Arial"/>
                    <a:cs typeface="Arial"/>
                    <a:sym typeface="Arial"/>
                  </a:rPr>
                  <a:t>come</a:t>
                </a:r>
                <a:endParaRPr sz="2400" b="0" i="0" u="none" strike="noStrike" cap="none">
                  <a:solidFill>
                    <a:srgbClr val="B7B7B7"/>
                  </a:solidFill>
                  <a:latin typeface="Arial"/>
                  <a:ea typeface="Arial"/>
                  <a:cs typeface="Arial"/>
                  <a:sym typeface="Arial"/>
                </a:endParaRPr>
              </a:p>
            </p:txBody>
          </p:sp>
          <p:sp>
            <p:nvSpPr>
              <p:cNvPr id="1725" name="Google Shape;1725;p86"/>
              <p:cNvSpPr txBox="1"/>
              <p:nvPr/>
            </p:nvSpPr>
            <p:spPr>
              <a:xfrm>
                <a:off x="514500" y="4778825"/>
                <a:ext cx="1514400" cy="51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B7B7B7"/>
                    </a:solidFill>
                    <a:latin typeface="Arial"/>
                    <a:ea typeface="Arial"/>
                    <a:cs typeface="Arial"/>
                    <a:sym typeface="Arial"/>
                  </a:rPr>
                  <a:t>I</a:t>
                </a:r>
                <a:endParaRPr sz="2400" b="0" i="0" u="none" strike="noStrike" cap="none">
                  <a:solidFill>
                    <a:srgbClr val="B7B7B7"/>
                  </a:solidFill>
                  <a:latin typeface="Arial"/>
                  <a:ea typeface="Arial"/>
                  <a:cs typeface="Arial"/>
                  <a:sym typeface="Arial"/>
                </a:endParaRPr>
              </a:p>
            </p:txBody>
          </p:sp>
          <p:sp>
            <p:nvSpPr>
              <p:cNvPr id="1726" name="Google Shape;1726;p86"/>
              <p:cNvSpPr txBox="1"/>
              <p:nvPr/>
            </p:nvSpPr>
            <p:spPr>
              <a:xfrm>
                <a:off x="3828900" y="4778825"/>
                <a:ext cx="1514400" cy="51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B7B7B7"/>
                    </a:solidFill>
                    <a:latin typeface="Arial"/>
                    <a:ea typeface="Arial"/>
                    <a:cs typeface="Arial"/>
                    <a:sym typeface="Arial"/>
                  </a:rPr>
                  <a:t>this</a:t>
                </a:r>
                <a:endParaRPr sz="2400" b="0" i="0" u="none" strike="noStrike" cap="none">
                  <a:solidFill>
                    <a:srgbClr val="B7B7B7"/>
                  </a:solidFill>
                  <a:latin typeface="Arial"/>
                  <a:ea typeface="Arial"/>
                  <a:cs typeface="Arial"/>
                  <a:sym typeface="Arial"/>
                </a:endParaRPr>
              </a:p>
            </p:txBody>
          </p:sp>
          <p:sp>
            <p:nvSpPr>
              <p:cNvPr id="1727" name="Google Shape;1727;p86"/>
              <p:cNvSpPr txBox="1"/>
              <p:nvPr/>
            </p:nvSpPr>
            <p:spPr>
              <a:xfrm>
                <a:off x="5486100" y="4778825"/>
                <a:ext cx="1514400" cy="51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B7B7B7"/>
                    </a:solidFill>
                    <a:latin typeface="Arial"/>
                    <a:ea typeface="Arial"/>
                    <a:cs typeface="Arial"/>
                    <a:sym typeface="Arial"/>
                  </a:rPr>
                  <a:t>evening</a:t>
                </a:r>
                <a:endParaRPr sz="2400" b="0" i="0" u="none" strike="noStrike" cap="none">
                  <a:solidFill>
                    <a:srgbClr val="B7B7B7"/>
                  </a:solidFill>
                  <a:latin typeface="Arial"/>
                  <a:ea typeface="Arial"/>
                  <a:cs typeface="Arial"/>
                  <a:sym typeface="Arial"/>
                </a:endParaRPr>
              </a:p>
            </p:txBody>
          </p:sp>
          <p:sp>
            <p:nvSpPr>
              <p:cNvPr id="1728" name="Google Shape;1728;p86"/>
              <p:cNvSpPr txBox="1"/>
              <p:nvPr/>
            </p:nvSpPr>
            <p:spPr>
              <a:xfrm>
                <a:off x="7143300" y="4778825"/>
                <a:ext cx="1514400" cy="51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B7B7B7"/>
                    </a:solidFill>
                    <a:latin typeface="Arial"/>
                    <a:ea typeface="Arial"/>
                    <a:cs typeface="Arial"/>
                    <a:sym typeface="Arial"/>
                  </a:rPr>
                  <a:t>in</a:t>
                </a:r>
                <a:endParaRPr sz="2400" b="0" i="0" u="none" strike="noStrike" cap="none">
                  <a:solidFill>
                    <a:srgbClr val="B7B7B7"/>
                  </a:solidFill>
                  <a:latin typeface="Arial"/>
                  <a:ea typeface="Arial"/>
                  <a:cs typeface="Arial"/>
                  <a:sym typeface="Arial"/>
                </a:endParaRPr>
              </a:p>
            </p:txBody>
          </p:sp>
          <p:sp>
            <p:nvSpPr>
              <p:cNvPr id="1729" name="Google Shape;1729;p86"/>
              <p:cNvSpPr txBox="1"/>
              <p:nvPr/>
            </p:nvSpPr>
            <p:spPr>
              <a:xfrm>
                <a:off x="8800500" y="4778825"/>
                <a:ext cx="1514400" cy="51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B7B7B7"/>
                    </a:solidFill>
                    <a:latin typeface="Arial"/>
                    <a:ea typeface="Arial"/>
                    <a:cs typeface="Arial"/>
                    <a:sym typeface="Arial"/>
                  </a:rPr>
                  <a:t>Munich</a:t>
                </a:r>
                <a:endParaRPr sz="2400" b="0" i="0" u="none" strike="noStrike" cap="none">
                  <a:solidFill>
                    <a:srgbClr val="B7B7B7"/>
                  </a:solidFill>
                  <a:latin typeface="Arial"/>
                  <a:ea typeface="Arial"/>
                  <a:cs typeface="Arial"/>
                  <a:sym typeface="Arial"/>
                </a:endParaRPr>
              </a:p>
            </p:txBody>
          </p:sp>
          <p:sp>
            <p:nvSpPr>
              <p:cNvPr id="1730" name="Google Shape;1730;p86"/>
              <p:cNvSpPr txBox="1"/>
              <p:nvPr/>
            </p:nvSpPr>
            <p:spPr>
              <a:xfrm>
                <a:off x="10457699" y="4778825"/>
                <a:ext cx="1514400" cy="51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B7B7B7"/>
                    </a:solidFill>
                    <a:latin typeface="Arial"/>
                    <a:ea typeface="Arial"/>
                    <a:cs typeface="Arial"/>
                    <a:sym typeface="Arial"/>
                  </a:rPr>
                  <a:t>to</a:t>
                </a:r>
                <a:endParaRPr sz="2400" b="0" i="0" u="none" strike="noStrike" cap="none">
                  <a:solidFill>
                    <a:srgbClr val="B7B7B7"/>
                  </a:solidFill>
                  <a:latin typeface="Arial"/>
                  <a:ea typeface="Arial"/>
                  <a:cs typeface="Arial"/>
                  <a:sym typeface="Arial"/>
                </a:endParaRPr>
              </a:p>
            </p:txBody>
          </p:sp>
        </p:grpSp>
        <p:grpSp>
          <p:nvGrpSpPr>
            <p:cNvPr id="1731" name="Google Shape;1731;p86"/>
            <p:cNvGrpSpPr/>
            <p:nvPr/>
          </p:nvGrpSpPr>
          <p:grpSpPr>
            <a:xfrm>
              <a:off x="677444" y="4920288"/>
              <a:ext cx="10607446" cy="514512"/>
              <a:chOff x="514500" y="4728488"/>
              <a:chExt cx="11457600" cy="514512"/>
            </a:xfrm>
          </p:grpSpPr>
          <p:sp>
            <p:nvSpPr>
              <p:cNvPr id="1732" name="Google Shape;1732;p86"/>
              <p:cNvSpPr txBox="1"/>
              <p:nvPr/>
            </p:nvSpPr>
            <p:spPr>
              <a:xfrm>
                <a:off x="2171700" y="4728500"/>
                <a:ext cx="1514400" cy="51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Arial"/>
                    <a:ea typeface="Arial"/>
                    <a:cs typeface="Arial"/>
                    <a:sym typeface="Arial"/>
                  </a:rPr>
                  <a:t>komme</a:t>
                </a:r>
                <a:endParaRPr sz="2400" b="0" i="0" u="none" strike="noStrike" cap="none">
                  <a:solidFill>
                    <a:srgbClr val="000000"/>
                  </a:solidFill>
                  <a:latin typeface="Arial"/>
                  <a:ea typeface="Arial"/>
                  <a:cs typeface="Arial"/>
                  <a:sym typeface="Arial"/>
                </a:endParaRPr>
              </a:p>
            </p:txBody>
          </p:sp>
          <p:sp>
            <p:nvSpPr>
              <p:cNvPr id="1733" name="Google Shape;1733;p86"/>
              <p:cNvSpPr txBox="1"/>
              <p:nvPr/>
            </p:nvSpPr>
            <p:spPr>
              <a:xfrm>
                <a:off x="514500" y="4728500"/>
                <a:ext cx="1514400" cy="51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Arial"/>
                    <a:ea typeface="Arial"/>
                    <a:cs typeface="Arial"/>
                    <a:sym typeface="Arial"/>
                  </a:rPr>
                  <a:t>Ich</a:t>
                </a:r>
                <a:endParaRPr sz="2400" b="0" i="0" u="none" strike="noStrike" cap="none">
                  <a:solidFill>
                    <a:srgbClr val="000000"/>
                  </a:solidFill>
                  <a:latin typeface="Arial"/>
                  <a:ea typeface="Arial"/>
                  <a:cs typeface="Arial"/>
                  <a:sym typeface="Arial"/>
                </a:endParaRPr>
              </a:p>
            </p:txBody>
          </p:sp>
          <p:sp>
            <p:nvSpPr>
              <p:cNvPr id="1734" name="Google Shape;1734;p86"/>
              <p:cNvSpPr txBox="1"/>
              <p:nvPr/>
            </p:nvSpPr>
            <p:spPr>
              <a:xfrm>
                <a:off x="3828900" y="4728500"/>
                <a:ext cx="1514400" cy="51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Arial"/>
                    <a:ea typeface="Arial"/>
                    <a:cs typeface="Arial"/>
                    <a:sym typeface="Arial"/>
                  </a:rPr>
                  <a:t>am</a:t>
                </a:r>
                <a:endParaRPr sz="2400" b="0" i="0" u="none" strike="noStrike" cap="none">
                  <a:solidFill>
                    <a:srgbClr val="000000"/>
                  </a:solidFill>
                  <a:latin typeface="Arial"/>
                  <a:ea typeface="Arial"/>
                  <a:cs typeface="Arial"/>
                  <a:sym typeface="Arial"/>
                </a:endParaRPr>
              </a:p>
            </p:txBody>
          </p:sp>
          <p:sp>
            <p:nvSpPr>
              <p:cNvPr id="1735" name="Google Shape;1735;p86"/>
              <p:cNvSpPr txBox="1"/>
              <p:nvPr/>
            </p:nvSpPr>
            <p:spPr>
              <a:xfrm>
                <a:off x="5486100" y="4728500"/>
                <a:ext cx="1514400" cy="51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Arial"/>
                    <a:ea typeface="Arial"/>
                    <a:cs typeface="Arial"/>
                    <a:sym typeface="Arial"/>
                  </a:rPr>
                  <a:t>Abend</a:t>
                </a:r>
                <a:endParaRPr sz="2400" b="0" i="0" u="none" strike="noStrike" cap="none">
                  <a:solidFill>
                    <a:srgbClr val="000000"/>
                  </a:solidFill>
                  <a:latin typeface="Arial"/>
                  <a:ea typeface="Arial"/>
                  <a:cs typeface="Arial"/>
                  <a:sym typeface="Arial"/>
                </a:endParaRPr>
              </a:p>
            </p:txBody>
          </p:sp>
          <p:sp>
            <p:nvSpPr>
              <p:cNvPr id="1736" name="Google Shape;1736;p86"/>
              <p:cNvSpPr txBox="1"/>
              <p:nvPr/>
            </p:nvSpPr>
            <p:spPr>
              <a:xfrm>
                <a:off x="7143300" y="4728500"/>
                <a:ext cx="1514400" cy="51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Arial"/>
                    <a:ea typeface="Arial"/>
                    <a:cs typeface="Arial"/>
                    <a:sym typeface="Arial"/>
                  </a:rPr>
                  <a:t>in</a:t>
                </a:r>
                <a:endParaRPr sz="2400" b="0" i="0" u="none" strike="noStrike" cap="none">
                  <a:solidFill>
                    <a:srgbClr val="000000"/>
                  </a:solidFill>
                  <a:latin typeface="Arial"/>
                  <a:ea typeface="Arial"/>
                  <a:cs typeface="Arial"/>
                  <a:sym typeface="Arial"/>
                </a:endParaRPr>
              </a:p>
            </p:txBody>
          </p:sp>
          <p:sp>
            <p:nvSpPr>
              <p:cNvPr id="1737" name="Google Shape;1737;p86"/>
              <p:cNvSpPr txBox="1"/>
              <p:nvPr/>
            </p:nvSpPr>
            <p:spPr>
              <a:xfrm>
                <a:off x="8709709" y="4728488"/>
                <a:ext cx="1635900" cy="51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Arial"/>
                    <a:ea typeface="Arial"/>
                    <a:cs typeface="Arial"/>
                    <a:sym typeface="Arial"/>
                  </a:rPr>
                  <a:t>München</a:t>
                </a:r>
                <a:endParaRPr sz="2400" b="0" i="0" u="none" strike="noStrike" cap="none">
                  <a:solidFill>
                    <a:srgbClr val="000000"/>
                  </a:solidFill>
                  <a:latin typeface="Arial"/>
                  <a:ea typeface="Arial"/>
                  <a:cs typeface="Arial"/>
                  <a:sym typeface="Arial"/>
                </a:endParaRPr>
              </a:p>
            </p:txBody>
          </p:sp>
          <p:sp>
            <p:nvSpPr>
              <p:cNvPr id="1738" name="Google Shape;1738;p86"/>
              <p:cNvSpPr txBox="1"/>
              <p:nvPr/>
            </p:nvSpPr>
            <p:spPr>
              <a:xfrm>
                <a:off x="10457700" y="4728500"/>
                <a:ext cx="1514400" cy="51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Arial"/>
                    <a:ea typeface="Arial"/>
                    <a:cs typeface="Arial"/>
                    <a:sym typeface="Arial"/>
                  </a:rPr>
                  <a:t>an</a:t>
                </a:r>
                <a:endParaRPr sz="2400" b="0" i="0" u="none" strike="noStrike" cap="none">
                  <a:solidFill>
                    <a:srgbClr val="000000"/>
                  </a:solidFill>
                  <a:latin typeface="Arial"/>
                  <a:ea typeface="Arial"/>
                  <a:cs typeface="Arial"/>
                  <a:sym typeface="Arial"/>
                </a:endParaRPr>
              </a:p>
            </p:txBody>
          </p:sp>
        </p:grpSp>
      </p:grpSp>
      <p:sp>
        <p:nvSpPr>
          <p:cNvPr id="1739" name="Google Shape;1739;p86"/>
          <p:cNvSpPr txBox="1"/>
          <p:nvPr/>
        </p:nvSpPr>
        <p:spPr>
          <a:xfrm>
            <a:off x="-413145" y="6281650"/>
            <a:ext cx="3709200" cy="51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Arial"/>
                <a:ea typeface="Arial"/>
                <a:cs typeface="Arial"/>
                <a:sym typeface="Arial"/>
              </a:rPr>
              <a:t>ankommen - arrive</a:t>
            </a:r>
            <a:endParaRPr sz="2400" b="0" i="0" u="none" strike="noStrike" cap="none">
              <a:solidFill>
                <a:srgbClr val="000000"/>
              </a:solidFill>
              <a:latin typeface="Arial"/>
              <a:ea typeface="Arial"/>
              <a:cs typeface="Arial"/>
              <a:sym typeface="Arial"/>
            </a:endParaRPr>
          </a:p>
        </p:txBody>
      </p:sp>
      <p:sp>
        <p:nvSpPr>
          <p:cNvPr id="1740" name="Google Shape;1740;p86"/>
          <p:cNvSpPr/>
          <p:nvPr/>
        </p:nvSpPr>
        <p:spPr>
          <a:xfrm>
            <a:off x="1183203" y="4617272"/>
            <a:ext cx="531600" cy="531600"/>
          </a:xfrm>
          <a:prstGeom prst="rect">
            <a:avLst/>
          </a:prstGeom>
          <a:solidFill>
            <a:schemeClr val="accent1"/>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741" name="Google Shape;1741;p86"/>
          <p:cNvSpPr/>
          <p:nvPr/>
        </p:nvSpPr>
        <p:spPr>
          <a:xfrm>
            <a:off x="2715792" y="4617272"/>
            <a:ext cx="531600" cy="531600"/>
          </a:xfrm>
          <a:prstGeom prst="rect">
            <a:avLst/>
          </a:prstGeom>
          <a:solidFill>
            <a:schemeClr val="accent1"/>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742" name="Google Shape;1742;p86"/>
          <p:cNvSpPr/>
          <p:nvPr/>
        </p:nvSpPr>
        <p:spPr>
          <a:xfrm>
            <a:off x="4248381" y="4617272"/>
            <a:ext cx="531600" cy="531600"/>
          </a:xfrm>
          <a:prstGeom prst="rect">
            <a:avLst/>
          </a:prstGeom>
          <a:solidFill>
            <a:schemeClr val="accent1"/>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743" name="Google Shape;1743;p86"/>
          <p:cNvSpPr/>
          <p:nvPr/>
        </p:nvSpPr>
        <p:spPr>
          <a:xfrm>
            <a:off x="5780970" y="4617272"/>
            <a:ext cx="531600" cy="531600"/>
          </a:xfrm>
          <a:prstGeom prst="rect">
            <a:avLst/>
          </a:prstGeom>
          <a:solidFill>
            <a:schemeClr val="accent1"/>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744" name="Google Shape;1744;p86"/>
          <p:cNvSpPr/>
          <p:nvPr/>
        </p:nvSpPr>
        <p:spPr>
          <a:xfrm>
            <a:off x="7318499" y="4617272"/>
            <a:ext cx="531600" cy="531600"/>
          </a:xfrm>
          <a:prstGeom prst="rect">
            <a:avLst/>
          </a:prstGeom>
          <a:solidFill>
            <a:schemeClr val="accent1"/>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745" name="Google Shape;1745;p86"/>
          <p:cNvSpPr/>
          <p:nvPr/>
        </p:nvSpPr>
        <p:spPr>
          <a:xfrm>
            <a:off x="8824922" y="4617272"/>
            <a:ext cx="531600" cy="531600"/>
          </a:xfrm>
          <a:prstGeom prst="rect">
            <a:avLst/>
          </a:prstGeom>
          <a:solidFill>
            <a:schemeClr val="accent1"/>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746" name="Google Shape;1746;p86"/>
          <p:cNvSpPr/>
          <p:nvPr/>
        </p:nvSpPr>
        <p:spPr>
          <a:xfrm>
            <a:off x="10386970" y="4617272"/>
            <a:ext cx="531600" cy="531600"/>
          </a:xfrm>
          <a:prstGeom prst="rect">
            <a:avLst/>
          </a:prstGeom>
          <a:solidFill>
            <a:schemeClr val="accent1"/>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763" name="Google Shape;1763;p86"/>
          <p:cNvSpPr txBox="1"/>
          <p:nvPr/>
        </p:nvSpPr>
        <p:spPr>
          <a:xfrm>
            <a:off x="1949496" y="4308023"/>
            <a:ext cx="531600" cy="514500"/>
          </a:xfrm>
          <a:prstGeom prst="rect">
            <a:avLst/>
          </a:prstGeom>
          <a:blipFill rotWithShape="1">
            <a:blip r:embed="rId3">
              <a:alphaModFix/>
            </a:blip>
            <a:stretch>
              <a:fillRect l="-12639"/>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latin typeface="Arial"/>
                <a:ea typeface="Arial"/>
                <a:cs typeface="Arial"/>
                <a:sym typeface="Arial"/>
              </a:rPr>
              <a:t> </a:t>
            </a:r>
            <a:endParaRPr/>
          </a:p>
        </p:txBody>
      </p:sp>
      <p:sp>
        <p:nvSpPr>
          <p:cNvPr id="1769" name="Google Shape;1769;p86"/>
          <p:cNvSpPr/>
          <p:nvPr/>
        </p:nvSpPr>
        <p:spPr>
          <a:xfrm>
            <a:off x="1182450" y="2203514"/>
            <a:ext cx="531600" cy="531600"/>
          </a:xfrm>
          <a:prstGeom prst="rect">
            <a:avLst/>
          </a:prstGeom>
          <a:solidFill>
            <a:schemeClr val="accent1"/>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1770" name="Google Shape;1770;p86"/>
          <p:cNvCxnSpPr>
            <a:cxnSpLocks/>
            <a:endCxn id="1769" idx="1"/>
          </p:cNvCxnSpPr>
          <p:nvPr/>
        </p:nvCxnSpPr>
        <p:spPr>
          <a:xfrm flipV="1">
            <a:off x="813125" y="2469314"/>
            <a:ext cx="369325" cy="7061"/>
          </a:xfrm>
          <a:prstGeom prst="straightConnector1">
            <a:avLst/>
          </a:prstGeom>
          <a:noFill/>
          <a:ln w="9525" cap="flat" cmpd="sng">
            <a:solidFill>
              <a:srgbClr val="3E6EC2"/>
            </a:solidFill>
            <a:prstDash val="solid"/>
            <a:round/>
            <a:headEnd type="none" w="sm" len="sm"/>
            <a:tailEnd type="triangle" w="med" len="med"/>
          </a:ln>
        </p:spPr>
      </p:cxnSp>
      <p:sp>
        <p:nvSpPr>
          <p:cNvPr id="1773" name="Google Shape;1773;p86"/>
          <p:cNvSpPr txBox="1"/>
          <p:nvPr/>
        </p:nvSpPr>
        <p:spPr>
          <a:xfrm>
            <a:off x="740457" y="1377131"/>
            <a:ext cx="1401900" cy="51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Arial"/>
                <a:ea typeface="Arial"/>
                <a:cs typeface="Arial"/>
                <a:sym typeface="Arial"/>
              </a:rPr>
              <a:t>I</a:t>
            </a:r>
            <a:endParaRPr sz="2400" b="0" i="0" u="none" strike="noStrike" cap="none">
              <a:solidFill>
                <a:schemeClr val="dk1"/>
              </a:solidFill>
              <a:latin typeface="Arial"/>
              <a:ea typeface="Arial"/>
              <a:cs typeface="Arial"/>
              <a:sym typeface="Arial"/>
            </a:endParaRPr>
          </a:p>
        </p:txBody>
      </p:sp>
      <p:cxnSp>
        <p:nvCxnSpPr>
          <p:cNvPr id="1774" name="Google Shape;1774;p86"/>
          <p:cNvCxnSpPr>
            <a:stCxn id="1769" idx="0"/>
            <a:endCxn id="1773" idx="2"/>
          </p:cNvCxnSpPr>
          <p:nvPr/>
        </p:nvCxnSpPr>
        <p:spPr>
          <a:xfrm rot="10800000">
            <a:off x="1441350" y="1891514"/>
            <a:ext cx="6900" cy="312000"/>
          </a:xfrm>
          <a:prstGeom prst="straightConnector1">
            <a:avLst/>
          </a:prstGeom>
          <a:noFill/>
          <a:ln w="9525" cap="flat" cmpd="sng">
            <a:solidFill>
              <a:srgbClr val="3E6EC2"/>
            </a:solidFill>
            <a:prstDash val="solid"/>
            <a:round/>
            <a:headEnd type="none" w="sm" len="sm"/>
            <a:tailEnd type="triangle" w="med" len="med"/>
          </a:ln>
        </p:spPr>
      </p:cxnSp>
      <p:sp>
        <p:nvSpPr>
          <p:cNvPr id="1781" name="Google Shape;1781;p86"/>
          <p:cNvSpPr txBox="1"/>
          <p:nvPr/>
        </p:nvSpPr>
        <p:spPr>
          <a:xfrm>
            <a:off x="3177759" y="1372604"/>
            <a:ext cx="1401900" cy="51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FFFFFF"/>
                </a:solidFill>
                <a:latin typeface="Arial"/>
                <a:ea typeface="Arial"/>
                <a:cs typeface="Arial"/>
                <a:sym typeface="Arial"/>
              </a:rPr>
              <a:t>arrive</a:t>
            </a:r>
            <a:endParaRPr sz="2400" b="0" i="0" u="none" strike="noStrike" cap="none">
              <a:solidFill>
                <a:srgbClr val="FFFFFF"/>
              </a:solidFill>
              <a:latin typeface="Arial"/>
              <a:ea typeface="Arial"/>
              <a:cs typeface="Arial"/>
              <a:sym typeface="Arial"/>
            </a:endParaRPr>
          </a:p>
        </p:txBody>
      </p:sp>
      <p:cxnSp>
        <p:nvCxnSpPr>
          <p:cNvPr id="1784" name="Google Shape;1784;p86"/>
          <p:cNvCxnSpPr>
            <a:cxnSpLocks/>
            <a:stCxn id="1740" idx="3"/>
            <a:endCxn id="1719" idx="1"/>
          </p:cNvCxnSpPr>
          <p:nvPr/>
        </p:nvCxnSpPr>
        <p:spPr>
          <a:xfrm flipV="1">
            <a:off x="1714803" y="3538417"/>
            <a:ext cx="500493" cy="1344655"/>
          </a:xfrm>
          <a:prstGeom prst="curvedConnector3">
            <a:avLst>
              <a:gd name="adj1" fmla="val 50000"/>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793" name="Google Shape;1793;p86"/>
          <p:cNvGrpSpPr/>
          <p:nvPr/>
        </p:nvGrpSpPr>
        <p:grpSpPr>
          <a:xfrm>
            <a:off x="6860525" y="2920075"/>
            <a:ext cx="2184000" cy="312000"/>
            <a:chOff x="9854100" y="2476375"/>
            <a:chExt cx="2184000" cy="312000"/>
          </a:xfrm>
        </p:grpSpPr>
        <p:sp>
          <p:nvSpPr>
            <p:cNvPr id="1794" name="Google Shape;1794;p86"/>
            <p:cNvSpPr/>
            <p:nvPr/>
          </p:nvSpPr>
          <p:spPr>
            <a:xfrm>
              <a:off x="11726100" y="2476375"/>
              <a:ext cx="312000" cy="312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86"/>
            <p:cNvSpPr/>
            <p:nvPr/>
          </p:nvSpPr>
          <p:spPr>
            <a:xfrm>
              <a:off x="11414100" y="2476375"/>
              <a:ext cx="312000" cy="312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86"/>
            <p:cNvSpPr/>
            <p:nvPr/>
          </p:nvSpPr>
          <p:spPr>
            <a:xfrm>
              <a:off x="11102100" y="2476375"/>
              <a:ext cx="312000" cy="312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86"/>
            <p:cNvSpPr/>
            <p:nvPr/>
          </p:nvSpPr>
          <p:spPr>
            <a:xfrm>
              <a:off x="10790100" y="2476375"/>
              <a:ext cx="312000" cy="312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86"/>
            <p:cNvSpPr/>
            <p:nvPr/>
          </p:nvSpPr>
          <p:spPr>
            <a:xfrm>
              <a:off x="10478100" y="2476375"/>
              <a:ext cx="312000" cy="312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86"/>
            <p:cNvSpPr/>
            <p:nvPr/>
          </p:nvSpPr>
          <p:spPr>
            <a:xfrm>
              <a:off x="10166100" y="2476375"/>
              <a:ext cx="312000" cy="312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86"/>
            <p:cNvSpPr/>
            <p:nvPr/>
          </p:nvSpPr>
          <p:spPr>
            <a:xfrm>
              <a:off x="9854100" y="2476375"/>
              <a:ext cx="312000" cy="312000"/>
            </a:xfrm>
            <a:prstGeom prst="rect">
              <a:avLst/>
            </a:prstGeom>
            <a:solidFill>
              <a:srgbClr val="FFFFFF"/>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801" name="Google Shape;1801;p86"/>
          <p:cNvCxnSpPr>
            <a:cxnSpLocks/>
            <a:stCxn id="1719" idx="3"/>
            <a:endCxn id="1800" idx="2"/>
          </p:cNvCxnSpPr>
          <p:nvPr/>
        </p:nvCxnSpPr>
        <p:spPr>
          <a:xfrm flipV="1">
            <a:off x="3018039" y="3232075"/>
            <a:ext cx="3998486" cy="306342"/>
          </a:xfrm>
          <a:prstGeom prst="curvedConnector2">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4" name="Textfeld 103">
                <a:extLst>
                  <a:ext uri="{FF2B5EF4-FFF2-40B4-BE49-F238E27FC236}">
                    <a16:creationId xmlns:a16="http://schemas.microsoft.com/office/drawing/2014/main" id="{19820C75-66E0-43CC-9169-95CE7341FE0C}"/>
                  </a:ext>
                </a:extLst>
              </p:cNvPr>
              <p:cNvSpPr txBox="1"/>
              <p:nvPr/>
            </p:nvSpPr>
            <p:spPr>
              <a:xfrm>
                <a:off x="6521934" y="2393841"/>
                <a:ext cx="989182"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𝑒</m:t>
                          </m:r>
                        </m:e>
                        <m:sup>
                          <m:r>
                            <a:rPr lang="en-US" sz="2400" b="0" i="1" smtClean="0">
                              <a:latin typeface="Cambria Math" panose="02040503050406030204" pitchFamily="18" charset="0"/>
                            </a:rPr>
                            <m:t>&lt;</m:t>
                          </m:r>
                          <m:r>
                            <a:rPr lang="en-US" sz="2400" b="0" i="1" smtClean="0">
                              <a:latin typeface="Cambria Math" panose="02040503050406030204" pitchFamily="18" charset="0"/>
                            </a:rPr>
                            <m:t>2</m:t>
                          </m:r>
                          <m:r>
                            <a:rPr lang="en-US" sz="2400" b="0" i="1" smtClean="0">
                              <a:latin typeface="Cambria Math" panose="02040503050406030204" pitchFamily="18" charset="0"/>
                            </a:rPr>
                            <m:t>, </m:t>
                          </m:r>
                          <m:r>
                            <a:rPr lang="en-US" sz="2400" b="0" i="1" smtClean="0">
                              <a:latin typeface="Cambria Math" panose="02040503050406030204" pitchFamily="18" charset="0"/>
                            </a:rPr>
                            <m:t>1</m:t>
                          </m:r>
                          <m:r>
                            <a:rPr lang="en-US" sz="2400" b="0" i="1" smtClean="0">
                              <a:latin typeface="Cambria Math" panose="02040503050406030204" pitchFamily="18" charset="0"/>
                            </a:rPr>
                            <m:t>&gt;</m:t>
                          </m:r>
                        </m:sup>
                      </m:sSup>
                    </m:oMath>
                  </m:oMathPara>
                </a14:m>
                <a:endParaRPr lang="en-US" sz="2400" dirty="0"/>
              </a:p>
            </p:txBody>
          </p:sp>
        </mc:Choice>
        <mc:Fallback xmlns="">
          <p:sp>
            <p:nvSpPr>
              <p:cNvPr id="104" name="Textfeld 103">
                <a:extLst>
                  <a:ext uri="{FF2B5EF4-FFF2-40B4-BE49-F238E27FC236}">
                    <a16:creationId xmlns:a16="http://schemas.microsoft.com/office/drawing/2014/main" id="{19820C75-66E0-43CC-9169-95CE7341FE0C}"/>
                  </a:ext>
                </a:extLst>
              </p:cNvPr>
              <p:cNvSpPr txBox="1">
                <a:spLocks noRot="1" noChangeAspect="1" noMove="1" noResize="1" noEditPoints="1" noAdjustHandles="1" noChangeArrowheads="1" noChangeShapeType="1" noTextEdit="1"/>
              </p:cNvSpPr>
              <p:nvPr/>
            </p:nvSpPr>
            <p:spPr>
              <a:xfrm>
                <a:off x="6521934" y="2393841"/>
                <a:ext cx="989182" cy="461665"/>
              </a:xfrm>
              <a:prstGeom prst="rect">
                <a:avLst/>
              </a:prstGeom>
              <a:blipFill>
                <a:blip r:embed="rId10"/>
                <a:stretch>
                  <a:fillRect/>
                </a:stretch>
              </a:blipFill>
            </p:spPr>
            <p:txBody>
              <a:bodyPr/>
              <a:lstStyle/>
              <a:p>
                <a:r>
                  <a:rPr lang="en-US">
                    <a:noFill/>
                  </a:rPr>
                  <a:t> </a:t>
                </a:r>
              </a:p>
            </p:txBody>
          </p:sp>
        </mc:Fallback>
      </mc:AlternateContent>
      <p:cxnSp>
        <p:nvCxnSpPr>
          <p:cNvPr id="115" name="Google Shape;1774;p86">
            <a:extLst>
              <a:ext uri="{FF2B5EF4-FFF2-40B4-BE49-F238E27FC236}">
                <a16:creationId xmlns:a16="http://schemas.microsoft.com/office/drawing/2014/main" id="{B62C68FC-2E85-490D-8288-E5ED2DE322ED}"/>
              </a:ext>
            </a:extLst>
          </p:cNvPr>
          <p:cNvCxnSpPr/>
          <p:nvPr/>
        </p:nvCxnSpPr>
        <p:spPr>
          <a:xfrm rot="10800000">
            <a:off x="1441350" y="1891514"/>
            <a:ext cx="6900" cy="312000"/>
          </a:xfrm>
          <a:prstGeom prst="straightConnector1">
            <a:avLst/>
          </a:prstGeom>
          <a:noFill/>
          <a:ln w="9525" cap="flat" cmpd="sng">
            <a:solidFill>
              <a:srgbClr val="3E6EC2"/>
            </a:solidFill>
            <a:prstDash val="solid"/>
            <a:round/>
            <a:headEnd type="none" w="sm" len="sm"/>
            <a:tailEnd type="triangle" w="med" len="med"/>
          </a:ln>
        </p:spPr>
      </p:cxnSp>
      <p:sp>
        <p:nvSpPr>
          <p:cNvPr id="116" name="Google Shape;1775;p86">
            <a:extLst>
              <a:ext uri="{FF2B5EF4-FFF2-40B4-BE49-F238E27FC236}">
                <a16:creationId xmlns:a16="http://schemas.microsoft.com/office/drawing/2014/main" id="{8C31E8FF-9E9F-4093-A4C5-1E487D6050B7}"/>
              </a:ext>
            </a:extLst>
          </p:cNvPr>
          <p:cNvSpPr/>
          <p:nvPr/>
        </p:nvSpPr>
        <p:spPr>
          <a:xfrm>
            <a:off x="2715792" y="2203514"/>
            <a:ext cx="531600" cy="531600"/>
          </a:xfrm>
          <a:prstGeom prst="rect">
            <a:avLst/>
          </a:prstGeom>
          <a:solidFill>
            <a:schemeClr val="accent1"/>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117" name="Google Shape;1780;p86">
            <a:extLst>
              <a:ext uri="{FF2B5EF4-FFF2-40B4-BE49-F238E27FC236}">
                <a16:creationId xmlns:a16="http://schemas.microsoft.com/office/drawing/2014/main" id="{5ABB8C12-35D0-43E8-AB76-F4D61920A103}"/>
              </a:ext>
            </a:extLst>
          </p:cNvPr>
          <p:cNvCxnSpPr>
            <a:cxnSpLocks/>
            <a:stCxn id="116" idx="0"/>
          </p:cNvCxnSpPr>
          <p:nvPr/>
        </p:nvCxnSpPr>
        <p:spPr>
          <a:xfrm flipV="1">
            <a:off x="2981592" y="1887104"/>
            <a:ext cx="0" cy="316410"/>
          </a:xfrm>
          <a:prstGeom prst="straightConnector1">
            <a:avLst/>
          </a:prstGeom>
          <a:noFill/>
          <a:ln w="9525" cap="flat" cmpd="sng">
            <a:solidFill>
              <a:srgbClr val="3E6EC2"/>
            </a:solidFill>
            <a:prstDash val="solid"/>
            <a:round/>
            <a:headEnd type="none" w="sm" len="sm"/>
            <a:tailEnd type="triangle" w="med" len="med"/>
          </a:ln>
        </p:spPr>
      </p:cxnSp>
      <p:cxnSp>
        <p:nvCxnSpPr>
          <p:cNvPr id="118" name="Google Shape;1785;p86">
            <a:extLst>
              <a:ext uri="{FF2B5EF4-FFF2-40B4-BE49-F238E27FC236}">
                <a16:creationId xmlns:a16="http://schemas.microsoft.com/office/drawing/2014/main" id="{8EC980FF-AA2E-4BC4-9071-D117A5EB48BF}"/>
              </a:ext>
            </a:extLst>
          </p:cNvPr>
          <p:cNvCxnSpPr>
            <a:cxnSpLocks/>
          </p:cNvCxnSpPr>
          <p:nvPr/>
        </p:nvCxnSpPr>
        <p:spPr>
          <a:xfrm>
            <a:off x="1714050" y="2469314"/>
            <a:ext cx="902618" cy="855965"/>
          </a:xfrm>
          <a:prstGeom prst="curvedConnector2">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9" name="Google Shape;1786;p86">
            <a:extLst>
              <a:ext uri="{FF2B5EF4-FFF2-40B4-BE49-F238E27FC236}">
                <a16:creationId xmlns:a16="http://schemas.microsoft.com/office/drawing/2014/main" id="{B899A87B-27A9-4BE5-A5BC-969F31802393}"/>
              </a:ext>
            </a:extLst>
          </p:cNvPr>
          <p:cNvCxnSpPr>
            <a:cxnSpLocks/>
            <a:endCxn id="116" idx="1"/>
          </p:cNvCxnSpPr>
          <p:nvPr/>
        </p:nvCxnSpPr>
        <p:spPr>
          <a:xfrm>
            <a:off x="1714050" y="2469314"/>
            <a:ext cx="1001742" cy="0"/>
          </a:xfrm>
          <a:prstGeom prst="straightConnector1">
            <a:avLst/>
          </a:prstGeom>
          <a:noFill/>
          <a:ln w="9525" cap="flat" cmpd="sng">
            <a:solidFill>
              <a:srgbClr val="3E6EC2"/>
            </a:solidFill>
            <a:prstDash val="solid"/>
            <a:round/>
            <a:headEnd type="none" w="sm" len="sm"/>
            <a:tailEnd type="triangle" w="med" len="med"/>
          </a:ln>
        </p:spPr>
      </p:cxnSp>
      <mc:AlternateContent xmlns:mc="http://schemas.openxmlformats.org/markup-compatibility/2006" xmlns:a14="http://schemas.microsoft.com/office/drawing/2010/main">
        <mc:Choice Requires="a14">
          <p:sp>
            <p:nvSpPr>
              <p:cNvPr id="120" name="Textfeld 119">
                <a:extLst>
                  <a:ext uri="{FF2B5EF4-FFF2-40B4-BE49-F238E27FC236}">
                    <a16:creationId xmlns:a16="http://schemas.microsoft.com/office/drawing/2014/main" id="{BB694893-DA3D-4866-9CC7-4111CBE4B9F7}"/>
                  </a:ext>
                </a:extLst>
              </p:cNvPr>
              <p:cNvSpPr txBox="1"/>
              <p:nvPr/>
            </p:nvSpPr>
            <p:spPr>
              <a:xfrm>
                <a:off x="1720330" y="2027398"/>
                <a:ext cx="98918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𝑠</m:t>
                          </m:r>
                        </m:e>
                        <m:sup>
                          <m:r>
                            <a:rPr lang="en-US" sz="1800" b="0" i="1" smtClean="0">
                              <a:latin typeface="Cambria Math" panose="02040503050406030204" pitchFamily="18" charset="0"/>
                            </a:rPr>
                            <m:t>&lt;</m:t>
                          </m:r>
                          <m:r>
                            <a:rPr lang="en-US" sz="1800" b="0" i="1" smtClean="0">
                              <a:latin typeface="Cambria Math" panose="02040503050406030204" pitchFamily="18" charset="0"/>
                            </a:rPr>
                            <m:t>1</m:t>
                          </m:r>
                          <m:r>
                            <a:rPr lang="en-US" sz="1800" b="0" i="1" smtClean="0">
                              <a:latin typeface="Cambria Math" panose="02040503050406030204" pitchFamily="18" charset="0"/>
                            </a:rPr>
                            <m:t>&gt;</m:t>
                          </m:r>
                        </m:sup>
                      </m:sSup>
                    </m:oMath>
                  </m:oMathPara>
                </a14:m>
                <a:endParaRPr lang="en-US" sz="1800" dirty="0"/>
              </a:p>
            </p:txBody>
          </p:sp>
        </mc:Choice>
        <mc:Fallback xmlns="">
          <p:sp>
            <p:nvSpPr>
              <p:cNvPr id="120" name="Textfeld 119">
                <a:extLst>
                  <a:ext uri="{FF2B5EF4-FFF2-40B4-BE49-F238E27FC236}">
                    <a16:creationId xmlns:a16="http://schemas.microsoft.com/office/drawing/2014/main" id="{BB694893-DA3D-4866-9CC7-4111CBE4B9F7}"/>
                  </a:ext>
                </a:extLst>
              </p:cNvPr>
              <p:cNvSpPr txBox="1">
                <a:spLocks noRot="1" noChangeAspect="1" noMove="1" noResize="1" noEditPoints="1" noAdjustHandles="1" noChangeArrowheads="1" noChangeShapeType="1" noTextEdit="1"/>
              </p:cNvSpPr>
              <p:nvPr/>
            </p:nvSpPr>
            <p:spPr>
              <a:xfrm>
                <a:off x="1720330" y="2027398"/>
                <a:ext cx="989182" cy="369332"/>
              </a:xfrm>
              <a:prstGeom prst="rect">
                <a:avLst/>
              </a:prstGeom>
              <a:blipFill>
                <a:blip r:embed="rId12"/>
                <a:stretch>
                  <a:fillRect/>
                </a:stretch>
              </a:blipFill>
            </p:spPr>
            <p:txBody>
              <a:bodyPr/>
              <a:lstStyle/>
              <a:p>
                <a:r>
                  <a:rPr lang="en-US">
                    <a:noFill/>
                  </a:rPr>
                  <a:t> </a:t>
                </a:r>
              </a:p>
            </p:txBody>
          </p:sp>
        </mc:Fallback>
      </mc:AlternateContent>
      <p:sp>
        <p:nvSpPr>
          <p:cNvPr id="123" name="Google Shape;1789;p86">
            <a:extLst>
              <a:ext uri="{FF2B5EF4-FFF2-40B4-BE49-F238E27FC236}">
                <a16:creationId xmlns:a16="http://schemas.microsoft.com/office/drawing/2014/main" id="{F409F84D-0608-43C0-9B45-388AD1BD703D}"/>
              </a:ext>
            </a:extLst>
          </p:cNvPr>
          <p:cNvSpPr txBox="1"/>
          <p:nvPr/>
        </p:nvSpPr>
        <p:spPr>
          <a:xfrm>
            <a:off x="273003" y="2238094"/>
            <a:ext cx="531600" cy="514500"/>
          </a:xfrm>
          <a:prstGeom prst="rect">
            <a:avLst/>
          </a:prstGeom>
          <a:blipFill rotWithShape="1">
            <a:blip r:embed="rId13">
              <a:alphaModFix/>
            </a:blip>
            <a:stretch>
              <a:fillRect l="-11488"/>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latin typeface="Arial"/>
                <a:ea typeface="Arial"/>
                <a:cs typeface="Arial"/>
                <a:sym typeface="Arial"/>
              </a:rPr>
              <a:t> </a:t>
            </a:r>
            <a:endParaRPr/>
          </a:p>
        </p:txBody>
      </p:sp>
    </p:spTree>
    <p:extLst>
      <p:ext uri="{BB962C8B-B14F-4D97-AF65-F5344CB8AC3E}">
        <p14:creationId xmlns:p14="http://schemas.microsoft.com/office/powerpoint/2010/main" val="12702221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718"/>
        <p:cNvGrpSpPr/>
        <p:nvPr/>
      </p:nvGrpSpPr>
      <p:grpSpPr>
        <a:xfrm>
          <a:off x="0" y="0"/>
          <a:ext cx="0" cy="0"/>
          <a:chOff x="0" y="0"/>
          <a:chExt cx="0" cy="0"/>
        </a:xfrm>
      </p:grpSpPr>
      <p:sp>
        <p:nvSpPr>
          <p:cNvPr id="1719" name="Google Shape;1719;p86"/>
          <p:cNvSpPr/>
          <p:nvPr/>
        </p:nvSpPr>
        <p:spPr>
          <a:xfrm>
            <a:off x="2215296" y="3325279"/>
            <a:ext cx="802743" cy="426275"/>
          </a:xfrm>
          <a:prstGeom prst="rect">
            <a:avLst/>
          </a:prstGeom>
          <a:ln>
            <a:headEnd type="none" w="sm" len="sm"/>
            <a:tailEnd type="none" w="sm" len="sm"/>
          </a:ln>
        </p:spPr>
        <p:style>
          <a:lnRef idx="2">
            <a:schemeClr val="accent3">
              <a:shade val="50000"/>
            </a:schemeClr>
          </a:lnRef>
          <a:fillRef idx="1">
            <a:schemeClr val="accent3"/>
          </a:fillRef>
          <a:effectRef idx="0">
            <a:schemeClr val="accent3"/>
          </a:effectRef>
          <a:fontRef idx="minor">
            <a:schemeClr val="lt1"/>
          </a:fontRef>
        </p:style>
        <p:txBody>
          <a:bodyPr spcFirstLastPara="1" wrap="square" lIns="91425" tIns="91425" rIns="91425" bIns="91425" anchor="ctr" anchorCtr="0">
            <a:noAutofit/>
          </a:bodyPr>
          <a:lstStyle/>
          <a:p>
            <a:pPr marL="0" lvl="0" indent="0" algn="ctr" rtl="0">
              <a:spcBef>
                <a:spcPts val="0"/>
              </a:spcBef>
              <a:spcAft>
                <a:spcPts val="0"/>
              </a:spcAft>
              <a:buNone/>
            </a:pPr>
            <a:endParaRPr dirty="0"/>
          </a:p>
        </p:txBody>
      </p:sp>
      <p:sp>
        <p:nvSpPr>
          <p:cNvPr id="1721" name="Google Shape;1721;p86"/>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42</a:t>
            </a:fld>
            <a:endParaRPr/>
          </a:p>
        </p:txBody>
      </p:sp>
      <p:grpSp>
        <p:nvGrpSpPr>
          <p:cNvPr id="1722" name="Google Shape;1722;p86"/>
          <p:cNvGrpSpPr/>
          <p:nvPr/>
        </p:nvGrpSpPr>
        <p:grpSpPr>
          <a:xfrm>
            <a:off x="746354" y="5420675"/>
            <a:ext cx="10607446" cy="860975"/>
            <a:chOff x="677444" y="4920288"/>
            <a:chExt cx="10607446" cy="860975"/>
          </a:xfrm>
        </p:grpSpPr>
        <p:grpSp>
          <p:nvGrpSpPr>
            <p:cNvPr id="1723" name="Google Shape;1723;p86"/>
            <p:cNvGrpSpPr/>
            <p:nvPr/>
          </p:nvGrpSpPr>
          <p:grpSpPr>
            <a:xfrm>
              <a:off x="677444" y="5266763"/>
              <a:ext cx="10607445" cy="514500"/>
              <a:chOff x="514500" y="4778825"/>
              <a:chExt cx="11457599" cy="514500"/>
            </a:xfrm>
          </p:grpSpPr>
          <p:sp>
            <p:nvSpPr>
              <p:cNvPr id="1724" name="Google Shape;1724;p86"/>
              <p:cNvSpPr txBox="1"/>
              <p:nvPr/>
            </p:nvSpPr>
            <p:spPr>
              <a:xfrm>
                <a:off x="2171700" y="4778825"/>
                <a:ext cx="1514400" cy="51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B7B7B7"/>
                    </a:solidFill>
                    <a:latin typeface="Arial"/>
                    <a:ea typeface="Arial"/>
                    <a:cs typeface="Arial"/>
                    <a:sym typeface="Arial"/>
                  </a:rPr>
                  <a:t>come</a:t>
                </a:r>
                <a:endParaRPr sz="2400" b="0" i="0" u="none" strike="noStrike" cap="none">
                  <a:solidFill>
                    <a:srgbClr val="B7B7B7"/>
                  </a:solidFill>
                  <a:latin typeface="Arial"/>
                  <a:ea typeface="Arial"/>
                  <a:cs typeface="Arial"/>
                  <a:sym typeface="Arial"/>
                </a:endParaRPr>
              </a:p>
            </p:txBody>
          </p:sp>
          <p:sp>
            <p:nvSpPr>
              <p:cNvPr id="1725" name="Google Shape;1725;p86"/>
              <p:cNvSpPr txBox="1"/>
              <p:nvPr/>
            </p:nvSpPr>
            <p:spPr>
              <a:xfrm>
                <a:off x="514500" y="4778825"/>
                <a:ext cx="1514400" cy="51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B7B7B7"/>
                    </a:solidFill>
                    <a:latin typeface="Arial"/>
                    <a:ea typeface="Arial"/>
                    <a:cs typeface="Arial"/>
                    <a:sym typeface="Arial"/>
                  </a:rPr>
                  <a:t>I</a:t>
                </a:r>
                <a:endParaRPr sz="2400" b="0" i="0" u="none" strike="noStrike" cap="none">
                  <a:solidFill>
                    <a:srgbClr val="B7B7B7"/>
                  </a:solidFill>
                  <a:latin typeface="Arial"/>
                  <a:ea typeface="Arial"/>
                  <a:cs typeface="Arial"/>
                  <a:sym typeface="Arial"/>
                </a:endParaRPr>
              </a:p>
            </p:txBody>
          </p:sp>
          <p:sp>
            <p:nvSpPr>
              <p:cNvPr id="1726" name="Google Shape;1726;p86"/>
              <p:cNvSpPr txBox="1"/>
              <p:nvPr/>
            </p:nvSpPr>
            <p:spPr>
              <a:xfrm>
                <a:off x="3828900" y="4778825"/>
                <a:ext cx="1514400" cy="51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B7B7B7"/>
                    </a:solidFill>
                    <a:latin typeface="Arial"/>
                    <a:ea typeface="Arial"/>
                    <a:cs typeface="Arial"/>
                    <a:sym typeface="Arial"/>
                  </a:rPr>
                  <a:t>this</a:t>
                </a:r>
                <a:endParaRPr sz="2400" b="0" i="0" u="none" strike="noStrike" cap="none">
                  <a:solidFill>
                    <a:srgbClr val="B7B7B7"/>
                  </a:solidFill>
                  <a:latin typeface="Arial"/>
                  <a:ea typeface="Arial"/>
                  <a:cs typeface="Arial"/>
                  <a:sym typeface="Arial"/>
                </a:endParaRPr>
              </a:p>
            </p:txBody>
          </p:sp>
          <p:sp>
            <p:nvSpPr>
              <p:cNvPr id="1727" name="Google Shape;1727;p86"/>
              <p:cNvSpPr txBox="1"/>
              <p:nvPr/>
            </p:nvSpPr>
            <p:spPr>
              <a:xfrm>
                <a:off x="5486100" y="4778825"/>
                <a:ext cx="1514400" cy="51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B7B7B7"/>
                    </a:solidFill>
                    <a:latin typeface="Arial"/>
                    <a:ea typeface="Arial"/>
                    <a:cs typeface="Arial"/>
                    <a:sym typeface="Arial"/>
                  </a:rPr>
                  <a:t>evening</a:t>
                </a:r>
                <a:endParaRPr sz="2400" b="0" i="0" u="none" strike="noStrike" cap="none">
                  <a:solidFill>
                    <a:srgbClr val="B7B7B7"/>
                  </a:solidFill>
                  <a:latin typeface="Arial"/>
                  <a:ea typeface="Arial"/>
                  <a:cs typeface="Arial"/>
                  <a:sym typeface="Arial"/>
                </a:endParaRPr>
              </a:p>
            </p:txBody>
          </p:sp>
          <p:sp>
            <p:nvSpPr>
              <p:cNvPr id="1728" name="Google Shape;1728;p86"/>
              <p:cNvSpPr txBox="1"/>
              <p:nvPr/>
            </p:nvSpPr>
            <p:spPr>
              <a:xfrm>
                <a:off x="7143300" y="4778825"/>
                <a:ext cx="1514400" cy="51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B7B7B7"/>
                    </a:solidFill>
                    <a:latin typeface="Arial"/>
                    <a:ea typeface="Arial"/>
                    <a:cs typeface="Arial"/>
                    <a:sym typeface="Arial"/>
                  </a:rPr>
                  <a:t>in</a:t>
                </a:r>
                <a:endParaRPr sz="2400" b="0" i="0" u="none" strike="noStrike" cap="none">
                  <a:solidFill>
                    <a:srgbClr val="B7B7B7"/>
                  </a:solidFill>
                  <a:latin typeface="Arial"/>
                  <a:ea typeface="Arial"/>
                  <a:cs typeface="Arial"/>
                  <a:sym typeface="Arial"/>
                </a:endParaRPr>
              </a:p>
            </p:txBody>
          </p:sp>
          <p:sp>
            <p:nvSpPr>
              <p:cNvPr id="1729" name="Google Shape;1729;p86"/>
              <p:cNvSpPr txBox="1"/>
              <p:nvPr/>
            </p:nvSpPr>
            <p:spPr>
              <a:xfrm>
                <a:off x="8800500" y="4778825"/>
                <a:ext cx="1514400" cy="51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B7B7B7"/>
                    </a:solidFill>
                    <a:latin typeface="Arial"/>
                    <a:ea typeface="Arial"/>
                    <a:cs typeface="Arial"/>
                    <a:sym typeface="Arial"/>
                  </a:rPr>
                  <a:t>Munich</a:t>
                </a:r>
                <a:endParaRPr sz="2400" b="0" i="0" u="none" strike="noStrike" cap="none">
                  <a:solidFill>
                    <a:srgbClr val="B7B7B7"/>
                  </a:solidFill>
                  <a:latin typeface="Arial"/>
                  <a:ea typeface="Arial"/>
                  <a:cs typeface="Arial"/>
                  <a:sym typeface="Arial"/>
                </a:endParaRPr>
              </a:p>
            </p:txBody>
          </p:sp>
          <p:sp>
            <p:nvSpPr>
              <p:cNvPr id="1730" name="Google Shape;1730;p86"/>
              <p:cNvSpPr txBox="1"/>
              <p:nvPr/>
            </p:nvSpPr>
            <p:spPr>
              <a:xfrm>
                <a:off x="10457699" y="4778825"/>
                <a:ext cx="1514400" cy="51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B7B7B7"/>
                    </a:solidFill>
                    <a:latin typeface="Arial"/>
                    <a:ea typeface="Arial"/>
                    <a:cs typeface="Arial"/>
                    <a:sym typeface="Arial"/>
                  </a:rPr>
                  <a:t>to</a:t>
                </a:r>
                <a:endParaRPr sz="2400" b="0" i="0" u="none" strike="noStrike" cap="none">
                  <a:solidFill>
                    <a:srgbClr val="B7B7B7"/>
                  </a:solidFill>
                  <a:latin typeface="Arial"/>
                  <a:ea typeface="Arial"/>
                  <a:cs typeface="Arial"/>
                  <a:sym typeface="Arial"/>
                </a:endParaRPr>
              </a:p>
            </p:txBody>
          </p:sp>
        </p:grpSp>
        <p:grpSp>
          <p:nvGrpSpPr>
            <p:cNvPr id="1731" name="Google Shape;1731;p86"/>
            <p:cNvGrpSpPr/>
            <p:nvPr/>
          </p:nvGrpSpPr>
          <p:grpSpPr>
            <a:xfrm>
              <a:off x="677444" y="4920288"/>
              <a:ext cx="10607446" cy="514512"/>
              <a:chOff x="514500" y="4728488"/>
              <a:chExt cx="11457600" cy="514512"/>
            </a:xfrm>
          </p:grpSpPr>
          <p:sp>
            <p:nvSpPr>
              <p:cNvPr id="1732" name="Google Shape;1732;p86"/>
              <p:cNvSpPr txBox="1"/>
              <p:nvPr/>
            </p:nvSpPr>
            <p:spPr>
              <a:xfrm>
                <a:off x="2171700" y="4728500"/>
                <a:ext cx="1514400" cy="51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Arial"/>
                    <a:ea typeface="Arial"/>
                    <a:cs typeface="Arial"/>
                    <a:sym typeface="Arial"/>
                  </a:rPr>
                  <a:t>komme</a:t>
                </a:r>
                <a:endParaRPr sz="2400" b="0" i="0" u="none" strike="noStrike" cap="none">
                  <a:solidFill>
                    <a:srgbClr val="000000"/>
                  </a:solidFill>
                  <a:latin typeface="Arial"/>
                  <a:ea typeface="Arial"/>
                  <a:cs typeface="Arial"/>
                  <a:sym typeface="Arial"/>
                </a:endParaRPr>
              </a:p>
            </p:txBody>
          </p:sp>
          <p:sp>
            <p:nvSpPr>
              <p:cNvPr id="1733" name="Google Shape;1733;p86"/>
              <p:cNvSpPr txBox="1"/>
              <p:nvPr/>
            </p:nvSpPr>
            <p:spPr>
              <a:xfrm>
                <a:off x="514500" y="4728500"/>
                <a:ext cx="1514400" cy="51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Arial"/>
                    <a:ea typeface="Arial"/>
                    <a:cs typeface="Arial"/>
                    <a:sym typeface="Arial"/>
                  </a:rPr>
                  <a:t>Ich</a:t>
                </a:r>
                <a:endParaRPr sz="2400" b="0" i="0" u="none" strike="noStrike" cap="none">
                  <a:solidFill>
                    <a:srgbClr val="000000"/>
                  </a:solidFill>
                  <a:latin typeface="Arial"/>
                  <a:ea typeface="Arial"/>
                  <a:cs typeface="Arial"/>
                  <a:sym typeface="Arial"/>
                </a:endParaRPr>
              </a:p>
            </p:txBody>
          </p:sp>
          <p:sp>
            <p:nvSpPr>
              <p:cNvPr id="1734" name="Google Shape;1734;p86"/>
              <p:cNvSpPr txBox="1"/>
              <p:nvPr/>
            </p:nvSpPr>
            <p:spPr>
              <a:xfrm>
                <a:off x="3828900" y="4728500"/>
                <a:ext cx="1514400" cy="51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Arial"/>
                    <a:ea typeface="Arial"/>
                    <a:cs typeface="Arial"/>
                    <a:sym typeface="Arial"/>
                  </a:rPr>
                  <a:t>am</a:t>
                </a:r>
                <a:endParaRPr sz="2400" b="0" i="0" u="none" strike="noStrike" cap="none">
                  <a:solidFill>
                    <a:srgbClr val="000000"/>
                  </a:solidFill>
                  <a:latin typeface="Arial"/>
                  <a:ea typeface="Arial"/>
                  <a:cs typeface="Arial"/>
                  <a:sym typeface="Arial"/>
                </a:endParaRPr>
              </a:p>
            </p:txBody>
          </p:sp>
          <p:sp>
            <p:nvSpPr>
              <p:cNvPr id="1735" name="Google Shape;1735;p86"/>
              <p:cNvSpPr txBox="1"/>
              <p:nvPr/>
            </p:nvSpPr>
            <p:spPr>
              <a:xfrm>
                <a:off x="5486100" y="4728500"/>
                <a:ext cx="1514400" cy="51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Arial"/>
                    <a:ea typeface="Arial"/>
                    <a:cs typeface="Arial"/>
                    <a:sym typeface="Arial"/>
                  </a:rPr>
                  <a:t>Abend</a:t>
                </a:r>
                <a:endParaRPr sz="2400" b="0" i="0" u="none" strike="noStrike" cap="none">
                  <a:solidFill>
                    <a:srgbClr val="000000"/>
                  </a:solidFill>
                  <a:latin typeface="Arial"/>
                  <a:ea typeface="Arial"/>
                  <a:cs typeface="Arial"/>
                  <a:sym typeface="Arial"/>
                </a:endParaRPr>
              </a:p>
            </p:txBody>
          </p:sp>
          <p:sp>
            <p:nvSpPr>
              <p:cNvPr id="1736" name="Google Shape;1736;p86"/>
              <p:cNvSpPr txBox="1"/>
              <p:nvPr/>
            </p:nvSpPr>
            <p:spPr>
              <a:xfrm>
                <a:off x="7143300" y="4728500"/>
                <a:ext cx="1514400" cy="51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Arial"/>
                    <a:ea typeface="Arial"/>
                    <a:cs typeface="Arial"/>
                    <a:sym typeface="Arial"/>
                  </a:rPr>
                  <a:t>in</a:t>
                </a:r>
                <a:endParaRPr sz="2400" b="0" i="0" u="none" strike="noStrike" cap="none">
                  <a:solidFill>
                    <a:srgbClr val="000000"/>
                  </a:solidFill>
                  <a:latin typeface="Arial"/>
                  <a:ea typeface="Arial"/>
                  <a:cs typeface="Arial"/>
                  <a:sym typeface="Arial"/>
                </a:endParaRPr>
              </a:p>
            </p:txBody>
          </p:sp>
          <p:sp>
            <p:nvSpPr>
              <p:cNvPr id="1737" name="Google Shape;1737;p86"/>
              <p:cNvSpPr txBox="1"/>
              <p:nvPr/>
            </p:nvSpPr>
            <p:spPr>
              <a:xfrm>
                <a:off x="8709709" y="4728488"/>
                <a:ext cx="1635900" cy="51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Arial"/>
                    <a:ea typeface="Arial"/>
                    <a:cs typeface="Arial"/>
                    <a:sym typeface="Arial"/>
                  </a:rPr>
                  <a:t>München</a:t>
                </a:r>
                <a:endParaRPr sz="2400" b="0" i="0" u="none" strike="noStrike" cap="none">
                  <a:solidFill>
                    <a:srgbClr val="000000"/>
                  </a:solidFill>
                  <a:latin typeface="Arial"/>
                  <a:ea typeface="Arial"/>
                  <a:cs typeface="Arial"/>
                  <a:sym typeface="Arial"/>
                </a:endParaRPr>
              </a:p>
            </p:txBody>
          </p:sp>
          <p:sp>
            <p:nvSpPr>
              <p:cNvPr id="1738" name="Google Shape;1738;p86"/>
              <p:cNvSpPr txBox="1"/>
              <p:nvPr/>
            </p:nvSpPr>
            <p:spPr>
              <a:xfrm>
                <a:off x="10457700" y="4728500"/>
                <a:ext cx="1514400" cy="51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Arial"/>
                    <a:ea typeface="Arial"/>
                    <a:cs typeface="Arial"/>
                    <a:sym typeface="Arial"/>
                  </a:rPr>
                  <a:t>an</a:t>
                </a:r>
                <a:endParaRPr sz="2400" b="0" i="0" u="none" strike="noStrike" cap="none">
                  <a:solidFill>
                    <a:srgbClr val="000000"/>
                  </a:solidFill>
                  <a:latin typeface="Arial"/>
                  <a:ea typeface="Arial"/>
                  <a:cs typeface="Arial"/>
                  <a:sym typeface="Arial"/>
                </a:endParaRPr>
              </a:p>
            </p:txBody>
          </p:sp>
        </p:grpSp>
      </p:grpSp>
      <p:sp>
        <p:nvSpPr>
          <p:cNvPr id="1739" name="Google Shape;1739;p86"/>
          <p:cNvSpPr txBox="1"/>
          <p:nvPr/>
        </p:nvSpPr>
        <p:spPr>
          <a:xfrm>
            <a:off x="-413145" y="6281650"/>
            <a:ext cx="3709200" cy="51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Arial"/>
                <a:ea typeface="Arial"/>
                <a:cs typeface="Arial"/>
                <a:sym typeface="Arial"/>
              </a:rPr>
              <a:t>ankommen - arrive</a:t>
            </a:r>
            <a:endParaRPr sz="2400" b="0" i="0" u="none" strike="noStrike" cap="none">
              <a:solidFill>
                <a:srgbClr val="000000"/>
              </a:solidFill>
              <a:latin typeface="Arial"/>
              <a:ea typeface="Arial"/>
              <a:cs typeface="Arial"/>
              <a:sym typeface="Arial"/>
            </a:endParaRPr>
          </a:p>
        </p:txBody>
      </p:sp>
      <p:sp>
        <p:nvSpPr>
          <p:cNvPr id="1740" name="Google Shape;1740;p86"/>
          <p:cNvSpPr/>
          <p:nvPr/>
        </p:nvSpPr>
        <p:spPr>
          <a:xfrm>
            <a:off x="1183203" y="4617272"/>
            <a:ext cx="531600" cy="531600"/>
          </a:xfrm>
          <a:prstGeom prst="rect">
            <a:avLst/>
          </a:prstGeom>
          <a:solidFill>
            <a:schemeClr val="accent1"/>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741" name="Google Shape;1741;p86"/>
          <p:cNvSpPr/>
          <p:nvPr/>
        </p:nvSpPr>
        <p:spPr>
          <a:xfrm>
            <a:off x="2715792" y="4617272"/>
            <a:ext cx="531600" cy="531600"/>
          </a:xfrm>
          <a:prstGeom prst="rect">
            <a:avLst/>
          </a:prstGeom>
          <a:solidFill>
            <a:schemeClr val="accent1"/>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742" name="Google Shape;1742;p86"/>
          <p:cNvSpPr/>
          <p:nvPr/>
        </p:nvSpPr>
        <p:spPr>
          <a:xfrm>
            <a:off x="4248381" y="4617272"/>
            <a:ext cx="531600" cy="531600"/>
          </a:xfrm>
          <a:prstGeom prst="rect">
            <a:avLst/>
          </a:prstGeom>
          <a:solidFill>
            <a:schemeClr val="accent1"/>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743" name="Google Shape;1743;p86"/>
          <p:cNvSpPr/>
          <p:nvPr/>
        </p:nvSpPr>
        <p:spPr>
          <a:xfrm>
            <a:off x="5780970" y="4617272"/>
            <a:ext cx="531600" cy="531600"/>
          </a:xfrm>
          <a:prstGeom prst="rect">
            <a:avLst/>
          </a:prstGeom>
          <a:solidFill>
            <a:schemeClr val="accent1"/>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744" name="Google Shape;1744;p86"/>
          <p:cNvSpPr/>
          <p:nvPr/>
        </p:nvSpPr>
        <p:spPr>
          <a:xfrm>
            <a:off x="7318499" y="4617272"/>
            <a:ext cx="531600" cy="531600"/>
          </a:xfrm>
          <a:prstGeom prst="rect">
            <a:avLst/>
          </a:prstGeom>
          <a:solidFill>
            <a:schemeClr val="accent1"/>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745" name="Google Shape;1745;p86"/>
          <p:cNvSpPr/>
          <p:nvPr/>
        </p:nvSpPr>
        <p:spPr>
          <a:xfrm>
            <a:off x="8824922" y="4617272"/>
            <a:ext cx="531600" cy="531600"/>
          </a:xfrm>
          <a:prstGeom prst="rect">
            <a:avLst/>
          </a:prstGeom>
          <a:solidFill>
            <a:schemeClr val="accent1"/>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746" name="Google Shape;1746;p86"/>
          <p:cNvSpPr/>
          <p:nvPr/>
        </p:nvSpPr>
        <p:spPr>
          <a:xfrm>
            <a:off x="10386970" y="4617272"/>
            <a:ext cx="531600" cy="531600"/>
          </a:xfrm>
          <a:prstGeom prst="rect">
            <a:avLst/>
          </a:prstGeom>
          <a:solidFill>
            <a:schemeClr val="accent1"/>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764" name="Google Shape;1764;p86"/>
          <p:cNvSpPr txBox="1"/>
          <p:nvPr/>
        </p:nvSpPr>
        <p:spPr>
          <a:xfrm>
            <a:off x="3482085" y="4308023"/>
            <a:ext cx="531600" cy="514500"/>
          </a:xfrm>
          <a:prstGeom prst="rect">
            <a:avLst/>
          </a:prstGeom>
          <a:blipFill rotWithShape="1">
            <a:blip r:embed="rId3">
              <a:alphaModFix/>
            </a:blip>
            <a:stretch>
              <a:fillRect l="-12639"/>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latin typeface="Arial"/>
                <a:ea typeface="Arial"/>
                <a:cs typeface="Arial"/>
                <a:sym typeface="Arial"/>
              </a:rPr>
              <a:t> </a:t>
            </a:r>
            <a:endParaRPr/>
          </a:p>
        </p:txBody>
      </p:sp>
      <p:sp>
        <p:nvSpPr>
          <p:cNvPr id="1769" name="Google Shape;1769;p86"/>
          <p:cNvSpPr/>
          <p:nvPr/>
        </p:nvSpPr>
        <p:spPr>
          <a:xfrm>
            <a:off x="1182450" y="2203514"/>
            <a:ext cx="531600" cy="531600"/>
          </a:xfrm>
          <a:prstGeom prst="rect">
            <a:avLst/>
          </a:prstGeom>
          <a:solidFill>
            <a:schemeClr val="accent1"/>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1770" name="Google Shape;1770;p86"/>
          <p:cNvCxnSpPr>
            <a:cxnSpLocks/>
            <a:endCxn id="1769" idx="1"/>
          </p:cNvCxnSpPr>
          <p:nvPr/>
        </p:nvCxnSpPr>
        <p:spPr>
          <a:xfrm flipV="1">
            <a:off x="813125" y="2469314"/>
            <a:ext cx="369325" cy="7062"/>
          </a:xfrm>
          <a:prstGeom prst="straightConnector1">
            <a:avLst/>
          </a:prstGeom>
          <a:noFill/>
          <a:ln w="9525" cap="flat" cmpd="sng">
            <a:solidFill>
              <a:srgbClr val="3E6EC2"/>
            </a:solidFill>
            <a:prstDash val="solid"/>
            <a:round/>
            <a:headEnd type="none" w="sm" len="sm"/>
            <a:tailEnd type="triangle" w="med" len="med"/>
          </a:ln>
        </p:spPr>
      </p:cxnSp>
      <p:sp>
        <p:nvSpPr>
          <p:cNvPr id="1773" name="Google Shape;1773;p86"/>
          <p:cNvSpPr txBox="1"/>
          <p:nvPr/>
        </p:nvSpPr>
        <p:spPr>
          <a:xfrm>
            <a:off x="740457" y="1377131"/>
            <a:ext cx="1401900" cy="51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Arial"/>
                <a:ea typeface="Arial"/>
                <a:cs typeface="Arial"/>
                <a:sym typeface="Arial"/>
              </a:rPr>
              <a:t>I</a:t>
            </a:r>
            <a:endParaRPr sz="2400" b="0" i="0" u="none" strike="noStrike" cap="none">
              <a:solidFill>
                <a:schemeClr val="dk1"/>
              </a:solidFill>
              <a:latin typeface="Arial"/>
              <a:ea typeface="Arial"/>
              <a:cs typeface="Arial"/>
              <a:sym typeface="Arial"/>
            </a:endParaRPr>
          </a:p>
        </p:txBody>
      </p:sp>
      <p:cxnSp>
        <p:nvCxnSpPr>
          <p:cNvPr id="1774" name="Google Shape;1774;p86"/>
          <p:cNvCxnSpPr>
            <a:stCxn id="1769" idx="0"/>
            <a:endCxn id="1773" idx="2"/>
          </p:cNvCxnSpPr>
          <p:nvPr/>
        </p:nvCxnSpPr>
        <p:spPr>
          <a:xfrm rot="10800000">
            <a:off x="1441350" y="1891514"/>
            <a:ext cx="6900" cy="312000"/>
          </a:xfrm>
          <a:prstGeom prst="straightConnector1">
            <a:avLst/>
          </a:prstGeom>
          <a:noFill/>
          <a:ln w="9525" cap="flat" cmpd="sng">
            <a:solidFill>
              <a:srgbClr val="3E6EC2"/>
            </a:solidFill>
            <a:prstDash val="solid"/>
            <a:round/>
            <a:headEnd type="none" w="sm" len="sm"/>
            <a:tailEnd type="triangle" w="med" len="med"/>
          </a:ln>
        </p:spPr>
      </p:cxnSp>
      <p:sp>
        <p:nvSpPr>
          <p:cNvPr id="1775" name="Google Shape;1775;p86"/>
          <p:cNvSpPr/>
          <p:nvPr/>
        </p:nvSpPr>
        <p:spPr>
          <a:xfrm>
            <a:off x="2715792" y="2203514"/>
            <a:ext cx="531600" cy="531600"/>
          </a:xfrm>
          <a:prstGeom prst="rect">
            <a:avLst/>
          </a:prstGeom>
          <a:solidFill>
            <a:schemeClr val="accent1"/>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1780" name="Google Shape;1780;p86"/>
          <p:cNvCxnSpPr>
            <a:cxnSpLocks/>
            <a:stCxn id="1775" idx="0"/>
          </p:cNvCxnSpPr>
          <p:nvPr/>
        </p:nvCxnSpPr>
        <p:spPr>
          <a:xfrm flipV="1">
            <a:off x="2981592" y="1887104"/>
            <a:ext cx="0" cy="316410"/>
          </a:xfrm>
          <a:prstGeom prst="straightConnector1">
            <a:avLst/>
          </a:prstGeom>
          <a:noFill/>
          <a:ln w="9525" cap="flat" cmpd="sng">
            <a:solidFill>
              <a:srgbClr val="3E6EC2"/>
            </a:solidFill>
            <a:prstDash val="solid"/>
            <a:round/>
            <a:headEnd type="none" w="sm" len="sm"/>
            <a:tailEnd type="triangle" w="med" len="med"/>
          </a:ln>
        </p:spPr>
      </p:cxnSp>
      <p:sp>
        <p:nvSpPr>
          <p:cNvPr id="1781" name="Google Shape;1781;p86"/>
          <p:cNvSpPr txBox="1"/>
          <p:nvPr/>
        </p:nvSpPr>
        <p:spPr>
          <a:xfrm>
            <a:off x="3177759" y="1372604"/>
            <a:ext cx="1401900" cy="51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FFFFFF"/>
                </a:solidFill>
                <a:latin typeface="Arial"/>
                <a:ea typeface="Arial"/>
                <a:cs typeface="Arial"/>
                <a:sym typeface="Arial"/>
              </a:rPr>
              <a:t>arrive</a:t>
            </a:r>
            <a:endParaRPr sz="2400" b="0" i="0" u="none" strike="noStrike" cap="none">
              <a:solidFill>
                <a:srgbClr val="FFFFFF"/>
              </a:solidFill>
              <a:latin typeface="Arial"/>
              <a:ea typeface="Arial"/>
              <a:cs typeface="Arial"/>
              <a:sym typeface="Arial"/>
            </a:endParaRPr>
          </a:p>
        </p:txBody>
      </p:sp>
      <p:cxnSp>
        <p:nvCxnSpPr>
          <p:cNvPr id="1784" name="Google Shape;1784;p86"/>
          <p:cNvCxnSpPr>
            <a:cxnSpLocks/>
            <a:stCxn id="1741" idx="3"/>
            <a:endCxn id="1719" idx="1"/>
          </p:cNvCxnSpPr>
          <p:nvPr/>
        </p:nvCxnSpPr>
        <p:spPr>
          <a:xfrm flipH="1" flipV="1">
            <a:off x="2215296" y="3538417"/>
            <a:ext cx="1032096" cy="1344655"/>
          </a:xfrm>
          <a:prstGeom prst="curvedConnector5">
            <a:avLst>
              <a:gd name="adj1" fmla="val -22149"/>
              <a:gd name="adj2" fmla="val 51958"/>
              <a:gd name="adj3" fmla="val 122149"/>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785" name="Google Shape;1785;p86"/>
          <p:cNvCxnSpPr>
            <a:cxnSpLocks/>
            <a:stCxn id="1769" idx="3"/>
            <a:endCxn id="1719" idx="0"/>
          </p:cNvCxnSpPr>
          <p:nvPr/>
        </p:nvCxnSpPr>
        <p:spPr>
          <a:xfrm>
            <a:off x="1714050" y="2469314"/>
            <a:ext cx="902618" cy="855965"/>
          </a:xfrm>
          <a:prstGeom prst="curvedConnector2">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786" name="Google Shape;1786;p86"/>
          <p:cNvCxnSpPr>
            <a:cxnSpLocks/>
            <a:stCxn id="1769" idx="3"/>
            <a:endCxn id="1775" idx="1"/>
          </p:cNvCxnSpPr>
          <p:nvPr/>
        </p:nvCxnSpPr>
        <p:spPr>
          <a:xfrm>
            <a:off x="1714050" y="2469314"/>
            <a:ext cx="1001742" cy="0"/>
          </a:xfrm>
          <a:prstGeom prst="straightConnector1">
            <a:avLst/>
          </a:prstGeom>
          <a:noFill/>
          <a:ln w="9525" cap="flat" cmpd="sng">
            <a:solidFill>
              <a:srgbClr val="3E6EC2"/>
            </a:solidFill>
            <a:prstDash val="solid"/>
            <a:round/>
            <a:headEnd type="none" w="sm" len="sm"/>
            <a:tailEnd type="triangle" w="med" len="med"/>
          </a:ln>
        </p:spPr>
      </p:cxnSp>
      <p:cxnSp>
        <p:nvCxnSpPr>
          <p:cNvPr id="1801" name="Google Shape;1801;p86"/>
          <p:cNvCxnSpPr>
            <a:cxnSpLocks/>
            <a:stCxn id="1719" idx="3"/>
            <a:endCxn id="86" idx="2"/>
          </p:cNvCxnSpPr>
          <p:nvPr/>
        </p:nvCxnSpPr>
        <p:spPr>
          <a:xfrm flipV="1">
            <a:off x="3018039" y="3232075"/>
            <a:ext cx="4310486" cy="306342"/>
          </a:xfrm>
          <a:prstGeom prst="curvedConnector2">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4" name="Textfeld 103">
                <a:extLst>
                  <a:ext uri="{FF2B5EF4-FFF2-40B4-BE49-F238E27FC236}">
                    <a16:creationId xmlns:a16="http://schemas.microsoft.com/office/drawing/2014/main" id="{19820C75-66E0-43CC-9169-95CE7341FE0C}"/>
                  </a:ext>
                </a:extLst>
              </p:cNvPr>
              <p:cNvSpPr txBox="1"/>
              <p:nvPr/>
            </p:nvSpPr>
            <p:spPr>
              <a:xfrm>
                <a:off x="6833934" y="2397861"/>
                <a:ext cx="989182"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𝑒</m:t>
                          </m:r>
                        </m:e>
                        <m:sup>
                          <m:r>
                            <a:rPr lang="en-US" sz="2400" b="0" i="1" smtClean="0">
                              <a:latin typeface="Cambria Math" panose="02040503050406030204" pitchFamily="18" charset="0"/>
                            </a:rPr>
                            <m:t>&lt;</m:t>
                          </m:r>
                          <m:r>
                            <a:rPr lang="en-US" sz="2400" b="0" i="1" smtClean="0">
                              <a:latin typeface="Cambria Math" panose="02040503050406030204" pitchFamily="18" charset="0"/>
                            </a:rPr>
                            <m:t>2</m:t>
                          </m:r>
                          <m:r>
                            <a:rPr lang="en-US" sz="2400" b="0" i="1" smtClean="0">
                              <a:latin typeface="Cambria Math" panose="02040503050406030204" pitchFamily="18" charset="0"/>
                            </a:rPr>
                            <m:t>, </m:t>
                          </m:r>
                          <m:r>
                            <a:rPr lang="en-US" sz="2400" b="0" i="1" smtClean="0">
                              <a:latin typeface="Cambria Math" panose="02040503050406030204" pitchFamily="18" charset="0"/>
                            </a:rPr>
                            <m:t>2</m:t>
                          </m:r>
                          <m:r>
                            <a:rPr lang="en-US" sz="2400" b="0" i="1" smtClean="0">
                              <a:latin typeface="Cambria Math" panose="02040503050406030204" pitchFamily="18" charset="0"/>
                            </a:rPr>
                            <m:t>&gt;</m:t>
                          </m:r>
                        </m:sup>
                      </m:sSup>
                    </m:oMath>
                  </m:oMathPara>
                </a14:m>
                <a:endParaRPr lang="en-US" sz="2400" dirty="0"/>
              </a:p>
            </p:txBody>
          </p:sp>
        </mc:Choice>
        <mc:Fallback xmlns="">
          <p:sp>
            <p:nvSpPr>
              <p:cNvPr id="104" name="Textfeld 103">
                <a:extLst>
                  <a:ext uri="{FF2B5EF4-FFF2-40B4-BE49-F238E27FC236}">
                    <a16:creationId xmlns:a16="http://schemas.microsoft.com/office/drawing/2014/main" id="{19820C75-66E0-43CC-9169-95CE7341FE0C}"/>
                  </a:ext>
                </a:extLst>
              </p:cNvPr>
              <p:cNvSpPr txBox="1">
                <a:spLocks noRot="1" noChangeAspect="1" noMove="1" noResize="1" noEditPoints="1" noAdjustHandles="1" noChangeArrowheads="1" noChangeShapeType="1" noTextEdit="1"/>
              </p:cNvSpPr>
              <p:nvPr/>
            </p:nvSpPr>
            <p:spPr>
              <a:xfrm>
                <a:off x="6833934" y="2397861"/>
                <a:ext cx="989182" cy="461665"/>
              </a:xfrm>
              <a:prstGeom prst="rect">
                <a:avLst/>
              </a:prstGeom>
              <a:blipFill>
                <a:blip r:embed="rId10"/>
                <a:stretch>
                  <a:fillRect/>
                </a:stretch>
              </a:blipFill>
            </p:spPr>
            <p:txBody>
              <a:bodyPr/>
              <a:lstStyle/>
              <a:p>
                <a:r>
                  <a:rPr lang="en-US">
                    <a:noFill/>
                  </a:rPr>
                  <a:t> </a:t>
                </a:r>
              </a:p>
            </p:txBody>
          </p:sp>
        </mc:Fallback>
      </mc:AlternateContent>
      <p:grpSp>
        <p:nvGrpSpPr>
          <p:cNvPr id="80" name="Google Shape;1880;p87">
            <a:extLst>
              <a:ext uri="{FF2B5EF4-FFF2-40B4-BE49-F238E27FC236}">
                <a16:creationId xmlns:a16="http://schemas.microsoft.com/office/drawing/2014/main" id="{58FD73E9-866E-4EFF-90B4-6AB31EBB94EF}"/>
              </a:ext>
            </a:extLst>
          </p:cNvPr>
          <p:cNvGrpSpPr/>
          <p:nvPr/>
        </p:nvGrpSpPr>
        <p:grpSpPr>
          <a:xfrm>
            <a:off x="6860525" y="2920075"/>
            <a:ext cx="2184000" cy="312000"/>
            <a:chOff x="9854100" y="2476375"/>
            <a:chExt cx="2184000" cy="312000"/>
          </a:xfrm>
        </p:grpSpPr>
        <p:sp>
          <p:nvSpPr>
            <p:cNvPr id="81" name="Google Shape;1881;p87">
              <a:extLst>
                <a:ext uri="{FF2B5EF4-FFF2-40B4-BE49-F238E27FC236}">
                  <a16:creationId xmlns:a16="http://schemas.microsoft.com/office/drawing/2014/main" id="{BBBEF982-84F4-42B1-93D5-FA51F0DCC3A7}"/>
                </a:ext>
              </a:extLst>
            </p:cNvPr>
            <p:cNvSpPr/>
            <p:nvPr/>
          </p:nvSpPr>
          <p:spPr>
            <a:xfrm>
              <a:off x="11726100" y="2476375"/>
              <a:ext cx="312000" cy="312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1882;p87">
              <a:extLst>
                <a:ext uri="{FF2B5EF4-FFF2-40B4-BE49-F238E27FC236}">
                  <a16:creationId xmlns:a16="http://schemas.microsoft.com/office/drawing/2014/main" id="{BEA5C04A-14C0-4ABE-9C83-F642496879EF}"/>
                </a:ext>
              </a:extLst>
            </p:cNvPr>
            <p:cNvSpPr/>
            <p:nvPr/>
          </p:nvSpPr>
          <p:spPr>
            <a:xfrm>
              <a:off x="11414100" y="2476375"/>
              <a:ext cx="312000" cy="312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1883;p87">
              <a:extLst>
                <a:ext uri="{FF2B5EF4-FFF2-40B4-BE49-F238E27FC236}">
                  <a16:creationId xmlns:a16="http://schemas.microsoft.com/office/drawing/2014/main" id="{A7770C31-C32E-4FB1-9128-8E9570529C2E}"/>
                </a:ext>
              </a:extLst>
            </p:cNvPr>
            <p:cNvSpPr/>
            <p:nvPr/>
          </p:nvSpPr>
          <p:spPr>
            <a:xfrm>
              <a:off x="11102100" y="2476375"/>
              <a:ext cx="312000" cy="312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1884;p87">
              <a:extLst>
                <a:ext uri="{FF2B5EF4-FFF2-40B4-BE49-F238E27FC236}">
                  <a16:creationId xmlns:a16="http://schemas.microsoft.com/office/drawing/2014/main" id="{7785217F-3759-4B30-B7AF-5D08518B30FE}"/>
                </a:ext>
              </a:extLst>
            </p:cNvPr>
            <p:cNvSpPr/>
            <p:nvPr/>
          </p:nvSpPr>
          <p:spPr>
            <a:xfrm>
              <a:off x="10790100" y="2476375"/>
              <a:ext cx="312000" cy="312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1885;p87">
              <a:extLst>
                <a:ext uri="{FF2B5EF4-FFF2-40B4-BE49-F238E27FC236}">
                  <a16:creationId xmlns:a16="http://schemas.microsoft.com/office/drawing/2014/main" id="{865CC553-466D-49BD-ACAE-8D0036FB0502}"/>
                </a:ext>
              </a:extLst>
            </p:cNvPr>
            <p:cNvSpPr/>
            <p:nvPr/>
          </p:nvSpPr>
          <p:spPr>
            <a:xfrm>
              <a:off x="10478100" y="2476375"/>
              <a:ext cx="312000" cy="312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1886;p87">
              <a:extLst>
                <a:ext uri="{FF2B5EF4-FFF2-40B4-BE49-F238E27FC236}">
                  <a16:creationId xmlns:a16="http://schemas.microsoft.com/office/drawing/2014/main" id="{E63B5769-2F6B-44C8-AEDA-C2D4650AEA9C}"/>
                </a:ext>
              </a:extLst>
            </p:cNvPr>
            <p:cNvSpPr/>
            <p:nvPr/>
          </p:nvSpPr>
          <p:spPr>
            <a:xfrm>
              <a:off x="10166100" y="2476375"/>
              <a:ext cx="312000" cy="312000"/>
            </a:xfrm>
            <a:prstGeom prst="rect">
              <a:avLst/>
            </a:prstGeom>
            <a:solidFill>
              <a:srgbClr val="FFFFFF"/>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1887;p87">
              <a:extLst>
                <a:ext uri="{FF2B5EF4-FFF2-40B4-BE49-F238E27FC236}">
                  <a16:creationId xmlns:a16="http://schemas.microsoft.com/office/drawing/2014/main" id="{74348345-49A5-4AE0-BFDD-23ECCAE240BC}"/>
                </a:ext>
              </a:extLst>
            </p:cNvPr>
            <p:cNvSpPr/>
            <p:nvPr/>
          </p:nvSpPr>
          <p:spPr>
            <a:xfrm>
              <a:off x="9854100" y="2476375"/>
              <a:ext cx="312000" cy="312000"/>
            </a:xfrm>
            <a:prstGeom prst="rect">
              <a:avLst/>
            </a:prstGeom>
            <a:solidFill>
              <a:srgbClr val="FFFFFF"/>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 name="Google Shape;1789;p86">
            <a:extLst>
              <a:ext uri="{FF2B5EF4-FFF2-40B4-BE49-F238E27FC236}">
                <a16:creationId xmlns:a16="http://schemas.microsoft.com/office/drawing/2014/main" id="{6551EB0D-6623-499E-8112-FE2CEBE8316E}"/>
              </a:ext>
            </a:extLst>
          </p:cNvPr>
          <p:cNvSpPr txBox="1"/>
          <p:nvPr/>
        </p:nvSpPr>
        <p:spPr>
          <a:xfrm>
            <a:off x="273003" y="2238094"/>
            <a:ext cx="531600" cy="514500"/>
          </a:xfrm>
          <a:prstGeom prst="rect">
            <a:avLst/>
          </a:prstGeom>
          <a:blipFill rotWithShape="1">
            <a:blip r:embed="rId11">
              <a:alphaModFix/>
            </a:blip>
            <a:stretch>
              <a:fillRect l="-11488"/>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latin typeface="Arial"/>
                <a:ea typeface="Arial"/>
                <a:cs typeface="Arial"/>
                <a:sym typeface="Arial"/>
              </a:rPr>
              <a:t> </a:t>
            </a:r>
            <a:endParaRPr/>
          </a:p>
        </p:txBody>
      </p:sp>
      <mc:AlternateContent xmlns:mc="http://schemas.openxmlformats.org/markup-compatibility/2006" xmlns:a14="http://schemas.microsoft.com/office/drawing/2010/main">
        <mc:Choice Requires="a14">
          <p:sp>
            <p:nvSpPr>
              <p:cNvPr id="100" name="Textfeld 99">
                <a:extLst>
                  <a:ext uri="{FF2B5EF4-FFF2-40B4-BE49-F238E27FC236}">
                    <a16:creationId xmlns:a16="http://schemas.microsoft.com/office/drawing/2014/main" id="{5D5EDDFC-3441-456B-BE4A-1EA722AA3165}"/>
                  </a:ext>
                </a:extLst>
              </p:cNvPr>
              <p:cNvSpPr txBox="1"/>
              <p:nvPr/>
            </p:nvSpPr>
            <p:spPr>
              <a:xfrm>
                <a:off x="1720330" y="2027398"/>
                <a:ext cx="98918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𝑠</m:t>
                          </m:r>
                        </m:e>
                        <m:sup>
                          <m:r>
                            <a:rPr lang="en-US" sz="1800" b="0" i="1" smtClean="0">
                              <a:latin typeface="Cambria Math" panose="02040503050406030204" pitchFamily="18" charset="0"/>
                            </a:rPr>
                            <m:t>&lt;</m:t>
                          </m:r>
                          <m:r>
                            <a:rPr lang="en-US" sz="1800" b="0" i="1" smtClean="0">
                              <a:latin typeface="Cambria Math" panose="02040503050406030204" pitchFamily="18" charset="0"/>
                            </a:rPr>
                            <m:t>1</m:t>
                          </m:r>
                          <m:r>
                            <a:rPr lang="en-US" sz="1800" b="0" i="1" smtClean="0">
                              <a:latin typeface="Cambria Math" panose="02040503050406030204" pitchFamily="18" charset="0"/>
                            </a:rPr>
                            <m:t>&gt;</m:t>
                          </m:r>
                        </m:sup>
                      </m:sSup>
                    </m:oMath>
                  </m:oMathPara>
                </a14:m>
                <a:endParaRPr lang="en-US" sz="1800" dirty="0"/>
              </a:p>
            </p:txBody>
          </p:sp>
        </mc:Choice>
        <mc:Fallback xmlns="">
          <p:sp>
            <p:nvSpPr>
              <p:cNvPr id="100" name="Textfeld 99">
                <a:extLst>
                  <a:ext uri="{FF2B5EF4-FFF2-40B4-BE49-F238E27FC236}">
                    <a16:creationId xmlns:a16="http://schemas.microsoft.com/office/drawing/2014/main" id="{5D5EDDFC-3441-456B-BE4A-1EA722AA3165}"/>
                  </a:ext>
                </a:extLst>
              </p:cNvPr>
              <p:cNvSpPr txBox="1">
                <a:spLocks noRot="1" noChangeAspect="1" noMove="1" noResize="1" noEditPoints="1" noAdjustHandles="1" noChangeArrowheads="1" noChangeShapeType="1" noTextEdit="1"/>
              </p:cNvSpPr>
              <p:nvPr/>
            </p:nvSpPr>
            <p:spPr>
              <a:xfrm>
                <a:off x="1720330" y="2027398"/>
                <a:ext cx="989182" cy="369332"/>
              </a:xfrm>
              <a:prstGeom prst="rect">
                <a:avLst/>
              </a:prstGeom>
              <a:blipFill>
                <a:blip r:embed="rId12"/>
                <a:stretch>
                  <a:fillRect/>
                </a:stretch>
              </a:blipFill>
            </p:spPr>
            <p:txBody>
              <a:bodyPr/>
              <a:lstStyle/>
              <a:p>
                <a:r>
                  <a:rPr lang="en-US">
                    <a:noFill/>
                  </a:rPr>
                  <a:t> </a:t>
                </a:r>
              </a:p>
            </p:txBody>
          </p:sp>
        </mc:Fallback>
      </mc:AlternateContent>
      <p:sp>
        <p:nvSpPr>
          <p:cNvPr id="3" name="Titel 2">
            <a:extLst>
              <a:ext uri="{FF2B5EF4-FFF2-40B4-BE49-F238E27FC236}">
                <a16:creationId xmlns:a16="http://schemas.microsoft.com/office/drawing/2014/main" id="{D83E8855-8058-403C-91B6-2DC79C8448A6}"/>
              </a:ext>
            </a:extLst>
          </p:cNvPr>
          <p:cNvSpPr>
            <a:spLocks noGrp="1"/>
          </p:cNvSpPr>
          <p:nvPr>
            <p:ph type="title"/>
          </p:nvPr>
        </p:nvSpPr>
        <p:spPr/>
        <p:txBody>
          <a:bodyPr/>
          <a:lstStyle/>
          <a:p>
            <a:r>
              <a:rPr lang="en-US" dirty="0"/>
              <a:t>Step 1</a:t>
            </a:r>
            <a:endParaRPr lang="en-US"/>
          </a:p>
        </p:txBody>
      </p:sp>
    </p:spTree>
    <p:extLst>
      <p:ext uri="{BB962C8B-B14F-4D97-AF65-F5344CB8AC3E}">
        <p14:creationId xmlns:p14="http://schemas.microsoft.com/office/powerpoint/2010/main" val="289922100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718"/>
        <p:cNvGrpSpPr/>
        <p:nvPr/>
      </p:nvGrpSpPr>
      <p:grpSpPr>
        <a:xfrm>
          <a:off x="0" y="0"/>
          <a:ext cx="0" cy="0"/>
          <a:chOff x="0" y="0"/>
          <a:chExt cx="0" cy="0"/>
        </a:xfrm>
      </p:grpSpPr>
      <p:sp>
        <p:nvSpPr>
          <p:cNvPr id="1719" name="Google Shape;1719;p86"/>
          <p:cNvSpPr/>
          <p:nvPr/>
        </p:nvSpPr>
        <p:spPr>
          <a:xfrm>
            <a:off x="2215296" y="3325279"/>
            <a:ext cx="802743" cy="426275"/>
          </a:xfrm>
          <a:prstGeom prst="rect">
            <a:avLst/>
          </a:prstGeom>
          <a:ln>
            <a:headEnd type="none" w="sm" len="sm"/>
            <a:tailEnd type="none" w="sm" len="sm"/>
          </a:ln>
        </p:spPr>
        <p:style>
          <a:lnRef idx="2">
            <a:schemeClr val="accent3">
              <a:shade val="50000"/>
            </a:schemeClr>
          </a:lnRef>
          <a:fillRef idx="1">
            <a:schemeClr val="accent3"/>
          </a:fillRef>
          <a:effectRef idx="0">
            <a:schemeClr val="accent3"/>
          </a:effectRef>
          <a:fontRef idx="minor">
            <a:schemeClr val="lt1"/>
          </a:fontRef>
        </p:style>
        <p:txBody>
          <a:bodyPr spcFirstLastPara="1" wrap="square" lIns="91425" tIns="91425" rIns="91425" bIns="91425" anchor="ctr" anchorCtr="0">
            <a:noAutofit/>
          </a:bodyPr>
          <a:lstStyle/>
          <a:p>
            <a:pPr marL="0" lvl="0" indent="0" algn="ctr" rtl="0">
              <a:spcBef>
                <a:spcPts val="0"/>
              </a:spcBef>
              <a:spcAft>
                <a:spcPts val="0"/>
              </a:spcAft>
              <a:buNone/>
            </a:pPr>
            <a:endParaRPr dirty="0"/>
          </a:p>
        </p:txBody>
      </p:sp>
      <p:sp>
        <p:nvSpPr>
          <p:cNvPr id="1721" name="Google Shape;1721;p86"/>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43</a:t>
            </a:fld>
            <a:endParaRPr/>
          </a:p>
        </p:txBody>
      </p:sp>
      <p:grpSp>
        <p:nvGrpSpPr>
          <p:cNvPr id="1722" name="Google Shape;1722;p86"/>
          <p:cNvGrpSpPr/>
          <p:nvPr/>
        </p:nvGrpSpPr>
        <p:grpSpPr>
          <a:xfrm>
            <a:off x="746354" y="5420675"/>
            <a:ext cx="10607446" cy="860975"/>
            <a:chOff x="677444" y="4920288"/>
            <a:chExt cx="10607446" cy="860975"/>
          </a:xfrm>
        </p:grpSpPr>
        <p:grpSp>
          <p:nvGrpSpPr>
            <p:cNvPr id="1723" name="Google Shape;1723;p86"/>
            <p:cNvGrpSpPr/>
            <p:nvPr/>
          </p:nvGrpSpPr>
          <p:grpSpPr>
            <a:xfrm>
              <a:off x="677444" y="5266763"/>
              <a:ext cx="10607445" cy="514500"/>
              <a:chOff x="514500" y="4778825"/>
              <a:chExt cx="11457599" cy="514500"/>
            </a:xfrm>
          </p:grpSpPr>
          <p:sp>
            <p:nvSpPr>
              <p:cNvPr id="1724" name="Google Shape;1724;p86"/>
              <p:cNvSpPr txBox="1"/>
              <p:nvPr/>
            </p:nvSpPr>
            <p:spPr>
              <a:xfrm>
                <a:off x="2171700" y="4778825"/>
                <a:ext cx="1514400" cy="51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B7B7B7"/>
                    </a:solidFill>
                    <a:latin typeface="Arial"/>
                    <a:ea typeface="Arial"/>
                    <a:cs typeface="Arial"/>
                    <a:sym typeface="Arial"/>
                  </a:rPr>
                  <a:t>come</a:t>
                </a:r>
                <a:endParaRPr sz="2400" b="0" i="0" u="none" strike="noStrike" cap="none">
                  <a:solidFill>
                    <a:srgbClr val="B7B7B7"/>
                  </a:solidFill>
                  <a:latin typeface="Arial"/>
                  <a:ea typeface="Arial"/>
                  <a:cs typeface="Arial"/>
                  <a:sym typeface="Arial"/>
                </a:endParaRPr>
              </a:p>
            </p:txBody>
          </p:sp>
          <p:sp>
            <p:nvSpPr>
              <p:cNvPr id="1725" name="Google Shape;1725;p86"/>
              <p:cNvSpPr txBox="1"/>
              <p:nvPr/>
            </p:nvSpPr>
            <p:spPr>
              <a:xfrm>
                <a:off x="514500" y="4778825"/>
                <a:ext cx="1514400" cy="51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B7B7B7"/>
                    </a:solidFill>
                    <a:latin typeface="Arial"/>
                    <a:ea typeface="Arial"/>
                    <a:cs typeface="Arial"/>
                    <a:sym typeface="Arial"/>
                  </a:rPr>
                  <a:t>I</a:t>
                </a:r>
                <a:endParaRPr sz="2400" b="0" i="0" u="none" strike="noStrike" cap="none">
                  <a:solidFill>
                    <a:srgbClr val="B7B7B7"/>
                  </a:solidFill>
                  <a:latin typeface="Arial"/>
                  <a:ea typeface="Arial"/>
                  <a:cs typeface="Arial"/>
                  <a:sym typeface="Arial"/>
                </a:endParaRPr>
              </a:p>
            </p:txBody>
          </p:sp>
          <p:sp>
            <p:nvSpPr>
              <p:cNvPr id="1726" name="Google Shape;1726;p86"/>
              <p:cNvSpPr txBox="1"/>
              <p:nvPr/>
            </p:nvSpPr>
            <p:spPr>
              <a:xfrm>
                <a:off x="3828900" y="4778825"/>
                <a:ext cx="1514400" cy="51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B7B7B7"/>
                    </a:solidFill>
                    <a:latin typeface="Arial"/>
                    <a:ea typeface="Arial"/>
                    <a:cs typeface="Arial"/>
                    <a:sym typeface="Arial"/>
                  </a:rPr>
                  <a:t>this</a:t>
                </a:r>
                <a:endParaRPr sz="2400" b="0" i="0" u="none" strike="noStrike" cap="none">
                  <a:solidFill>
                    <a:srgbClr val="B7B7B7"/>
                  </a:solidFill>
                  <a:latin typeface="Arial"/>
                  <a:ea typeface="Arial"/>
                  <a:cs typeface="Arial"/>
                  <a:sym typeface="Arial"/>
                </a:endParaRPr>
              </a:p>
            </p:txBody>
          </p:sp>
          <p:sp>
            <p:nvSpPr>
              <p:cNvPr id="1727" name="Google Shape;1727;p86"/>
              <p:cNvSpPr txBox="1"/>
              <p:nvPr/>
            </p:nvSpPr>
            <p:spPr>
              <a:xfrm>
                <a:off x="5486100" y="4778825"/>
                <a:ext cx="1514400" cy="51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B7B7B7"/>
                    </a:solidFill>
                    <a:latin typeface="Arial"/>
                    <a:ea typeface="Arial"/>
                    <a:cs typeface="Arial"/>
                    <a:sym typeface="Arial"/>
                  </a:rPr>
                  <a:t>evening</a:t>
                </a:r>
                <a:endParaRPr sz="2400" b="0" i="0" u="none" strike="noStrike" cap="none">
                  <a:solidFill>
                    <a:srgbClr val="B7B7B7"/>
                  </a:solidFill>
                  <a:latin typeface="Arial"/>
                  <a:ea typeface="Arial"/>
                  <a:cs typeface="Arial"/>
                  <a:sym typeface="Arial"/>
                </a:endParaRPr>
              </a:p>
            </p:txBody>
          </p:sp>
          <p:sp>
            <p:nvSpPr>
              <p:cNvPr id="1728" name="Google Shape;1728;p86"/>
              <p:cNvSpPr txBox="1"/>
              <p:nvPr/>
            </p:nvSpPr>
            <p:spPr>
              <a:xfrm>
                <a:off x="7143300" y="4778825"/>
                <a:ext cx="1514400" cy="51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B7B7B7"/>
                    </a:solidFill>
                    <a:latin typeface="Arial"/>
                    <a:ea typeface="Arial"/>
                    <a:cs typeface="Arial"/>
                    <a:sym typeface="Arial"/>
                  </a:rPr>
                  <a:t>in</a:t>
                </a:r>
                <a:endParaRPr sz="2400" b="0" i="0" u="none" strike="noStrike" cap="none">
                  <a:solidFill>
                    <a:srgbClr val="B7B7B7"/>
                  </a:solidFill>
                  <a:latin typeface="Arial"/>
                  <a:ea typeface="Arial"/>
                  <a:cs typeface="Arial"/>
                  <a:sym typeface="Arial"/>
                </a:endParaRPr>
              </a:p>
            </p:txBody>
          </p:sp>
          <p:sp>
            <p:nvSpPr>
              <p:cNvPr id="1729" name="Google Shape;1729;p86"/>
              <p:cNvSpPr txBox="1"/>
              <p:nvPr/>
            </p:nvSpPr>
            <p:spPr>
              <a:xfrm>
                <a:off x="8800500" y="4778825"/>
                <a:ext cx="1514400" cy="51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B7B7B7"/>
                    </a:solidFill>
                    <a:latin typeface="Arial"/>
                    <a:ea typeface="Arial"/>
                    <a:cs typeface="Arial"/>
                    <a:sym typeface="Arial"/>
                  </a:rPr>
                  <a:t>Munich</a:t>
                </a:r>
                <a:endParaRPr sz="2400" b="0" i="0" u="none" strike="noStrike" cap="none">
                  <a:solidFill>
                    <a:srgbClr val="B7B7B7"/>
                  </a:solidFill>
                  <a:latin typeface="Arial"/>
                  <a:ea typeface="Arial"/>
                  <a:cs typeface="Arial"/>
                  <a:sym typeface="Arial"/>
                </a:endParaRPr>
              </a:p>
            </p:txBody>
          </p:sp>
          <p:sp>
            <p:nvSpPr>
              <p:cNvPr id="1730" name="Google Shape;1730;p86"/>
              <p:cNvSpPr txBox="1"/>
              <p:nvPr/>
            </p:nvSpPr>
            <p:spPr>
              <a:xfrm>
                <a:off x="10457699" y="4778825"/>
                <a:ext cx="1514400" cy="51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B7B7B7"/>
                    </a:solidFill>
                    <a:latin typeface="Arial"/>
                    <a:ea typeface="Arial"/>
                    <a:cs typeface="Arial"/>
                    <a:sym typeface="Arial"/>
                  </a:rPr>
                  <a:t>to</a:t>
                </a:r>
                <a:endParaRPr sz="2400" b="0" i="0" u="none" strike="noStrike" cap="none">
                  <a:solidFill>
                    <a:srgbClr val="B7B7B7"/>
                  </a:solidFill>
                  <a:latin typeface="Arial"/>
                  <a:ea typeface="Arial"/>
                  <a:cs typeface="Arial"/>
                  <a:sym typeface="Arial"/>
                </a:endParaRPr>
              </a:p>
            </p:txBody>
          </p:sp>
        </p:grpSp>
        <p:grpSp>
          <p:nvGrpSpPr>
            <p:cNvPr id="1731" name="Google Shape;1731;p86"/>
            <p:cNvGrpSpPr/>
            <p:nvPr/>
          </p:nvGrpSpPr>
          <p:grpSpPr>
            <a:xfrm>
              <a:off x="677444" y="4920288"/>
              <a:ext cx="10607446" cy="514512"/>
              <a:chOff x="514500" y="4728488"/>
              <a:chExt cx="11457600" cy="514512"/>
            </a:xfrm>
          </p:grpSpPr>
          <p:sp>
            <p:nvSpPr>
              <p:cNvPr id="1732" name="Google Shape;1732;p86"/>
              <p:cNvSpPr txBox="1"/>
              <p:nvPr/>
            </p:nvSpPr>
            <p:spPr>
              <a:xfrm>
                <a:off x="2171700" y="4728500"/>
                <a:ext cx="1514400" cy="51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Arial"/>
                    <a:ea typeface="Arial"/>
                    <a:cs typeface="Arial"/>
                    <a:sym typeface="Arial"/>
                  </a:rPr>
                  <a:t>komme</a:t>
                </a:r>
                <a:endParaRPr sz="2400" b="0" i="0" u="none" strike="noStrike" cap="none">
                  <a:solidFill>
                    <a:srgbClr val="000000"/>
                  </a:solidFill>
                  <a:latin typeface="Arial"/>
                  <a:ea typeface="Arial"/>
                  <a:cs typeface="Arial"/>
                  <a:sym typeface="Arial"/>
                </a:endParaRPr>
              </a:p>
            </p:txBody>
          </p:sp>
          <p:sp>
            <p:nvSpPr>
              <p:cNvPr id="1733" name="Google Shape;1733;p86"/>
              <p:cNvSpPr txBox="1"/>
              <p:nvPr/>
            </p:nvSpPr>
            <p:spPr>
              <a:xfrm>
                <a:off x="514500" y="4728500"/>
                <a:ext cx="1514400" cy="51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Arial"/>
                    <a:ea typeface="Arial"/>
                    <a:cs typeface="Arial"/>
                    <a:sym typeface="Arial"/>
                  </a:rPr>
                  <a:t>Ich</a:t>
                </a:r>
                <a:endParaRPr sz="2400" b="0" i="0" u="none" strike="noStrike" cap="none">
                  <a:solidFill>
                    <a:srgbClr val="000000"/>
                  </a:solidFill>
                  <a:latin typeface="Arial"/>
                  <a:ea typeface="Arial"/>
                  <a:cs typeface="Arial"/>
                  <a:sym typeface="Arial"/>
                </a:endParaRPr>
              </a:p>
            </p:txBody>
          </p:sp>
          <p:sp>
            <p:nvSpPr>
              <p:cNvPr id="1734" name="Google Shape;1734;p86"/>
              <p:cNvSpPr txBox="1"/>
              <p:nvPr/>
            </p:nvSpPr>
            <p:spPr>
              <a:xfrm>
                <a:off x="3828900" y="4728500"/>
                <a:ext cx="1514400" cy="51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Arial"/>
                    <a:ea typeface="Arial"/>
                    <a:cs typeface="Arial"/>
                    <a:sym typeface="Arial"/>
                  </a:rPr>
                  <a:t>am</a:t>
                </a:r>
                <a:endParaRPr sz="2400" b="0" i="0" u="none" strike="noStrike" cap="none">
                  <a:solidFill>
                    <a:srgbClr val="000000"/>
                  </a:solidFill>
                  <a:latin typeface="Arial"/>
                  <a:ea typeface="Arial"/>
                  <a:cs typeface="Arial"/>
                  <a:sym typeface="Arial"/>
                </a:endParaRPr>
              </a:p>
            </p:txBody>
          </p:sp>
          <p:sp>
            <p:nvSpPr>
              <p:cNvPr id="1735" name="Google Shape;1735;p86"/>
              <p:cNvSpPr txBox="1"/>
              <p:nvPr/>
            </p:nvSpPr>
            <p:spPr>
              <a:xfrm>
                <a:off x="5486100" y="4728500"/>
                <a:ext cx="1514400" cy="51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Arial"/>
                    <a:ea typeface="Arial"/>
                    <a:cs typeface="Arial"/>
                    <a:sym typeface="Arial"/>
                  </a:rPr>
                  <a:t>Abend</a:t>
                </a:r>
                <a:endParaRPr sz="2400" b="0" i="0" u="none" strike="noStrike" cap="none">
                  <a:solidFill>
                    <a:srgbClr val="000000"/>
                  </a:solidFill>
                  <a:latin typeface="Arial"/>
                  <a:ea typeface="Arial"/>
                  <a:cs typeface="Arial"/>
                  <a:sym typeface="Arial"/>
                </a:endParaRPr>
              </a:p>
            </p:txBody>
          </p:sp>
          <p:sp>
            <p:nvSpPr>
              <p:cNvPr id="1736" name="Google Shape;1736;p86"/>
              <p:cNvSpPr txBox="1"/>
              <p:nvPr/>
            </p:nvSpPr>
            <p:spPr>
              <a:xfrm>
                <a:off x="7143300" y="4728500"/>
                <a:ext cx="1514400" cy="51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Arial"/>
                    <a:ea typeface="Arial"/>
                    <a:cs typeface="Arial"/>
                    <a:sym typeface="Arial"/>
                  </a:rPr>
                  <a:t>in</a:t>
                </a:r>
                <a:endParaRPr sz="2400" b="0" i="0" u="none" strike="noStrike" cap="none">
                  <a:solidFill>
                    <a:srgbClr val="000000"/>
                  </a:solidFill>
                  <a:latin typeface="Arial"/>
                  <a:ea typeface="Arial"/>
                  <a:cs typeface="Arial"/>
                  <a:sym typeface="Arial"/>
                </a:endParaRPr>
              </a:p>
            </p:txBody>
          </p:sp>
          <p:sp>
            <p:nvSpPr>
              <p:cNvPr id="1737" name="Google Shape;1737;p86"/>
              <p:cNvSpPr txBox="1"/>
              <p:nvPr/>
            </p:nvSpPr>
            <p:spPr>
              <a:xfrm>
                <a:off x="8709709" y="4728488"/>
                <a:ext cx="1635900" cy="51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Arial"/>
                    <a:ea typeface="Arial"/>
                    <a:cs typeface="Arial"/>
                    <a:sym typeface="Arial"/>
                  </a:rPr>
                  <a:t>München</a:t>
                </a:r>
                <a:endParaRPr sz="2400" b="0" i="0" u="none" strike="noStrike" cap="none">
                  <a:solidFill>
                    <a:srgbClr val="000000"/>
                  </a:solidFill>
                  <a:latin typeface="Arial"/>
                  <a:ea typeface="Arial"/>
                  <a:cs typeface="Arial"/>
                  <a:sym typeface="Arial"/>
                </a:endParaRPr>
              </a:p>
            </p:txBody>
          </p:sp>
          <p:sp>
            <p:nvSpPr>
              <p:cNvPr id="1738" name="Google Shape;1738;p86"/>
              <p:cNvSpPr txBox="1"/>
              <p:nvPr/>
            </p:nvSpPr>
            <p:spPr>
              <a:xfrm>
                <a:off x="10457700" y="4728500"/>
                <a:ext cx="1514400" cy="51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Arial"/>
                    <a:ea typeface="Arial"/>
                    <a:cs typeface="Arial"/>
                    <a:sym typeface="Arial"/>
                  </a:rPr>
                  <a:t>an</a:t>
                </a:r>
                <a:endParaRPr sz="2400" b="0" i="0" u="none" strike="noStrike" cap="none">
                  <a:solidFill>
                    <a:srgbClr val="000000"/>
                  </a:solidFill>
                  <a:latin typeface="Arial"/>
                  <a:ea typeface="Arial"/>
                  <a:cs typeface="Arial"/>
                  <a:sym typeface="Arial"/>
                </a:endParaRPr>
              </a:p>
            </p:txBody>
          </p:sp>
        </p:grpSp>
      </p:grpSp>
      <p:sp>
        <p:nvSpPr>
          <p:cNvPr id="1739" name="Google Shape;1739;p86"/>
          <p:cNvSpPr txBox="1"/>
          <p:nvPr/>
        </p:nvSpPr>
        <p:spPr>
          <a:xfrm>
            <a:off x="-413145" y="6281650"/>
            <a:ext cx="3709200" cy="51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Arial"/>
                <a:ea typeface="Arial"/>
                <a:cs typeface="Arial"/>
                <a:sym typeface="Arial"/>
              </a:rPr>
              <a:t>ankommen - arrive</a:t>
            </a:r>
            <a:endParaRPr sz="2400" b="0" i="0" u="none" strike="noStrike" cap="none">
              <a:solidFill>
                <a:srgbClr val="000000"/>
              </a:solidFill>
              <a:latin typeface="Arial"/>
              <a:ea typeface="Arial"/>
              <a:cs typeface="Arial"/>
              <a:sym typeface="Arial"/>
            </a:endParaRPr>
          </a:p>
        </p:txBody>
      </p:sp>
      <p:sp>
        <p:nvSpPr>
          <p:cNvPr id="1740" name="Google Shape;1740;p86"/>
          <p:cNvSpPr/>
          <p:nvPr/>
        </p:nvSpPr>
        <p:spPr>
          <a:xfrm>
            <a:off x="1183203" y="4617272"/>
            <a:ext cx="531600" cy="531600"/>
          </a:xfrm>
          <a:prstGeom prst="rect">
            <a:avLst/>
          </a:prstGeom>
          <a:solidFill>
            <a:schemeClr val="accent1"/>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741" name="Google Shape;1741;p86"/>
          <p:cNvSpPr/>
          <p:nvPr/>
        </p:nvSpPr>
        <p:spPr>
          <a:xfrm>
            <a:off x="2715792" y="4617272"/>
            <a:ext cx="531600" cy="531600"/>
          </a:xfrm>
          <a:prstGeom prst="rect">
            <a:avLst/>
          </a:prstGeom>
          <a:solidFill>
            <a:schemeClr val="accent1"/>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742" name="Google Shape;1742;p86"/>
          <p:cNvSpPr/>
          <p:nvPr/>
        </p:nvSpPr>
        <p:spPr>
          <a:xfrm>
            <a:off x="4248381" y="4617272"/>
            <a:ext cx="531600" cy="531600"/>
          </a:xfrm>
          <a:prstGeom prst="rect">
            <a:avLst/>
          </a:prstGeom>
          <a:solidFill>
            <a:schemeClr val="accent1"/>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743" name="Google Shape;1743;p86"/>
          <p:cNvSpPr/>
          <p:nvPr/>
        </p:nvSpPr>
        <p:spPr>
          <a:xfrm>
            <a:off x="5780970" y="4617272"/>
            <a:ext cx="531600" cy="531600"/>
          </a:xfrm>
          <a:prstGeom prst="rect">
            <a:avLst/>
          </a:prstGeom>
          <a:solidFill>
            <a:schemeClr val="accent1"/>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744" name="Google Shape;1744;p86"/>
          <p:cNvSpPr/>
          <p:nvPr/>
        </p:nvSpPr>
        <p:spPr>
          <a:xfrm>
            <a:off x="7318499" y="4617272"/>
            <a:ext cx="531600" cy="531600"/>
          </a:xfrm>
          <a:prstGeom prst="rect">
            <a:avLst/>
          </a:prstGeom>
          <a:solidFill>
            <a:schemeClr val="accent1"/>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745" name="Google Shape;1745;p86"/>
          <p:cNvSpPr/>
          <p:nvPr/>
        </p:nvSpPr>
        <p:spPr>
          <a:xfrm>
            <a:off x="8824922" y="4617272"/>
            <a:ext cx="531600" cy="531600"/>
          </a:xfrm>
          <a:prstGeom prst="rect">
            <a:avLst/>
          </a:prstGeom>
          <a:solidFill>
            <a:schemeClr val="accent1"/>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746" name="Google Shape;1746;p86"/>
          <p:cNvSpPr/>
          <p:nvPr/>
        </p:nvSpPr>
        <p:spPr>
          <a:xfrm>
            <a:off x="10386970" y="4617272"/>
            <a:ext cx="531600" cy="531600"/>
          </a:xfrm>
          <a:prstGeom prst="rect">
            <a:avLst/>
          </a:prstGeom>
          <a:solidFill>
            <a:schemeClr val="accent1"/>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765" name="Google Shape;1765;p86"/>
          <p:cNvSpPr txBox="1"/>
          <p:nvPr/>
        </p:nvSpPr>
        <p:spPr>
          <a:xfrm>
            <a:off x="5019615" y="4308023"/>
            <a:ext cx="531600" cy="514500"/>
          </a:xfrm>
          <a:prstGeom prst="rect">
            <a:avLst/>
          </a:prstGeom>
          <a:blipFill rotWithShape="1">
            <a:blip r:embed="rId3">
              <a:alphaModFix/>
            </a:blip>
            <a:stretch>
              <a:fillRect l="-12499"/>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latin typeface="Arial"/>
                <a:ea typeface="Arial"/>
                <a:cs typeface="Arial"/>
                <a:sym typeface="Arial"/>
              </a:rPr>
              <a:t> </a:t>
            </a:r>
            <a:endParaRPr/>
          </a:p>
        </p:txBody>
      </p:sp>
      <p:sp>
        <p:nvSpPr>
          <p:cNvPr id="1769" name="Google Shape;1769;p86"/>
          <p:cNvSpPr/>
          <p:nvPr/>
        </p:nvSpPr>
        <p:spPr>
          <a:xfrm>
            <a:off x="1182450" y="2203514"/>
            <a:ext cx="531600" cy="531600"/>
          </a:xfrm>
          <a:prstGeom prst="rect">
            <a:avLst/>
          </a:prstGeom>
          <a:solidFill>
            <a:schemeClr val="accent1"/>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1770" name="Google Shape;1770;p86"/>
          <p:cNvCxnSpPr>
            <a:cxnSpLocks/>
            <a:endCxn id="1769" idx="1"/>
          </p:cNvCxnSpPr>
          <p:nvPr/>
        </p:nvCxnSpPr>
        <p:spPr>
          <a:xfrm flipV="1">
            <a:off x="813125" y="2469314"/>
            <a:ext cx="369325" cy="7062"/>
          </a:xfrm>
          <a:prstGeom prst="straightConnector1">
            <a:avLst/>
          </a:prstGeom>
          <a:noFill/>
          <a:ln w="9525" cap="flat" cmpd="sng">
            <a:solidFill>
              <a:srgbClr val="3E6EC2"/>
            </a:solidFill>
            <a:prstDash val="solid"/>
            <a:round/>
            <a:headEnd type="none" w="sm" len="sm"/>
            <a:tailEnd type="triangle" w="med" len="med"/>
          </a:ln>
        </p:spPr>
      </p:cxnSp>
      <p:sp>
        <p:nvSpPr>
          <p:cNvPr id="1773" name="Google Shape;1773;p86"/>
          <p:cNvSpPr txBox="1"/>
          <p:nvPr/>
        </p:nvSpPr>
        <p:spPr>
          <a:xfrm>
            <a:off x="740457" y="1377131"/>
            <a:ext cx="1401900" cy="51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Arial"/>
                <a:ea typeface="Arial"/>
                <a:cs typeface="Arial"/>
                <a:sym typeface="Arial"/>
              </a:rPr>
              <a:t>I</a:t>
            </a:r>
            <a:endParaRPr sz="2400" b="0" i="0" u="none" strike="noStrike" cap="none">
              <a:solidFill>
                <a:schemeClr val="dk1"/>
              </a:solidFill>
              <a:latin typeface="Arial"/>
              <a:ea typeface="Arial"/>
              <a:cs typeface="Arial"/>
              <a:sym typeface="Arial"/>
            </a:endParaRPr>
          </a:p>
        </p:txBody>
      </p:sp>
      <p:cxnSp>
        <p:nvCxnSpPr>
          <p:cNvPr id="1774" name="Google Shape;1774;p86"/>
          <p:cNvCxnSpPr>
            <a:stCxn id="1769" idx="0"/>
            <a:endCxn id="1773" idx="2"/>
          </p:cNvCxnSpPr>
          <p:nvPr/>
        </p:nvCxnSpPr>
        <p:spPr>
          <a:xfrm rot="10800000">
            <a:off x="1441350" y="1891514"/>
            <a:ext cx="6900" cy="312000"/>
          </a:xfrm>
          <a:prstGeom prst="straightConnector1">
            <a:avLst/>
          </a:prstGeom>
          <a:noFill/>
          <a:ln w="9525" cap="flat" cmpd="sng">
            <a:solidFill>
              <a:srgbClr val="3E6EC2"/>
            </a:solidFill>
            <a:prstDash val="solid"/>
            <a:round/>
            <a:headEnd type="none" w="sm" len="sm"/>
            <a:tailEnd type="triangle" w="med" len="med"/>
          </a:ln>
        </p:spPr>
      </p:cxnSp>
      <p:sp>
        <p:nvSpPr>
          <p:cNvPr id="1781" name="Google Shape;1781;p86"/>
          <p:cNvSpPr txBox="1"/>
          <p:nvPr/>
        </p:nvSpPr>
        <p:spPr>
          <a:xfrm>
            <a:off x="3177759" y="1372604"/>
            <a:ext cx="1401900" cy="51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FFFFFF"/>
                </a:solidFill>
                <a:latin typeface="Arial"/>
                <a:ea typeface="Arial"/>
                <a:cs typeface="Arial"/>
                <a:sym typeface="Arial"/>
              </a:rPr>
              <a:t>arrive</a:t>
            </a:r>
            <a:endParaRPr sz="2400" b="0" i="0" u="none" strike="noStrike" cap="none">
              <a:solidFill>
                <a:srgbClr val="FFFFFF"/>
              </a:solidFill>
              <a:latin typeface="Arial"/>
              <a:ea typeface="Arial"/>
              <a:cs typeface="Arial"/>
              <a:sym typeface="Arial"/>
            </a:endParaRPr>
          </a:p>
        </p:txBody>
      </p:sp>
      <p:cxnSp>
        <p:nvCxnSpPr>
          <p:cNvPr id="1784" name="Google Shape;1784;p86"/>
          <p:cNvCxnSpPr>
            <a:cxnSpLocks/>
            <a:stCxn id="1742" idx="3"/>
            <a:endCxn id="1719" idx="1"/>
          </p:cNvCxnSpPr>
          <p:nvPr/>
        </p:nvCxnSpPr>
        <p:spPr>
          <a:xfrm flipH="1" flipV="1">
            <a:off x="2215296" y="3538417"/>
            <a:ext cx="2564685" cy="1344655"/>
          </a:xfrm>
          <a:prstGeom prst="curvedConnector5">
            <a:avLst>
              <a:gd name="adj1" fmla="val -8913"/>
              <a:gd name="adj2" fmla="val 51958"/>
              <a:gd name="adj3" fmla="val 108913"/>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801" name="Google Shape;1801;p86"/>
          <p:cNvCxnSpPr>
            <a:cxnSpLocks/>
            <a:stCxn id="1719" idx="3"/>
            <a:endCxn id="93" idx="2"/>
          </p:cNvCxnSpPr>
          <p:nvPr/>
        </p:nvCxnSpPr>
        <p:spPr>
          <a:xfrm flipV="1">
            <a:off x="3018039" y="3232075"/>
            <a:ext cx="4622486" cy="306342"/>
          </a:xfrm>
          <a:prstGeom prst="curvedConnector2">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4" name="Textfeld 103">
                <a:extLst>
                  <a:ext uri="{FF2B5EF4-FFF2-40B4-BE49-F238E27FC236}">
                    <a16:creationId xmlns:a16="http://schemas.microsoft.com/office/drawing/2014/main" id="{19820C75-66E0-43CC-9169-95CE7341FE0C}"/>
                  </a:ext>
                </a:extLst>
              </p:cNvPr>
              <p:cNvSpPr txBox="1"/>
              <p:nvPr/>
            </p:nvSpPr>
            <p:spPr>
              <a:xfrm>
                <a:off x="7145934" y="2383578"/>
                <a:ext cx="989182"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𝑒</m:t>
                          </m:r>
                        </m:e>
                        <m:sup>
                          <m:r>
                            <a:rPr lang="en-US" sz="2400" b="0" i="1" smtClean="0">
                              <a:latin typeface="Cambria Math" panose="02040503050406030204" pitchFamily="18" charset="0"/>
                            </a:rPr>
                            <m:t>&lt;</m:t>
                          </m:r>
                          <m:r>
                            <a:rPr lang="en-US" sz="2400" b="0" i="1" smtClean="0">
                              <a:latin typeface="Cambria Math" panose="02040503050406030204" pitchFamily="18" charset="0"/>
                            </a:rPr>
                            <m:t>2</m:t>
                          </m:r>
                          <m:r>
                            <a:rPr lang="en-US" sz="2400" b="0" i="1" smtClean="0">
                              <a:latin typeface="Cambria Math" panose="02040503050406030204" pitchFamily="18" charset="0"/>
                            </a:rPr>
                            <m:t>, </m:t>
                          </m:r>
                          <m:r>
                            <a:rPr lang="en-US" sz="2400" b="0" i="1" smtClean="0">
                              <a:latin typeface="Cambria Math" panose="02040503050406030204" pitchFamily="18" charset="0"/>
                            </a:rPr>
                            <m:t>3</m:t>
                          </m:r>
                          <m:r>
                            <a:rPr lang="en-US" sz="2400" b="0" i="1" smtClean="0">
                              <a:latin typeface="Cambria Math" panose="02040503050406030204" pitchFamily="18" charset="0"/>
                            </a:rPr>
                            <m:t>&gt;</m:t>
                          </m:r>
                        </m:sup>
                      </m:sSup>
                    </m:oMath>
                  </m:oMathPara>
                </a14:m>
                <a:endParaRPr lang="en-US" sz="2400" dirty="0"/>
              </a:p>
            </p:txBody>
          </p:sp>
        </mc:Choice>
        <mc:Fallback xmlns="">
          <p:sp>
            <p:nvSpPr>
              <p:cNvPr id="104" name="Textfeld 103">
                <a:extLst>
                  <a:ext uri="{FF2B5EF4-FFF2-40B4-BE49-F238E27FC236}">
                    <a16:creationId xmlns:a16="http://schemas.microsoft.com/office/drawing/2014/main" id="{19820C75-66E0-43CC-9169-95CE7341FE0C}"/>
                  </a:ext>
                </a:extLst>
              </p:cNvPr>
              <p:cNvSpPr txBox="1">
                <a:spLocks noRot="1" noChangeAspect="1" noMove="1" noResize="1" noEditPoints="1" noAdjustHandles="1" noChangeArrowheads="1" noChangeShapeType="1" noTextEdit="1"/>
              </p:cNvSpPr>
              <p:nvPr/>
            </p:nvSpPr>
            <p:spPr>
              <a:xfrm>
                <a:off x="7145934" y="2383578"/>
                <a:ext cx="989182" cy="461665"/>
              </a:xfrm>
              <a:prstGeom prst="rect">
                <a:avLst/>
              </a:prstGeom>
              <a:blipFill>
                <a:blip r:embed="rId10"/>
                <a:stretch>
                  <a:fillRect/>
                </a:stretch>
              </a:blipFill>
            </p:spPr>
            <p:txBody>
              <a:bodyPr/>
              <a:lstStyle/>
              <a:p>
                <a:r>
                  <a:rPr lang="en-US">
                    <a:noFill/>
                  </a:rPr>
                  <a:t> </a:t>
                </a:r>
              </a:p>
            </p:txBody>
          </p:sp>
        </mc:Fallback>
      </mc:AlternateContent>
      <p:grpSp>
        <p:nvGrpSpPr>
          <p:cNvPr id="88" name="Google Shape;1967;p88">
            <a:extLst>
              <a:ext uri="{FF2B5EF4-FFF2-40B4-BE49-F238E27FC236}">
                <a16:creationId xmlns:a16="http://schemas.microsoft.com/office/drawing/2014/main" id="{EFB8688D-C9E3-4719-94EE-CC64EDA514DB}"/>
              </a:ext>
            </a:extLst>
          </p:cNvPr>
          <p:cNvGrpSpPr/>
          <p:nvPr/>
        </p:nvGrpSpPr>
        <p:grpSpPr>
          <a:xfrm>
            <a:off x="6860525" y="2920075"/>
            <a:ext cx="2184000" cy="312000"/>
            <a:chOff x="9854100" y="2476375"/>
            <a:chExt cx="2184000" cy="312000"/>
          </a:xfrm>
        </p:grpSpPr>
        <p:sp>
          <p:nvSpPr>
            <p:cNvPr id="89" name="Google Shape;1968;p88">
              <a:extLst>
                <a:ext uri="{FF2B5EF4-FFF2-40B4-BE49-F238E27FC236}">
                  <a16:creationId xmlns:a16="http://schemas.microsoft.com/office/drawing/2014/main" id="{A4D393A6-C084-4F33-B0A6-1A3B281DAEA1}"/>
                </a:ext>
              </a:extLst>
            </p:cNvPr>
            <p:cNvSpPr/>
            <p:nvPr/>
          </p:nvSpPr>
          <p:spPr>
            <a:xfrm>
              <a:off x="11726100" y="2476375"/>
              <a:ext cx="312000" cy="312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1969;p88">
              <a:extLst>
                <a:ext uri="{FF2B5EF4-FFF2-40B4-BE49-F238E27FC236}">
                  <a16:creationId xmlns:a16="http://schemas.microsoft.com/office/drawing/2014/main" id="{BCEFF962-5DA9-4C09-AE10-F522959A0FAF}"/>
                </a:ext>
              </a:extLst>
            </p:cNvPr>
            <p:cNvSpPr/>
            <p:nvPr/>
          </p:nvSpPr>
          <p:spPr>
            <a:xfrm>
              <a:off x="11414100" y="2476375"/>
              <a:ext cx="312000" cy="312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1970;p88">
              <a:extLst>
                <a:ext uri="{FF2B5EF4-FFF2-40B4-BE49-F238E27FC236}">
                  <a16:creationId xmlns:a16="http://schemas.microsoft.com/office/drawing/2014/main" id="{5B1310FD-3C08-4B16-9DB6-6F5EE7CDCFE2}"/>
                </a:ext>
              </a:extLst>
            </p:cNvPr>
            <p:cNvSpPr/>
            <p:nvPr/>
          </p:nvSpPr>
          <p:spPr>
            <a:xfrm>
              <a:off x="11102100" y="2476375"/>
              <a:ext cx="312000" cy="312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1971;p88">
              <a:extLst>
                <a:ext uri="{FF2B5EF4-FFF2-40B4-BE49-F238E27FC236}">
                  <a16:creationId xmlns:a16="http://schemas.microsoft.com/office/drawing/2014/main" id="{AC4CB26F-6675-4D3E-9EE7-D1289BA459A2}"/>
                </a:ext>
              </a:extLst>
            </p:cNvPr>
            <p:cNvSpPr/>
            <p:nvPr/>
          </p:nvSpPr>
          <p:spPr>
            <a:xfrm>
              <a:off x="10790100" y="2476375"/>
              <a:ext cx="312000" cy="312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1972;p88">
              <a:extLst>
                <a:ext uri="{FF2B5EF4-FFF2-40B4-BE49-F238E27FC236}">
                  <a16:creationId xmlns:a16="http://schemas.microsoft.com/office/drawing/2014/main" id="{D7D56B9E-41F3-44FC-A05D-3BDE5CD3B070}"/>
                </a:ext>
              </a:extLst>
            </p:cNvPr>
            <p:cNvSpPr/>
            <p:nvPr/>
          </p:nvSpPr>
          <p:spPr>
            <a:xfrm>
              <a:off x="10478100" y="2476375"/>
              <a:ext cx="312000" cy="312000"/>
            </a:xfrm>
            <a:prstGeom prst="rect">
              <a:avLst/>
            </a:prstGeom>
            <a:solidFill>
              <a:srgbClr val="FFFFFF"/>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1973;p88">
              <a:extLst>
                <a:ext uri="{FF2B5EF4-FFF2-40B4-BE49-F238E27FC236}">
                  <a16:creationId xmlns:a16="http://schemas.microsoft.com/office/drawing/2014/main" id="{7A85B91F-49F3-4580-A4F0-FB804D67D9F8}"/>
                </a:ext>
              </a:extLst>
            </p:cNvPr>
            <p:cNvSpPr/>
            <p:nvPr/>
          </p:nvSpPr>
          <p:spPr>
            <a:xfrm>
              <a:off x="10166100" y="2476375"/>
              <a:ext cx="312000" cy="312000"/>
            </a:xfrm>
            <a:prstGeom prst="rect">
              <a:avLst/>
            </a:prstGeom>
            <a:solidFill>
              <a:srgbClr val="FFFFFF"/>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1974;p88">
              <a:extLst>
                <a:ext uri="{FF2B5EF4-FFF2-40B4-BE49-F238E27FC236}">
                  <a16:creationId xmlns:a16="http://schemas.microsoft.com/office/drawing/2014/main" id="{37D7CC26-D2F1-430E-B35C-AF805A70C01A}"/>
                </a:ext>
              </a:extLst>
            </p:cNvPr>
            <p:cNvSpPr/>
            <p:nvPr/>
          </p:nvSpPr>
          <p:spPr>
            <a:xfrm>
              <a:off x="9854100" y="2476375"/>
              <a:ext cx="312000" cy="312000"/>
            </a:xfrm>
            <a:prstGeom prst="rect">
              <a:avLst/>
            </a:prstGeom>
            <a:solidFill>
              <a:srgbClr val="FFFFFF"/>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99" name="Google Shape;1774;p86">
            <a:extLst>
              <a:ext uri="{FF2B5EF4-FFF2-40B4-BE49-F238E27FC236}">
                <a16:creationId xmlns:a16="http://schemas.microsoft.com/office/drawing/2014/main" id="{E79E672C-3F9A-4995-876C-B1490841B3D9}"/>
              </a:ext>
            </a:extLst>
          </p:cNvPr>
          <p:cNvCxnSpPr/>
          <p:nvPr/>
        </p:nvCxnSpPr>
        <p:spPr>
          <a:xfrm rot="10800000">
            <a:off x="1441350" y="1891514"/>
            <a:ext cx="6900" cy="312000"/>
          </a:xfrm>
          <a:prstGeom prst="straightConnector1">
            <a:avLst/>
          </a:prstGeom>
          <a:noFill/>
          <a:ln w="9525" cap="flat" cmpd="sng">
            <a:solidFill>
              <a:srgbClr val="3E6EC2"/>
            </a:solidFill>
            <a:prstDash val="solid"/>
            <a:round/>
            <a:headEnd type="none" w="sm" len="sm"/>
            <a:tailEnd type="triangle" w="med" len="med"/>
          </a:ln>
        </p:spPr>
      </p:cxnSp>
      <p:sp>
        <p:nvSpPr>
          <p:cNvPr id="100" name="Google Shape;1775;p86">
            <a:extLst>
              <a:ext uri="{FF2B5EF4-FFF2-40B4-BE49-F238E27FC236}">
                <a16:creationId xmlns:a16="http://schemas.microsoft.com/office/drawing/2014/main" id="{3AB1E170-B786-4DC1-AB9D-A08CA42BF747}"/>
              </a:ext>
            </a:extLst>
          </p:cNvPr>
          <p:cNvSpPr/>
          <p:nvPr/>
        </p:nvSpPr>
        <p:spPr>
          <a:xfrm>
            <a:off x="2715792" y="2203514"/>
            <a:ext cx="531600" cy="531600"/>
          </a:xfrm>
          <a:prstGeom prst="rect">
            <a:avLst/>
          </a:prstGeom>
          <a:solidFill>
            <a:schemeClr val="accent1"/>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101" name="Google Shape;1780;p86">
            <a:extLst>
              <a:ext uri="{FF2B5EF4-FFF2-40B4-BE49-F238E27FC236}">
                <a16:creationId xmlns:a16="http://schemas.microsoft.com/office/drawing/2014/main" id="{D70FBAE8-50FF-4BDC-AC2F-1B8E7EF314D8}"/>
              </a:ext>
            </a:extLst>
          </p:cNvPr>
          <p:cNvCxnSpPr>
            <a:cxnSpLocks/>
            <a:stCxn id="100" idx="0"/>
          </p:cNvCxnSpPr>
          <p:nvPr/>
        </p:nvCxnSpPr>
        <p:spPr>
          <a:xfrm flipV="1">
            <a:off x="2981592" y="1887104"/>
            <a:ext cx="0" cy="316410"/>
          </a:xfrm>
          <a:prstGeom prst="straightConnector1">
            <a:avLst/>
          </a:prstGeom>
          <a:noFill/>
          <a:ln w="9525" cap="flat" cmpd="sng">
            <a:solidFill>
              <a:srgbClr val="3E6EC2"/>
            </a:solidFill>
            <a:prstDash val="solid"/>
            <a:round/>
            <a:headEnd type="none" w="sm" len="sm"/>
            <a:tailEnd type="triangle" w="med" len="med"/>
          </a:ln>
        </p:spPr>
      </p:cxnSp>
      <p:cxnSp>
        <p:nvCxnSpPr>
          <p:cNvPr id="102" name="Google Shape;1785;p86">
            <a:extLst>
              <a:ext uri="{FF2B5EF4-FFF2-40B4-BE49-F238E27FC236}">
                <a16:creationId xmlns:a16="http://schemas.microsoft.com/office/drawing/2014/main" id="{0A9B20C6-6758-4010-A521-E97FDB359822}"/>
              </a:ext>
            </a:extLst>
          </p:cNvPr>
          <p:cNvCxnSpPr>
            <a:cxnSpLocks/>
          </p:cNvCxnSpPr>
          <p:nvPr/>
        </p:nvCxnSpPr>
        <p:spPr>
          <a:xfrm>
            <a:off x="1714050" y="2469314"/>
            <a:ext cx="902618" cy="855965"/>
          </a:xfrm>
          <a:prstGeom prst="curvedConnector2">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3" name="Google Shape;1786;p86">
            <a:extLst>
              <a:ext uri="{FF2B5EF4-FFF2-40B4-BE49-F238E27FC236}">
                <a16:creationId xmlns:a16="http://schemas.microsoft.com/office/drawing/2014/main" id="{3FE7AA35-2C6B-41FD-9B41-DB6141A32BFA}"/>
              </a:ext>
            </a:extLst>
          </p:cNvPr>
          <p:cNvCxnSpPr>
            <a:cxnSpLocks/>
            <a:endCxn id="100" idx="1"/>
          </p:cNvCxnSpPr>
          <p:nvPr/>
        </p:nvCxnSpPr>
        <p:spPr>
          <a:xfrm>
            <a:off x="1714050" y="2469314"/>
            <a:ext cx="1001742" cy="0"/>
          </a:xfrm>
          <a:prstGeom prst="straightConnector1">
            <a:avLst/>
          </a:prstGeom>
          <a:noFill/>
          <a:ln w="9525" cap="flat" cmpd="sng">
            <a:solidFill>
              <a:srgbClr val="3E6EC2"/>
            </a:solidFill>
            <a:prstDash val="solid"/>
            <a:round/>
            <a:headEnd type="none" w="sm" len="sm"/>
            <a:tailEnd type="triangle" w="med" len="med"/>
          </a:ln>
        </p:spPr>
      </p:cxnSp>
      <mc:AlternateContent xmlns:mc="http://schemas.openxmlformats.org/markup-compatibility/2006" xmlns:a14="http://schemas.microsoft.com/office/drawing/2010/main">
        <mc:Choice Requires="a14">
          <p:sp>
            <p:nvSpPr>
              <p:cNvPr id="105" name="Textfeld 104">
                <a:extLst>
                  <a:ext uri="{FF2B5EF4-FFF2-40B4-BE49-F238E27FC236}">
                    <a16:creationId xmlns:a16="http://schemas.microsoft.com/office/drawing/2014/main" id="{4A0BEBF4-D236-4254-BD06-23F2A63601CA}"/>
                  </a:ext>
                </a:extLst>
              </p:cNvPr>
              <p:cNvSpPr txBox="1"/>
              <p:nvPr/>
            </p:nvSpPr>
            <p:spPr>
              <a:xfrm>
                <a:off x="1720330" y="2027398"/>
                <a:ext cx="98918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𝑠</m:t>
                          </m:r>
                        </m:e>
                        <m:sup>
                          <m:r>
                            <a:rPr lang="en-US" sz="1800" b="0" i="1" smtClean="0">
                              <a:latin typeface="Cambria Math" panose="02040503050406030204" pitchFamily="18" charset="0"/>
                            </a:rPr>
                            <m:t>&lt;</m:t>
                          </m:r>
                          <m:r>
                            <a:rPr lang="en-US" sz="1800" b="0" i="1" smtClean="0">
                              <a:latin typeface="Cambria Math" panose="02040503050406030204" pitchFamily="18" charset="0"/>
                            </a:rPr>
                            <m:t>1</m:t>
                          </m:r>
                          <m:r>
                            <a:rPr lang="en-US" sz="1800" b="0" i="1" smtClean="0">
                              <a:latin typeface="Cambria Math" panose="02040503050406030204" pitchFamily="18" charset="0"/>
                            </a:rPr>
                            <m:t>&gt;</m:t>
                          </m:r>
                        </m:sup>
                      </m:sSup>
                    </m:oMath>
                  </m:oMathPara>
                </a14:m>
                <a:endParaRPr lang="en-US" sz="1800" dirty="0"/>
              </a:p>
            </p:txBody>
          </p:sp>
        </mc:Choice>
        <mc:Fallback xmlns="">
          <p:sp>
            <p:nvSpPr>
              <p:cNvPr id="105" name="Textfeld 104">
                <a:extLst>
                  <a:ext uri="{FF2B5EF4-FFF2-40B4-BE49-F238E27FC236}">
                    <a16:creationId xmlns:a16="http://schemas.microsoft.com/office/drawing/2014/main" id="{4A0BEBF4-D236-4254-BD06-23F2A63601CA}"/>
                  </a:ext>
                </a:extLst>
              </p:cNvPr>
              <p:cNvSpPr txBox="1">
                <a:spLocks noRot="1" noChangeAspect="1" noMove="1" noResize="1" noEditPoints="1" noAdjustHandles="1" noChangeArrowheads="1" noChangeShapeType="1" noTextEdit="1"/>
              </p:cNvSpPr>
              <p:nvPr/>
            </p:nvSpPr>
            <p:spPr>
              <a:xfrm>
                <a:off x="1720330" y="2027398"/>
                <a:ext cx="989182" cy="369332"/>
              </a:xfrm>
              <a:prstGeom prst="rect">
                <a:avLst/>
              </a:prstGeom>
              <a:blipFill>
                <a:blip r:embed="rId12"/>
                <a:stretch>
                  <a:fillRect/>
                </a:stretch>
              </a:blipFill>
            </p:spPr>
            <p:txBody>
              <a:bodyPr/>
              <a:lstStyle/>
              <a:p>
                <a:r>
                  <a:rPr lang="en-US">
                    <a:noFill/>
                  </a:rPr>
                  <a:t> </a:t>
                </a:r>
              </a:p>
            </p:txBody>
          </p:sp>
        </mc:Fallback>
      </mc:AlternateContent>
      <p:sp>
        <p:nvSpPr>
          <p:cNvPr id="106" name="Google Shape;1789;p86">
            <a:extLst>
              <a:ext uri="{FF2B5EF4-FFF2-40B4-BE49-F238E27FC236}">
                <a16:creationId xmlns:a16="http://schemas.microsoft.com/office/drawing/2014/main" id="{41E01F8E-2618-441A-8BEA-A81A6AC455CB}"/>
              </a:ext>
            </a:extLst>
          </p:cNvPr>
          <p:cNvSpPr txBox="1"/>
          <p:nvPr/>
        </p:nvSpPr>
        <p:spPr>
          <a:xfrm>
            <a:off x="273003" y="2238094"/>
            <a:ext cx="531600" cy="514500"/>
          </a:xfrm>
          <a:prstGeom prst="rect">
            <a:avLst/>
          </a:prstGeom>
          <a:blipFill rotWithShape="1">
            <a:blip r:embed="rId13">
              <a:alphaModFix/>
            </a:blip>
            <a:stretch>
              <a:fillRect l="-11488"/>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latin typeface="Arial"/>
                <a:ea typeface="Arial"/>
                <a:cs typeface="Arial"/>
                <a:sym typeface="Arial"/>
              </a:rPr>
              <a:t> </a:t>
            </a:r>
            <a:endParaRPr/>
          </a:p>
        </p:txBody>
      </p:sp>
      <p:sp>
        <p:nvSpPr>
          <p:cNvPr id="3" name="Titel 2">
            <a:extLst>
              <a:ext uri="{FF2B5EF4-FFF2-40B4-BE49-F238E27FC236}">
                <a16:creationId xmlns:a16="http://schemas.microsoft.com/office/drawing/2014/main" id="{9ADA4FD8-B3D8-4A2B-A7A2-D420F0DCE074}"/>
              </a:ext>
            </a:extLst>
          </p:cNvPr>
          <p:cNvSpPr>
            <a:spLocks noGrp="1"/>
          </p:cNvSpPr>
          <p:nvPr>
            <p:ph type="title"/>
          </p:nvPr>
        </p:nvSpPr>
        <p:spPr/>
        <p:txBody>
          <a:bodyPr/>
          <a:lstStyle/>
          <a:p>
            <a:r>
              <a:rPr lang="en-US" dirty="0"/>
              <a:t>Step 1</a:t>
            </a:r>
          </a:p>
        </p:txBody>
      </p:sp>
    </p:spTree>
    <p:extLst>
      <p:ext uri="{BB962C8B-B14F-4D97-AF65-F5344CB8AC3E}">
        <p14:creationId xmlns:p14="http://schemas.microsoft.com/office/powerpoint/2010/main" val="18639800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718"/>
        <p:cNvGrpSpPr/>
        <p:nvPr/>
      </p:nvGrpSpPr>
      <p:grpSpPr>
        <a:xfrm>
          <a:off x="0" y="0"/>
          <a:ext cx="0" cy="0"/>
          <a:chOff x="0" y="0"/>
          <a:chExt cx="0" cy="0"/>
        </a:xfrm>
      </p:grpSpPr>
      <p:sp>
        <p:nvSpPr>
          <p:cNvPr id="1719" name="Google Shape;1719;p86"/>
          <p:cNvSpPr/>
          <p:nvPr/>
        </p:nvSpPr>
        <p:spPr>
          <a:xfrm>
            <a:off x="2215296" y="3325279"/>
            <a:ext cx="802743" cy="426275"/>
          </a:xfrm>
          <a:prstGeom prst="rect">
            <a:avLst/>
          </a:prstGeom>
          <a:ln>
            <a:headEnd type="none" w="sm" len="sm"/>
            <a:tailEnd type="none" w="sm" len="sm"/>
          </a:ln>
        </p:spPr>
        <p:style>
          <a:lnRef idx="2">
            <a:schemeClr val="accent3">
              <a:shade val="50000"/>
            </a:schemeClr>
          </a:lnRef>
          <a:fillRef idx="1">
            <a:schemeClr val="accent3"/>
          </a:fillRef>
          <a:effectRef idx="0">
            <a:schemeClr val="accent3"/>
          </a:effectRef>
          <a:fontRef idx="minor">
            <a:schemeClr val="lt1"/>
          </a:fontRef>
        </p:style>
        <p:txBody>
          <a:bodyPr spcFirstLastPara="1" wrap="square" lIns="91425" tIns="91425" rIns="91425" bIns="91425" anchor="ctr" anchorCtr="0">
            <a:noAutofit/>
          </a:bodyPr>
          <a:lstStyle/>
          <a:p>
            <a:pPr marL="0" lvl="0" indent="0" algn="ctr" rtl="0">
              <a:spcBef>
                <a:spcPts val="0"/>
              </a:spcBef>
              <a:spcAft>
                <a:spcPts val="0"/>
              </a:spcAft>
              <a:buNone/>
            </a:pPr>
            <a:endParaRPr dirty="0"/>
          </a:p>
        </p:txBody>
      </p:sp>
      <p:sp>
        <p:nvSpPr>
          <p:cNvPr id="1720" name="Google Shape;1720;p86"/>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p>
            <a:pPr lvl="0">
              <a:buSzPts val="4400"/>
            </a:pPr>
            <a:r>
              <a:rPr lang="en-US" dirty="0"/>
              <a:t>Step 1</a:t>
            </a:r>
            <a:endParaRPr dirty="0"/>
          </a:p>
        </p:txBody>
      </p:sp>
      <p:sp>
        <p:nvSpPr>
          <p:cNvPr id="1721" name="Google Shape;1721;p86"/>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44</a:t>
            </a:fld>
            <a:endParaRPr/>
          </a:p>
        </p:txBody>
      </p:sp>
      <p:grpSp>
        <p:nvGrpSpPr>
          <p:cNvPr id="1722" name="Google Shape;1722;p86"/>
          <p:cNvGrpSpPr/>
          <p:nvPr/>
        </p:nvGrpSpPr>
        <p:grpSpPr>
          <a:xfrm>
            <a:off x="746354" y="5420675"/>
            <a:ext cx="10607446" cy="860975"/>
            <a:chOff x="677444" y="4920288"/>
            <a:chExt cx="10607446" cy="860975"/>
          </a:xfrm>
        </p:grpSpPr>
        <p:grpSp>
          <p:nvGrpSpPr>
            <p:cNvPr id="1723" name="Google Shape;1723;p86"/>
            <p:cNvGrpSpPr/>
            <p:nvPr/>
          </p:nvGrpSpPr>
          <p:grpSpPr>
            <a:xfrm>
              <a:off x="677444" y="5266763"/>
              <a:ext cx="10607445" cy="514500"/>
              <a:chOff x="514500" y="4778825"/>
              <a:chExt cx="11457599" cy="514500"/>
            </a:xfrm>
          </p:grpSpPr>
          <p:sp>
            <p:nvSpPr>
              <p:cNvPr id="1724" name="Google Shape;1724;p86"/>
              <p:cNvSpPr txBox="1"/>
              <p:nvPr/>
            </p:nvSpPr>
            <p:spPr>
              <a:xfrm>
                <a:off x="2171700" y="4778825"/>
                <a:ext cx="1514400" cy="51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B7B7B7"/>
                    </a:solidFill>
                    <a:latin typeface="Arial"/>
                    <a:ea typeface="Arial"/>
                    <a:cs typeface="Arial"/>
                    <a:sym typeface="Arial"/>
                  </a:rPr>
                  <a:t>come</a:t>
                </a:r>
                <a:endParaRPr sz="2400" b="0" i="0" u="none" strike="noStrike" cap="none">
                  <a:solidFill>
                    <a:srgbClr val="B7B7B7"/>
                  </a:solidFill>
                  <a:latin typeface="Arial"/>
                  <a:ea typeface="Arial"/>
                  <a:cs typeface="Arial"/>
                  <a:sym typeface="Arial"/>
                </a:endParaRPr>
              </a:p>
            </p:txBody>
          </p:sp>
          <p:sp>
            <p:nvSpPr>
              <p:cNvPr id="1725" name="Google Shape;1725;p86"/>
              <p:cNvSpPr txBox="1"/>
              <p:nvPr/>
            </p:nvSpPr>
            <p:spPr>
              <a:xfrm>
                <a:off x="514500" y="4778825"/>
                <a:ext cx="1514400" cy="51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B7B7B7"/>
                    </a:solidFill>
                    <a:latin typeface="Arial"/>
                    <a:ea typeface="Arial"/>
                    <a:cs typeface="Arial"/>
                    <a:sym typeface="Arial"/>
                  </a:rPr>
                  <a:t>I</a:t>
                </a:r>
                <a:endParaRPr sz="2400" b="0" i="0" u="none" strike="noStrike" cap="none">
                  <a:solidFill>
                    <a:srgbClr val="B7B7B7"/>
                  </a:solidFill>
                  <a:latin typeface="Arial"/>
                  <a:ea typeface="Arial"/>
                  <a:cs typeface="Arial"/>
                  <a:sym typeface="Arial"/>
                </a:endParaRPr>
              </a:p>
            </p:txBody>
          </p:sp>
          <p:sp>
            <p:nvSpPr>
              <p:cNvPr id="1726" name="Google Shape;1726;p86"/>
              <p:cNvSpPr txBox="1"/>
              <p:nvPr/>
            </p:nvSpPr>
            <p:spPr>
              <a:xfrm>
                <a:off x="3828900" y="4778825"/>
                <a:ext cx="1514400" cy="51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B7B7B7"/>
                    </a:solidFill>
                    <a:latin typeface="Arial"/>
                    <a:ea typeface="Arial"/>
                    <a:cs typeface="Arial"/>
                    <a:sym typeface="Arial"/>
                  </a:rPr>
                  <a:t>this</a:t>
                </a:r>
                <a:endParaRPr sz="2400" b="0" i="0" u="none" strike="noStrike" cap="none">
                  <a:solidFill>
                    <a:srgbClr val="B7B7B7"/>
                  </a:solidFill>
                  <a:latin typeface="Arial"/>
                  <a:ea typeface="Arial"/>
                  <a:cs typeface="Arial"/>
                  <a:sym typeface="Arial"/>
                </a:endParaRPr>
              </a:p>
            </p:txBody>
          </p:sp>
          <p:sp>
            <p:nvSpPr>
              <p:cNvPr id="1727" name="Google Shape;1727;p86"/>
              <p:cNvSpPr txBox="1"/>
              <p:nvPr/>
            </p:nvSpPr>
            <p:spPr>
              <a:xfrm>
                <a:off x="5486100" y="4778825"/>
                <a:ext cx="1514400" cy="51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B7B7B7"/>
                    </a:solidFill>
                    <a:latin typeface="Arial"/>
                    <a:ea typeface="Arial"/>
                    <a:cs typeface="Arial"/>
                    <a:sym typeface="Arial"/>
                  </a:rPr>
                  <a:t>evening</a:t>
                </a:r>
                <a:endParaRPr sz="2400" b="0" i="0" u="none" strike="noStrike" cap="none">
                  <a:solidFill>
                    <a:srgbClr val="B7B7B7"/>
                  </a:solidFill>
                  <a:latin typeface="Arial"/>
                  <a:ea typeface="Arial"/>
                  <a:cs typeface="Arial"/>
                  <a:sym typeface="Arial"/>
                </a:endParaRPr>
              </a:p>
            </p:txBody>
          </p:sp>
          <p:sp>
            <p:nvSpPr>
              <p:cNvPr id="1728" name="Google Shape;1728;p86"/>
              <p:cNvSpPr txBox="1"/>
              <p:nvPr/>
            </p:nvSpPr>
            <p:spPr>
              <a:xfrm>
                <a:off x="7143300" y="4778825"/>
                <a:ext cx="1514400" cy="51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B7B7B7"/>
                    </a:solidFill>
                    <a:latin typeface="Arial"/>
                    <a:ea typeface="Arial"/>
                    <a:cs typeface="Arial"/>
                    <a:sym typeface="Arial"/>
                  </a:rPr>
                  <a:t>in</a:t>
                </a:r>
                <a:endParaRPr sz="2400" b="0" i="0" u="none" strike="noStrike" cap="none">
                  <a:solidFill>
                    <a:srgbClr val="B7B7B7"/>
                  </a:solidFill>
                  <a:latin typeface="Arial"/>
                  <a:ea typeface="Arial"/>
                  <a:cs typeface="Arial"/>
                  <a:sym typeface="Arial"/>
                </a:endParaRPr>
              </a:p>
            </p:txBody>
          </p:sp>
          <p:sp>
            <p:nvSpPr>
              <p:cNvPr id="1729" name="Google Shape;1729;p86"/>
              <p:cNvSpPr txBox="1"/>
              <p:nvPr/>
            </p:nvSpPr>
            <p:spPr>
              <a:xfrm>
                <a:off x="8800500" y="4778825"/>
                <a:ext cx="1514400" cy="51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B7B7B7"/>
                    </a:solidFill>
                    <a:latin typeface="Arial"/>
                    <a:ea typeface="Arial"/>
                    <a:cs typeface="Arial"/>
                    <a:sym typeface="Arial"/>
                  </a:rPr>
                  <a:t>Munich</a:t>
                </a:r>
                <a:endParaRPr sz="2400" b="0" i="0" u="none" strike="noStrike" cap="none">
                  <a:solidFill>
                    <a:srgbClr val="B7B7B7"/>
                  </a:solidFill>
                  <a:latin typeface="Arial"/>
                  <a:ea typeface="Arial"/>
                  <a:cs typeface="Arial"/>
                  <a:sym typeface="Arial"/>
                </a:endParaRPr>
              </a:p>
            </p:txBody>
          </p:sp>
          <p:sp>
            <p:nvSpPr>
              <p:cNvPr id="1730" name="Google Shape;1730;p86"/>
              <p:cNvSpPr txBox="1"/>
              <p:nvPr/>
            </p:nvSpPr>
            <p:spPr>
              <a:xfrm>
                <a:off x="10457699" y="4778825"/>
                <a:ext cx="1514400" cy="51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B7B7B7"/>
                    </a:solidFill>
                    <a:latin typeface="Arial"/>
                    <a:ea typeface="Arial"/>
                    <a:cs typeface="Arial"/>
                    <a:sym typeface="Arial"/>
                  </a:rPr>
                  <a:t>to</a:t>
                </a:r>
                <a:endParaRPr sz="2400" b="0" i="0" u="none" strike="noStrike" cap="none">
                  <a:solidFill>
                    <a:srgbClr val="B7B7B7"/>
                  </a:solidFill>
                  <a:latin typeface="Arial"/>
                  <a:ea typeface="Arial"/>
                  <a:cs typeface="Arial"/>
                  <a:sym typeface="Arial"/>
                </a:endParaRPr>
              </a:p>
            </p:txBody>
          </p:sp>
        </p:grpSp>
        <p:grpSp>
          <p:nvGrpSpPr>
            <p:cNvPr id="1731" name="Google Shape;1731;p86"/>
            <p:cNvGrpSpPr/>
            <p:nvPr/>
          </p:nvGrpSpPr>
          <p:grpSpPr>
            <a:xfrm>
              <a:off x="677444" y="4920288"/>
              <a:ext cx="10607446" cy="514512"/>
              <a:chOff x="514500" y="4728488"/>
              <a:chExt cx="11457600" cy="514512"/>
            </a:xfrm>
          </p:grpSpPr>
          <p:sp>
            <p:nvSpPr>
              <p:cNvPr id="1732" name="Google Shape;1732;p86"/>
              <p:cNvSpPr txBox="1"/>
              <p:nvPr/>
            </p:nvSpPr>
            <p:spPr>
              <a:xfrm>
                <a:off x="2171700" y="4728500"/>
                <a:ext cx="1514400" cy="51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Arial"/>
                    <a:ea typeface="Arial"/>
                    <a:cs typeface="Arial"/>
                    <a:sym typeface="Arial"/>
                  </a:rPr>
                  <a:t>komme</a:t>
                </a:r>
                <a:endParaRPr sz="2400" b="0" i="0" u="none" strike="noStrike" cap="none">
                  <a:solidFill>
                    <a:srgbClr val="000000"/>
                  </a:solidFill>
                  <a:latin typeface="Arial"/>
                  <a:ea typeface="Arial"/>
                  <a:cs typeface="Arial"/>
                  <a:sym typeface="Arial"/>
                </a:endParaRPr>
              </a:p>
            </p:txBody>
          </p:sp>
          <p:sp>
            <p:nvSpPr>
              <p:cNvPr id="1733" name="Google Shape;1733;p86"/>
              <p:cNvSpPr txBox="1"/>
              <p:nvPr/>
            </p:nvSpPr>
            <p:spPr>
              <a:xfrm>
                <a:off x="514500" y="4728500"/>
                <a:ext cx="1514400" cy="51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Arial"/>
                    <a:ea typeface="Arial"/>
                    <a:cs typeface="Arial"/>
                    <a:sym typeface="Arial"/>
                  </a:rPr>
                  <a:t>Ich</a:t>
                </a:r>
                <a:endParaRPr sz="2400" b="0" i="0" u="none" strike="noStrike" cap="none">
                  <a:solidFill>
                    <a:srgbClr val="000000"/>
                  </a:solidFill>
                  <a:latin typeface="Arial"/>
                  <a:ea typeface="Arial"/>
                  <a:cs typeface="Arial"/>
                  <a:sym typeface="Arial"/>
                </a:endParaRPr>
              </a:p>
            </p:txBody>
          </p:sp>
          <p:sp>
            <p:nvSpPr>
              <p:cNvPr id="1734" name="Google Shape;1734;p86"/>
              <p:cNvSpPr txBox="1"/>
              <p:nvPr/>
            </p:nvSpPr>
            <p:spPr>
              <a:xfrm>
                <a:off x="3828900" y="4728500"/>
                <a:ext cx="1514400" cy="51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Arial"/>
                    <a:ea typeface="Arial"/>
                    <a:cs typeface="Arial"/>
                    <a:sym typeface="Arial"/>
                  </a:rPr>
                  <a:t>am</a:t>
                </a:r>
                <a:endParaRPr sz="2400" b="0" i="0" u="none" strike="noStrike" cap="none">
                  <a:solidFill>
                    <a:srgbClr val="000000"/>
                  </a:solidFill>
                  <a:latin typeface="Arial"/>
                  <a:ea typeface="Arial"/>
                  <a:cs typeface="Arial"/>
                  <a:sym typeface="Arial"/>
                </a:endParaRPr>
              </a:p>
            </p:txBody>
          </p:sp>
          <p:sp>
            <p:nvSpPr>
              <p:cNvPr id="1735" name="Google Shape;1735;p86"/>
              <p:cNvSpPr txBox="1"/>
              <p:nvPr/>
            </p:nvSpPr>
            <p:spPr>
              <a:xfrm>
                <a:off x="5486100" y="4728500"/>
                <a:ext cx="1514400" cy="51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Arial"/>
                    <a:ea typeface="Arial"/>
                    <a:cs typeface="Arial"/>
                    <a:sym typeface="Arial"/>
                  </a:rPr>
                  <a:t>Abend</a:t>
                </a:r>
                <a:endParaRPr sz="2400" b="0" i="0" u="none" strike="noStrike" cap="none">
                  <a:solidFill>
                    <a:srgbClr val="000000"/>
                  </a:solidFill>
                  <a:latin typeface="Arial"/>
                  <a:ea typeface="Arial"/>
                  <a:cs typeface="Arial"/>
                  <a:sym typeface="Arial"/>
                </a:endParaRPr>
              </a:p>
            </p:txBody>
          </p:sp>
          <p:sp>
            <p:nvSpPr>
              <p:cNvPr id="1736" name="Google Shape;1736;p86"/>
              <p:cNvSpPr txBox="1"/>
              <p:nvPr/>
            </p:nvSpPr>
            <p:spPr>
              <a:xfrm>
                <a:off x="7143300" y="4728500"/>
                <a:ext cx="1514400" cy="51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Arial"/>
                    <a:ea typeface="Arial"/>
                    <a:cs typeface="Arial"/>
                    <a:sym typeface="Arial"/>
                  </a:rPr>
                  <a:t>in</a:t>
                </a:r>
                <a:endParaRPr sz="2400" b="0" i="0" u="none" strike="noStrike" cap="none">
                  <a:solidFill>
                    <a:srgbClr val="000000"/>
                  </a:solidFill>
                  <a:latin typeface="Arial"/>
                  <a:ea typeface="Arial"/>
                  <a:cs typeface="Arial"/>
                  <a:sym typeface="Arial"/>
                </a:endParaRPr>
              </a:p>
            </p:txBody>
          </p:sp>
          <p:sp>
            <p:nvSpPr>
              <p:cNvPr id="1737" name="Google Shape;1737;p86"/>
              <p:cNvSpPr txBox="1"/>
              <p:nvPr/>
            </p:nvSpPr>
            <p:spPr>
              <a:xfrm>
                <a:off x="8709709" y="4728488"/>
                <a:ext cx="1635900" cy="51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Arial"/>
                    <a:ea typeface="Arial"/>
                    <a:cs typeface="Arial"/>
                    <a:sym typeface="Arial"/>
                  </a:rPr>
                  <a:t>München</a:t>
                </a:r>
                <a:endParaRPr sz="2400" b="0" i="0" u="none" strike="noStrike" cap="none">
                  <a:solidFill>
                    <a:srgbClr val="000000"/>
                  </a:solidFill>
                  <a:latin typeface="Arial"/>
                  <a:ea typeface="Arial"/>
                  <a:cs typeface="Arial"/>
                  <a:sym typeface="Arial"/>
                </a:endParaRPr>
              </a:p>
            </p:txBody>
          </p:sp>
          <p:sp>
            <p:nvSpPr>
              <p:cNvPr id="1738" name="Google Shape;1738;p86"/>
              <p:cNvSpPr txBox="1"/>
              <p:nvPr/>
            </p:nvSpPr>
            <p:spPr>
              <a:xfrm>
                <a:off x="10457700" y="4728500"/>
                <a:ext cx="1514400" cy="51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Arial"/>
                    <a:ea typeface="Arial"/>
                    <a:cs typeface="Arial"/>
                    <a:sym typeface="Arial"/>
                  </a:rPr>
                  <a:t>an</a:t>
                </a:r>
                <a:endParaRPr sz="2400" b="0" i="0" u="none" strike="noStrike" cap="none">
                  <a:solidFill>
                    <a:srgbClr val="000000"/>
                  </a:solidFill>
                  <a:latin typeface="Arial"/>
                  <a:ea typeface="Arial"/>
                  <a:cs typeface="Arial"/>
                  <a:sym typeface="Arial"/>
                </a:endParaRPr>
              </a:p>
            </p:txBody>
          </p:sp>
        </p:grpSp>
      </p:grpSp>
      <p:sp>
        <p:nvSpPr>
          <p:cNvPr id="1739" name="Google Shape;1739;p86"/>
          <p:cNvSpPr txBox="1"/>
          <p:nvPr/>
        </p:nvSpPr>
        <p:spPr>
          <a:xfrm>
            <a:off x="-413145" y="6281650"/>
            <a:ext cx="3709200" cy="51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Arial"/>
                <a:ea typeface="Arial"/>
                <a:cs typeface="Arial"/>
                <a:sym typeface="Arial"/>
              </a:rPr>
              <a:t>ankommen - arrive</a:t>
            </a:r>
            <a:endParaRPr sz="2400" b="0" i="0" u="none" strike="noStrike" cap="none">
              <a:solidFill>
                <a:srgbClr val="000000"/>
              </a:solidFill>
              <a:latin typeface="Arial"/>
              <a:ea typeface="Arial"/>
              <a:cs typeface="Arial"/>
              <a:sym typeface="Arial"/>
            </a:endParaRPr>
          </a:p>
        </p:txBody>
      </p:sp>
      <p:sp>
        <p:nvSpPr>
          <p:cNvPr id="1740" name="Google Shape;1740;p86"/>
          <p:cNvSpPr/>
          <p:nvPr/>
        </p:nvSpPr>
        <p:spPr>
          <a:xfrm>
            <a:off x="1183203" y="4617272"/>
            <a:ext cx="531600" cy="531600"/>
          </a:xfrm>
          <a:prstGeom prst="rect">
            <a:avLst/>
          </a:prstGeom>
          <a:solidFill>
            <a:schemeClr val="accent1"/>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741" name="Google Shape;1741;p86"/>
          <p:cNvSpPr/>
          <p:nvPr/>
        </p:nvSpPr>
        <p:spPr>
          <a:xfrm>
            <a:off x="2715792" y="4617272"/>
            <a:ext cx="531600" cy="531600"/>
          </a:xfrm>
          <a:prstGeom prst="rect">
            <a:avLst/>
          </a:prstGeom>
          <a:solidFill>
            <a:schemeClr val="accent1"/>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742" name="Google Shape;1742;p86"/>
          <p:cNvSpPr/>
          <p:nvPr/>
        </p:nvSpPr>
        <p:spPr>
          <a:xfrm>
            <a:off x="4248381" y="4617272"/>
            <a:ext cx="531600" cy="531600"/>
          </a:xfrm>
          <a:prstGeom prst="rect">
            <a:avLst/>
          </a:prstGeom>
          <a:solidFill>
            <a:schemeClr val="accent1"/>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743" name="Google Shape;1743;p86"/>
          <p:cNvSpPr/>
          <p:nvPr/>
        </p:nvSpPr>
        <p:spPr>
          <a:xfrm>
            <a:off x="5780970" y="4617272"/>
            <a:ext cx="531600" cy="531600"/>
          </a:xfrm>
          <a:prstGeom prst="rect">
            <a:avLst/>
          </a:prstGeom>
          <a:solidFill>
            <a:schemeClr val="accent1"/>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744" name="Google Shape;1744;p86"/>
          <p:cNvSpPr/>
          <p:nvPr/>
        </p:nvSpPr>
        <p:spPr>
          <a:xfrm>
            <a:off x="7318499" y="4617272"/>
            <a:ext cx="531600" cy="531600"/>
          </a:xfrm>
          <a:prstGeom prst="rect">
            <a:avLst/>
          </a:prstGeom>
          <a:solidFill>
            <a:schemeClr val="accent1"/>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745" name="Google Shape;1745;p86"/>
          <p:cNvSpPr/>
          <p:nvPr/>
        </p:nvSpPr>
        <p:spPr>
          <a:xfrm>
            <a:off x="8824922" y="4617272"/>
            <a:ext cx="531600" cy="531600"/>
          </a:xfrm>
          <a:prstGeom prst="rect">
            <a:avLst/>
          </a:prstGeom>
          <a:solidFill>
            <a:schemeClr val="accent1"/>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746" name="Google Shape;1746;p86"/>
          <p:cNvSpPr/>
          <p:nvPr/>
        </p:nvSpPr>
        <p:spPr>
          <a:xfrm>
            <a:off x="10386970" y="4617272"/>
            <a:ext cx="531600" cy="531600"/>
          </a:xfrm>
          <a:prstGeom prst="rect">
            <a:avLst/>
          </a:prstGeom>
          <a:solidFill>
            <a:schemeClr val="accent1"/>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769" name="Google Shape;1769;p86"/>
          <p:cNvSpPr/>
          <p:nvPr/>
        </p:nvSpPr>
        <p:spPr>
          <a:xfrm>
            <a:off x="1182450" y="2203514"/>
            <a:ext cx="531600" cy="531600"/>
          </a:xfrm>
          <a:prstGeom prst="rect">
            <a:avLst/>
          </a:prstGeom>
          <a:solidFill>
            <a:schemeClr val="accent1"/>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1770" name="Google Shape;1770;p86"/>
          <p:cNvCxnSpPr>
            <a:cxnSpLocks/>
            <a:endCxn id="1769" idx="1"/>
          </p:cNvCxnSpPr>
          <p:nvPr/>
        </p:nvCxnSpPr>
        <p:spPr>
          <a:xfrm flipV="1">
            <a:off x="813125" y="2469314"/>
            <a:ext cx="369325" cy="7062"/>
          </a:xfrm>
          <a:prstGeom prst="straightConnector1">
            <a:avLst/>
          </a:prstGeom>
          <a:noFill/>
          <a:ln w="9525" cap="flat" cmpd="sng">
            <a:solidFill>
              <a:srgbClr val="3E6EC2"/>
            </a:solidFill>
            <a:prstDash val="solid"/>
            <a:round/>
            <a:headEnd type="none" w="sm" len="sm"/>
            <a:tailEnd type="triangle" w="med" len="med"/>
          </a:ln>
        </p:spPr>
      </p:cxnSp>
      <p:sp>
        <p:nvSpPr>
          <p:cNvPr id="1773" name="Google Shape;1773;p86"/>
          <p:cNvSpPr txBox="1"/>
          <p:nvPr/>
        </p:nvSpPr>
        <p:spPr>
          <a:xfrm>
            <a:off x="740457" y="1377131"/>
            <a:ext cx="1401900" cy="51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Arial"/>
                <a:ea typeface="Arial"/>
                <a:cs typeface="Arial"/>
                <a:sym typeface="Arial"/>
              </a:rPr>
              <a:t>I</a:t>
            </a:r>
            <a:endParaRPr sz="2400" b="0" i="0" u="none" strike="noStrike" cap="none">
              <a:solidFill>
                <a:schemeClr val="dk1"/>
              </a:solidFill>
              <a:latin typeface="Arial"/>
              <a:ea typeface="Arial"/>
              <a:cs typeface="Arial"/>
              <a:sym typeface="Arial"/>
            </a:endParaRPr>
          </a:p>
        </p:txBody>
      </p:sp>
      <p:cxnSp>
        <p:nvCxnSpPr>
          <p:cNvPr id="1774" name="Google Shape;1774;p86"/>
          <p:cNvCxnSpPr>
            <a:stCxn id="1769" idx="0"/>
            <a:endCxn id="1773" idx="2"/>
          </p:cNvCxnSpPr>
          <p:nvPr/>
        </p:nvCxnSpPr>
        <p:spPr>
          <a:xfrm rot="10800000">
            <a:off x="1441350" y="1891514"/>
            <a:ext cx="6900" cy="312000"/>
          </a:xfrm>
          <a:prstGeom prst="straightConnector1">
            <a:avLst/>
          </a:prstGeom>
          <a:noFill/>
          <a:ln w="9525" cap="flat" cmpd="sng">
            <a:solidFill>
              <a:srgbClr val="3E6EC2"/>
            </a:solidFill>
            <a:prstDash val="solid"/>
            <a:round/>
            <a:headEnd type="none" w="sm" len="sm"/>
            <a:tailEnd type="triangle" w="med" len="med"/>
          </a:ln>
        </p:spPr>
      </p:cxnSp>
      <p:sp>
        <p:nvSpPr>
          <p:cNvPr id="1781" name="Google Shape;1781;p86"/>
          <p:cNvSpPr txBox="1"/>
          <p:nvPr/>
        </p:nvSpPr>
        <p:spPr>
          <a:xfrm>
            <a:off x="3177759" y="1372604"/>
            <a:ext cx="1401900" cy="51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FFFFFF"/>
                </a:solidFill>
                <a:latin typeface="Arial"/>
                <a:ea typeface="Arial"/>
                <a:cs typeface="Arial"/>
                <a:sym typeface="Arial"/>
              </a:rPr>
              <a:t>arrive</a:t>
            </a:r>
            <a:endParaRPr sz="2400" b="0" i="0" u="none" strike="noStrike" cap="none">
              <a:solidFill>
                <a:srgbClr val="FFFFFF"/>
              </a:solidFill>
              <a:latin typeface="Arial"/>
              <a:ea typeface="Arial"/>
              <a:cs typeface="Arial"/>
              <a:sym typeface="Arial"/>
            </a:endParaRPr>
          </a:p>
        </p:txBody>
      </p:sp>
      <p:cxnSp>
        <p:nvCxnSpPr>
          <p:cNvPr id="1784" name="Google Shape;1784;p86"/>
          <p:cNvCxnSpPr>
            <a:cxnSpLocks/>
            <a:stCxn id="1746" idx="3"/>
            <a:endCxn id="1719" idx="1"/>
          </p:cNvCxnSpPr>
          <p:nvPr/>
        </p:nvCxnSpPr>
        <p:spPr>
          <a:xfrm flipH="1" flipV="1">
            <a:off x="2215296" y="3538417"/>
            <a:ext cx="8703274" cy="1344655"/>
          </a:xfrm>
          <a:prstGeom prst="curvedConnector5">
            <a:avLst>
              <a:gd name="adj1" fmla="val -2627"/>
              <a:gd name="adj2" fmla="val 51958"/>
              <a:gd name="adj3" fmla="val 102627"/>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801" name="Google Shape;1801;p86"/>
          <p:cNvCxnSpPr>
            <a:cxnSpLocks/>
            <a:stCxn id="1719" idx="3"/>
            <a:endCxn id="81" idx="2"/>
          </p:cNvCxnSpPr>
          <p:nvPr/>
        </p:nvCxnSpPr>
        <p:spPr>
          <a:xfrm flipV="1">
            <a:off x="3018039" y="3232075"/>
            <a:ext cx="5870486" cy="306342"/>
          </a:xfrm>
          <a:prstGeom prst="curvedConnector2">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4" name="Textfeld 103">
                <a:extLst>
                  <a:ext uri="{FF2B5EF4-FFF2-40B4-BE49-F238E27FC236}">
                    <a16:creationId xmlns:a16="http://schemas.microsoft.com/office/drawing/2014/main" id="{19820C75-66E0-43CC-9169-95CE7341FE0C}"/>
                  </a:ext>
                </a:extLst>
              </p:cNvPr>
              <p:cNvSpPr txBox="1"/>
              <p:nvPr/>
            </p:nvSpPr>
            <p:spPr>
              <a:xfrm>
                <a:off x="8393934" y="2383578"/>
                <a:ext cx="989182"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𝑒</m:t>
                          </m:r>
                        </m:e>
                        <m:sup>
                          <m:r>
                            <a:rPr lang="en-US" sz="2400" b="0" i="1" smtClean="0">
                              <a:latin typeface="Cambria Math" panose="02040503050406030204" pitchFamily="18" charset="0"/>
                            </a:rPr>
                            <m:t>&lt;</m:t>
                          </m:r>
                          <m:r>
                            <a:rPr lang="en-US" sz="2400" b="0" i="1" smtClean="0">
                              <a:latin typeface="Cambria Math" panose="02040503050406030204" pitchFamily="18" charset="0"/>
                            </a:rPr>
                            <m:t>2</m:t>
                          </m:r>
                          <m:r>
                            <a:rPr lang="en-US" sz="2400" b="0" i="1" smtClean="0">
                              <a:latin typeface="Cambria Math" panose="02040503050406030204" pitchFamily="18" charset="0"/>
                            </a:rPr>
                            <m:t>, </m:t>
                          </m:r>
                          <m:r>
                            <a:rPr lang="en-US" sz="2400" b="0" i="1" smtClean="0">
                              <a:latin typeface="Cambria Math" panose="02040503050406030204" pitchFamily="18" charset="0"/>
                            </a:rPr>
                            <m:t>7</m:t>
                          </m:r>
                          <m:r>
                            <a:rPr lang="en-US" sz="2400" b="0" i="1" smtClean="0">
                              <a:latin typeface="Cambria Math" panose="02040503050406030204" pitchFamily="18" charset="0"/>
                            </a:rPr>
                            <m:t>&gt;</m:t>
                          </m:r>
                        </m:sup>
                      </m:sSup>
                    </m:oMath>
                  </m:oMathPara>
                </a14:m>
                <a:endParaRPr lang="en-US" sz="2400" dirty="0"/>
              </a:p>
            </p:txBody>
          </p:sp>
        </mc:Choice>
        <mc:Fallback xmlns="">
          <p:sp>
            <p:nvSpPr>
              <p:cNvPr id="104" name="Textfeld 103">
                <a:extLst>
                  <a:ext uri="{FF2B5EF4-FFF2-40B4-BE49-F238E27FC236}">
                    <a16:creationId xmlns:a16="http://schemas.microsoft.com/office/drawing/2014/main" id="{19820C75-66E0-43CC-9169-95CE7341FE0C}"/>
                  </a:ext>
                </a:extLst>
              </p:cNvPr>
              <p:cNvSpPr txBox="1">
                <a:spLocks noRot="1" noChangeAspect="1" noMove="1" noResize="1" noEditPoints="1" noAdjustHandles="1" noChangeArrowheads="1" noChangeShapeType="1" noTextEdit="1"/>
              </p:cNvSpPr>
              <p:nvPr/>
            </p:nvSpPr>
            <p:spPr>
              <a:xfrm>
                <a:off x="8393934" y="2383578"/>
                <a:ext cx="989182" cy="461665"/>
              </a:xfrm>
              <a:prstGeom prst="rect">
                <a:avLst/>
              </a:prstGeom>
              <a:blipFill>
                <a:blip r:embed="rId10"/>
                <a:stretch>
                  <a:fillRect/>
                </a:stretch>
              </a:blipFill>
            </p:spPr>
            <p:txBody>
              <a:bodyPr/>
              <a:lstStyle/>
              <a:p>
                <a:r>
                  <a:rPr lang="en-US">
                    <a:noFill/>
                  </a:rPr>
                  <a:t> </a:t>
                </a:r>
              </a:p>
            </p:txBody>
          </p:sp>
        </mc:Fallback>
      </mc:AlternateContent>
      <p:grpSp>
        <p:nvGrpSpPr>
          <p:cNvPr id="80" name="Google Shape;2054;p89">
            <a:extLst>
              <a:ext uri="{FF2B5EF4-FFF2-40B4-BE49-F238E27FC236}">
                <a16:creationId xmlns:a16="http://schemas.microsoft.com/office/drawing/2014/main" id="{64C42679-DF4D-4344-8D22-4A341B7D5FB9}"/>
              </a:ext>
            </a:extLst>
          </p:cNvPr>
          <p:cNvGrpSpPr/>
          <p:nvPr/>
        </p:nvGrpSpPr>
        <p:grpSpPr>
          <a:xfrm>
            <a:off x="6860525" y="2920075"/>
            <a:ext cx="2184000" cy="312000"/>
            <a:chOff x="9854100" y="2476375"/>
            <a:chExt cx="2184000" cy="312000"/>
          </a:xfrm>
        </p:grpSpPr>
        <p:sp>
          <p:nvSpPr>
            <p:cNvPr id="81" name="Google Shape;2055;p89">
              <a:extLst>
                <a:ext uri="{FF2B5EF4-FFF2-40B4-BE49-F238E27FC236}">
                  <a16:creationId xmlns:a16="http://schemas.microsoft.com/office/drawing/2014/main" id="{570B9573-6218-4506-BB0A-E44186E9A53C}"/>
                </a:ext>
              </a:extLst>
            </p:cNvPr>
            <p:cNvSpPr/>
            <p:nvPr/>
          </p:nvSpPr>
          <p:spPr>
            <a:xfrm>
              <a:off x="11726100" y="2476375"/>
              <a:ext cx="312000" cy="312000"/>
            </a:xfrm>
            <a:prstGeom prst="rect">
              <a:avLst/>
            </a:prstGeom>
            <a:solidFill>
              <a:srgbClr val="FFFFFF"/>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2056;p89">
              <a:extLst>
                <a:ext uri="{FF2B5EF4-FFF2-40B4-BE49-F238E27FC236}">
                  <a16:creationId xmlns:a16="http://schemas.microsoft.com/office/drawing/2014/main" id="{5886BF2E-C542-46AA-ABF4-D5E5CC380053}"/>
                </a:ext>
              </a:extLst>
            </p:cNvPr>
            <p:cNvSpPr/>
            <p:nvPr/>
          </p:nvSpPr>
          <p:spPr>
            <a:xfrm>
              <a:off x="11414100" y="2476375"/>
              <a:ext cx="312000" cy="312000"/>
            </a:xfrm>
            <a:prstGeom prst="rect">
              <a:avLst/>
            </a:prstGeom>
            <a:solidFill>
              <a:srgbClr val="FFFFFF"/>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2057;p89">
              <a:extLst>
                <a:ext uri="{FF2B5EF4-FFF2-40B4-BE49-F238E27FC236}">
                  <a16:creationId xmlns:a16="http://schemas.microsoft.com/office/drawing/2014/main" id="{75B8CE4F-79C7-40EA-A35D-C6CB68B26A1D}"/>
                </a:ext>
              </a:extLst>
            </p:cNvPr>
            <p:cNvSpPr/>
            <p:nvPr/>
          </p:nvSpPr>
          <p:spPr>
            <a:xfrm>
              <a:off x="11102100" y="2476375"/>
              <a:ext cx="312000" cy="312000"/>
            </a:xfrm>
            <a:prstGeom prst="rect">
              <a:avLst/>
            </a:prstGeom>
            <a:solidFill>
              <a:srgbClr val="FFFFFF"/>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2058;p89">
              <a:extLst>
                <a:ext uri="{FF2B5EF4-FFF2-40B4-BE49-F238E27FC236}">
                  <a16:creationId xmlns:a16="http://schemas.microsoft.com/office/drawing/2014/main" id="{FA3E25B5-0549-420B-A91C-8D1608F9A4B3}"/>
                </a:ext>
              </a:extLst>
            </p:cNvPr>
            <p:cNvSpPr/>
            <p:nvPr/>
          </p:nvSpPr>
          <p:spPr>
            <a:xfrm>
              <a:off x="10790100" y="2476375"/>
              <a:ext cx="312000" cy="312000"/>
            </a:xfrm>
            <a:prstGeom prst="rect">
              <a:avLst/>
            </a:prstGeom>
            <a:solidFill>
              <a:srgbClr val="FFFFFF"/>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2059;p89">
              <a:extLst>
                <a:ext uri="{FF2B5EF4-FFF2-40B4-BE49-F238E27FC236}">
                  <a16:creationId xmlns:a16="http://schemas.microsoft.com/office/drawing/2014/main" id="{A81C931D-7B8C-4B10-AA57-4B59AF360AEC}"/>
                </a:ext>
              </a:extLst>
            </p:cNvPr>
            <p:cNvSpPr/>
            <p:nvPr/>
          </p:nvSpPr>
          <p:spPr>
            <a:xfrm>
              <a:off x="10478100" y="2476375"/>
              <a:ext cx="312000" cy="312000"/>
            </a:xfrm>
            <a:prstGeom prst="rect">
              <a:avLst/>
            </a:prstGeom>
            <a:solidFill>
              <a:srgbClr val="FFFFFF"/>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2060;p89">
              <a:extLst>
                <a:ext uri="{FF2B5EF4-FFF2-40B4-BE49-F238E27FC236}">
                  <a16:creationId xmlns:a16="http://schemas.microsoft.com/office/drawing/2014/main" id="{09EE1615-2235-463E-88D9-A94A696E3606}"/>
                </a:ext>
              </a:extLst>
            </p:cNvPr>
            <p:cNvSpPr/>
            <p:nvPr/>
          </p:nvSpPr>
          <p:spPr>
            <a:xfrm>
              <a:off x="10166100" y="2476375"/>
              <a:ext cx="312000" cy="312000"/>
            </a:xfrm>
            <a:prstGeom prst="rect">
              <a:avLst/>
            </a:prstGeom>
            <a:solidFill>
              <a:srgbClr val="FFFFFF"/>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2061;p89">
              <a:extLst>
                <a:ext uri="{FF2B5EF4-FFF2-40B4-BE49-F238E27FC236}">
                  <a16:creationId xmlns:a16="http://schemas.microsoft.com/office/drawing/2014/main" id="{172957C4-1517-4E0D-8D42-F8CAC93A720C}"/>
                </a:ext>
              </a:extLst>
            </p:cNvPr>
            <p:cNvSpPr/>
            <p:nvPr/>
          </p:nvSpPr>
          <p:spPr>
            <a:xfrm>
              <a:off x="9854100" y="2476375"/>
              <a:ext cx="312000" cy="312000"/>
            </a:xfrm>
            <a:prstGeom prst="rect">
              <a:avLst/>
            </a:prstGeom>
            <a:solidFill>
              <a:srgbClr val="FFFFFF"/>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mc:AlternateContent xmlns:mc="http://schemas.openxmlformats.org/markup-compatibility/2006" xmlns:a14="http://schemas.microsoft.com/office/drawing/2010/main">
        <mc:Choice Requires="a14">
          <p:sp>
            <p:nvSpPr>
              <p:cNvPr id="100" name="Textfeld 99">
                <a:extLst>
                  <a:ext uri="{FF2B5EF4-FFF2-40B4-BE49-F238E27FC236}">
                    <a16:creationId xmlns:a16="http://schemas.microsoft.com/office/drawing/2014/main" id="{DB600E9F-2F63-45CF-BAA9-93A34209A152}"/>
                  </a:ext>
                </a:extLst>
              </p:cNvPr>
              <p:cNvSpPr txBox="1"/>
              <p:nvPr/>
            </p:nvSpPr>
            <p:spPr>
              <a:xfrm>
                <a:off x="10859208" y="4381978"/>
                <a:ext cx="98918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𝑎</m:t>
                          </m:r>
                        </m:e>
                        <m:sup>
                          <m:r>
                            <a:rPr lang="en-US" sz="1800" b="0" i="1" smtClean="0">
                              <a:latin typeface="Cambria Math" panose="02040503050406030204" pitchFamily="18" charset="0"/>
                            </a:rPr>
                            <m:t>&lt;</m:t>
                          </m:r>
                          <m:r>
                            <a:rPr lang="en-US" sz="1800" b="0" i="1" smtClean="0">
                              <a:latin typeface="Cambria Math" panose="02040503050406030204" pitchFamily="18" charset="0"/>
                            </a:rPr>
                            <m:t>7</m:t>
                          </m:r>
                          <m:r>
                            <a:rPr lang="en-US" sz="1800" b="0" i="1" smtClean="0">
                              <a:latin typeface="Cambria Math" panose="02040503050406030204" pitchFamily="18" charset="0"/>
                            </a:rPr>
                            <m:t>&gt;</m:t>
                          </m:r>
                        </m:sup>
                      </m:sSup>
                    </m:oMath>
                  </m:oMathPara>
                </a14:m>
                <a:endParaRPr lang="en-US" sz="1800" dirty="0"/>
              </a:p>
            </p:txBody>
          </p:sp>
        </mc:Choice>
        <mc:Fallback xmlns="">
          <p:sp>
            <p:nvSpPr>
              <p:cNvPr id="100" name="Textfeld 99">
                <a:extLst>
                  <a:ext uri="{FF2B5EF4-FFF2-40B4-BE49-F238E27FC236}">
                    <a16:creationId xmlns:a16="http://schemas.microsoft.com/office/drawing/2014/main" id="{DB600E9F-2F63-45CF-BAA9-93A34209A152}"/>
                  </a:ext>
                </a:extLst>
              </p:cNvPr>
              <p:cNvSpPr txBox="1">
                <a:spLocks noRot="1" noChangeAspect="1" noMove="1" noResize="1" noEditPoints="1" noAdjustHandles="1" noChangeArrowheads="1" noChangeShapeType="1" noTextEdit="1"/>
              </p:cNvSpPr>
              <p:nvPr/>
            </p:nvSpPr>
            <p:spPr>
              <a:xfrm>
                <a:off x="10859208" y="4381978"/>
                <a:ext cx="989182" cy="369332"/>
              </a:xfrm>
              <a:prstGeom prst="rect">
                <a:avLst/>
              </a:prstGeom>
              <a:blipFill>
                <a:blip r:embed="rId11"/>
                <a:stretch>
                  <a:fillRect/>
                </a:stretch>
              </a:blipFill>
            </p:spPr>
            <p:txBody>
              <a:bodyPr/>
              <a:lstStyle/>
              <a:p>
                <a:r>
                  <a:rPr lang="en-US">
                    <a:noFill/>
                  </a:rPr>
                  <a:t> </a:t>
                </a:r>
              </a:p>
            </p:txBody>
          </p:sp>
        </mc:Fallback>
      </mc:AlternateContent>
      <p:cxnSp>
        <p:nvCxnSpPr>
          <p:cNvPr id="102" name="Google Shape;1774;p86">
            <a:extLst>
              <a:ext uri="{FF2B5EF4-FFF2-40B4-BE49-F238E27FC236}">
                <a16:creationId xmlns:a16="http://schemas.microsoft.com/office/drawing/2014/main" id="{A4465D97-920E-4E93-AC7E-75C96EFBF218}"/>
              </a:ext>
            </a:extLst>
          </p:cNvPr>
          <p:cNvCxnSpPr/>
          <p:nvPr/>
        </p:nvCxnSpPr>
        <p:spPr>
          <a:xfrm rot="10800000">
            <a:off x="1441350" y="1891514"/>
            <a:ext cx="6900" cy="312000"/>
          </a:xfrm>
          <a:prstGeom prst="straightConnector1">
            <a:avLst/>
          </a:prstGeom>
          <a:noFill/>
          <a:ln w="9525" cap="flat" cmpd="sng">
            <a:solidFill>
              <a:srgbClr val="3E6EC2"/>
            </a:solidFill>
            <a:prstDash val="solid"/>
            <a:round/>
            <a:headEnd type="none" w="sm" len="sm"/>
            <a:tailEnd type="triangle" w="med" len="med"/>
          </a:ln>
        </p:spPr>
      </p:cxnSp>
      <p:sp>
        <p:nvSpPr>
          <p:cNvPr id="103" name="Google Shape;1775;p86">
            <a:extLst>
              <a:ext uri="{FF2B5EF4-FFF2-40B4-BE49-F238E27FC236}">
                <a16:creationId xmlns:a16="http://schemas.microsoft.com/office/drawing/2014/main" id="{06C8B811-AAEF-47FA-9A0F-3CEF1A78116E}"/>
              </a:ext>
            </a:extLst>
          </p:cNvPr>
          <p:cNvSpPr/>
          <p:nvPr/>
        </p:nvSpPr>
        <p:spPr>
          <a:xfrm>
            <a:off x="2715792" y="2203514"/>
            <a:ext cx="531600" cy="531600"/>
          </a:xfrm>
          <a:prstGeom prst="rect">
            <a:avLst/>
          </a:prstGeom>
          <a:solidFill>
            <a:schemeClr val="accent1"/>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105" name="Google Shape;1780;p86">
            <a:extLst>
              <a:ext uri="{FF2B5EF4-FFF2-40B4-BE49-F238E27FC236}">
                <a16:creationId xmlns:a16="http://schemas.microsoft.com/office/drawing/2014/main" id="{F0E3A82D-8D4A-47F8-A13A-B106722852CD}"/>
              </a:ext>
            </a:extLst>
          </p:cNvPr>
          <p:cNvCxnSpPr>
            <a:cxnSpLocks/>
            <a:stCxn id="103" idx="0"/>
          </p:cNvCxnSpPr>
          <p:nvPr/>
        </p:nvCxnSpPr>
        <p:spPr>
          <a:xfrm flipV="1">
            <a:off x="2981592" y="1887104"/>
            <a:ext cx="0" cy="316410"/>
          </a:xfrm>
          <a:prstGeom prst="straightConnector1">
            <a:avLst/>
          </a:prstGeom>
          <a:noFill/>
          <a:ln w="9525" cap="flat" cmpd="sng">
            <a:solidFill>
              <a:srgbClr val="3E6EC2"/>
            </a:solidFill>
            <a:prstDash val="solid"/>
            <a:round/>
            <a:headEnd type="none" w="sm" len="sm"/>
            <a:tailEnd type="triangle" w="med" len="med"/>
          </a:ln>
        </p:spPr>
      </p:cxnSp>
      <p:cxnSp>
        <p:nvCxnSpPr>
          <p:cNvPr id="106" name="Google Shape;1785;p86">
            <a:extLst>
              <a:ext uri="{FF2B5EF4-FFF2-40B4-BE49-F238E27FC236}">
                <a16:creationId xmlns:a16="http://schemas.microsoft.com/office/drawing/2014/main" id="{A4842D93-51DB-49B6-B35A-BB9E24D8A893}"/>
              </a:ext>
            </a:extLst>
          </p:cNvPr>
          <p:cNvCxnSpPr>
            <a:cxnSpLocks/>
          </p:cNvCxnSpPr>
          <p:nvPr/>
        </p:nvCxnSpPr>
        <p:spPr>
          <a:xfrm>
            <a:off x="1714050" y="2469314"/>
            <a:ext cx="902618" cy="855965"/>
          </a:xfrm>
          <a:prstGeom prst="curvedConnector2">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7" name="Google Shape;1786;p86">
            <a:extLst>
              <a:ext uri="{FF2B5EF4-FFF2-40B4-BE49-F238E27FC236}">
                <a16:creationId xmlns:a16="http://schemas.microsoft.com/office/drawing/2014/main" id="{B9D5A193-8CC1-424F-8459-7709AF367930}"/>
              </a:ext>
            </a:extLst>
          </p:cNvPr>
          <p:cNvCxnSpPr>
            <a:cxnSpLocks/>
            <a:endCxn id="103" idx="1"/>
          </p:cNvCxnSpPr>
          <p:nvPr/>
        </p:nvCxnSpPr>
        <p:spPr>
          <a:xfrm>
            <a:off x="1714050" y="2469314"/>
            <a:ext cx="1001742" cy="0"/>
          </a:xfrm>
          <a:prstGeom prst="straightConnector1">
            <a:avLst/>
          </a:prstGeom>
          <a:noFill/>
          <a:ln w="9525" cap="flat" cmpd="sng">
            <a:solidFill>
              <a:srgbClr val="3E6EC2"/>
            </a:solidFill>
            <a:prstDash val="solid"/>
            <a:round/>
            <a:headEnd type="none" w="sm" len="sm"/>
            <a:tailEnd type="triangle" w="med" len="med"/>
          </a:ln>
        </p:spPr>
      </p:cxnSp>
      <mc:AlternateContent xmlns:mc="http://schemas.openxmlformats.org/markup-compatibility/2006" xmlns:a14="http://schemas.microsoft.com/office/drawing/2010/main">
        <mc:Choice Requires="a14">
          <p:sp>
            <p:nvSpPr>
              <p:cNvPr id="108" name="Textfeld 107">
                <a:extLst>
                  <a:ext uri="{FF2B5EF4-FFF2-40B4-BE49-F238E27FC236}">
                    <a16:creationId xmlns:a16="http://schemas.microsoft.com/office/drawing/2014/main" id="{61AC2E3C-2C4B-466D-8735-3CDC249788E7}"/>
                  </a:ext>
                </a:extLst>
              </p:cNvPr>
              <p:cNvSpPr txBox="1"/>
              <p:nvPr/>
            </p:nvSpPr>
            <p:spPr>
              <a:xfrm>
                <a:off x="1720330" y="2027398"/>
                <a:ext cx="98918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𝑠</m:t>
                          </m:r>
                        </m:e>
                        <m:sup>
                          <m:r>
                            <a:rPr lang="en-US" sz="1800" b="0" i="1" smtClean="0">
                              <a:latin typeface="Cambria Math" panose="02040503050406030204" pitchFamily="18" charset="0"/>
                            </a:rPr>
                            <m:t>&lt;</m:t>
                          </m:r>
                          <m:r>
                            <a:rPr lang="en-US" sz="1800" b="0" i="1" smtClean="0">
                              <a:latin typeface="Cambria Math" panose="02040503050406030204" pitchFamily="18" charset="0"/>
                            </a:rPr>
                            <m:t>1</m:t>
                          </m:r>
                          <m:r>
                            <a:rPr lang="en-US" sz="1800" b="0" i="1" smtClean="0">
                              <a:latin typeface="Cambria Math" panose="02040503050406030204" pitchFamily="18" charset="0"/>
                            </a:rPr>
                            <m:t>&gt;</m:t>
                          </m:r>
                        </m:sup>
                      </m:sSup>
                    </m:oMath>
                  </m:oMathPara>
                </a14:m>
                <a:endParaRPr lang="en-US" sz="1800" dirty="0"/>
              </a:p>
            </p:txBody>
          </p:sp>
        </mc:Choice>
        <mc:Fallback xmlns="">
          <p:sp>
            <p:nvSpPr>
              <p:cNvPr id="108" name="Textfeld 107">
                <a:extLst>
                  <a:ext uri="{FF2B5EF4-FFF2-40B4-BE49-F238E27FC236}">
                    <a16:creationId xmlns:a16="http://schemas.microsoft.com/office/drawing/2014/main" id="{61AC2E3C-2C4B-466D-8735-3CDC249788E7}"/>
                  </a:ext>
                </a:extLst>
              </p:cNvPr>
              <p:cNvSpPr txBox="1">
                <a:spLocks noRot="1" noChangeAspect="1" noMove="1" noResize="1" noEditPoints="1" noAdjustHandles="1" noChangeArrowheads="1" noChangeShapeType="1" noTextEdit="1"/>
              </p:cNvSpPr>
              <p:nvPr/>
            </p:nvSpPr>
            <p:spPr>
              <a:xfrm>
                <a:off x="1720330" y="2027398"/>
                <a:ext cx="989182" cy="369332"/>
              </a:xfrm>
              <a:prstGeom prst="rect">
                <a:avLst/>
              </a:prstGeom>
              <a:blipFill>
                <a:blip r:embed="rId12"/>
                <a:stretch>
                  <a:fillRect/>
                </a:stretch>
              </a:blipFill>
            </p:spPr>
            <p:txBody>
              <a:bodyPr/>
              <a:lstStyle/>
              <a:p>
                <a:r>
                  <a:rPr lang="en-US">
                    <a:noFill/>
                  </a:rPr>
                  <a:t> </a:t>
                </a:r>
              </a:p>
            </p:txBody>
          </p:sp>
        </mc:Fallback>
      </mc:AlternateContent>
      <p:sp>
        <p:nvSpPr>
          <p:cNvPr id="109" name="Google Shape;1789;p86">
            <a:extLst>
              <a:ext uri="{FF2B5EF4-FFF2-40B4-BE49-F238E27FC236}">
                <a16:creationId xmlns:a16="http://schemas.microsoft.com/office/drawing/2014/main" id="{B2ADA2E6-2E76-4D11-97D6-02D77507F9D3}"/>
              </a:ext>
            </a:extLst>
          </p:cNvPr>
          <p:cNvSpPr txBox="1"/>
          <p:nvPr/>
        </p:nvSpPr>
        <p:spPr>
          <a:xfrm>
            <a:off x="273003" y="2238094"/>
            <a:ext cx="531600" cy="514500"/>
          </a:xfrm>
          <a:prstGeom prst="rect">
            <a:avLst/>
          </a:prstGeom>
          <a:blipFill rotWithShape="1">
            <a:blip r:embed="rId13">
              <a:alphaModFix/>
            </a:blip>
            <a:stretch>
              <a:fillRect l="-11488"/>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latin typeface="Arial"/>
                <a:ea typeface="Arial"/>
                <a:cs typeface="Arial"/>
                <a:sym typeface="Arial"/>
              </a:rPr>
              <a:t> </a:t>
            </a:r>
            <a:endParaRPr/>
          </a:p>
        </p:txBody>
      </p:sp>
    </p:spTree>
    <p:extLst>
      <p:ext uri="{BB962C8B-B14F-4D97-AF65-F5344CB8AC3E}">
        <p14:creationId xmlns:p14="http://schemas.microsoft.com/office/powerpoint/2010/main" val="88905278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979"/>
        <p:cNvGrpSpPr/>
        <p:nvPr/>
      </p:nvGrpSpPr>
      <p:grpSpPr>
        <a:xfrm>
          <a:off x="0" y="0"/>
          <a:ext cx="0" cy="0"/>
          <a:chOff x="0" y="0"/>
          <a:chExt cx="0" cy="0"/>
        </a:xfrm>
      </p:grpSpPr>
      <p:sp>
        <p:nvSpPr>
          <p:cNvPr id="1981" name="Google Shape;1981;p89"/>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p>
            <a:pPr lvl="0">
              <a:buSzPts val="4400"/>
            </a:pPr>
            <a:r>
              <a:rPr lang="en-US" dirty="0"/>
              <a:t>Step 2</a:t>
            </a:r>
            <a:endParaRPr dirty="0"/>
          </a:p>
        </p:txBody>
      </p:sp>
      <p:sp>
        <p:nvSpPr>
          <p:cNvPr id="1982" name="Google Shape;1982;p89"/>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45</a:t>
            </a:fld>
            <a:endParaRPr/>
          </a:p>
        </p:txBody>
      </p:sp>
      <p:grpSp>
        <p:nvGrpSpPr>
          <p:cNvPr id="1983" name="Google Shape;1983;p89"/>
          <p:cNvGrpSpPr/>
          <p:nvPr/>
        </p:nvGrpSpPr>
        <p:grpSpPr>
          <a:xfrm>
            <a:off x="746354" y="5420675"/>
            <a:ext cx="10607446" cy="860975"/>
            <a:chOff x="677444" y="4920288"/>
            <a:chExt cx="10607446" cy="860975"/>
          </a:xfrm>
        </p:grpSpPr>
        <p:grpSp>
          <p:nvGrpSpPr>
            <p:cNvPr id="1984" name="Google Shape;1984;p89"/>
            <p:cNvGrpSpPr/>
            <p:nvPr/>
          </p:nvGrpSpPr>
          <p:grpSpPr>
            <a:xfrm>
              <a:off x="677444" y="5266763"/>
              <a:ext cx="10607445" cy="514500"/>
              <a:chOff x="514500" y="4778825"/>
              <a:chExt cx="11457599" cy="514500"/>
            </a:xfrm>
          </p:grpSpPr>
          <p:sp>
            <p:nvSpPr>
              <p:cNvPr id="1985" name="Google Shape;1985;p89"/>
              <p:cNvSpPr txBox="1"/>
              <p:nvPr/>
            </p:nvSpPr>
            <p:spPr>
              <a:xfrm>
                <a:off x="2171700" y="4778825"/>
                <a:ext cx="1514400" cy="51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B7B7B7"/>
                    </a:solidFill>
                    <a:latin typeface="Arial"/>
                    <a:ea typeface="Arial"/>
                    <a:cs typeface="Arial"/>
                    <a:sym typeface="Arial"/>
                  </a:rPr>
                  <a:t>come</a:t>
                </a:r>
                <a:endParaRPr sz="2400" b="0" i="0" u="none" strike="noStrike" cap="none">
                  <a:solidFill>
                    <a:srgbClr val="B7B7B7"/>
                  </a:solidFill>
                  <a:latin typeface="Arial"/>
                  <a:ea typeface="Arial"/>
                  <a:cs typeface="Arial"/>
                  <a:sym typeface="Arial"/>
                </a:endParaRPr>
              </a:p>
            </p:txBody>
          </p:sp>
          <p:sp>
            <p:nvSpPr>
              <p:cNvPr id="1986" name="Google Shape;1986;p89"/>
              <p:cNvSpPr txBox="1"/>
              <p:nvPr/>
            </p:nvSpPr>
            <p:spPr>
              <a:xfrm>
                <a:off x="514500" y="4778825"/>
                <a:ext cx="1514400" cy="51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B7B7B7"/>
                    </a:solidFill>
                    <a:latin typeface="Arial"/>
                    <a:ea typeface="Arial"/>
                    <a:cs typeface="Arial"/>
                    <a:sym typeface="Arial"/>
                  </a:rPr>
                  <a:t>I</a:t>
                </a:r>
                <a:endParaRPr sz="2400" b="0" i="0" u="none" strike="noStrike" cap="none">
                  <a:solidFill>
                    <a:srgbClr val="B7B7B7"/>
                  </a:solidFill>
                  <a:latin typeface="Arial"/>
                  <a:ea typeface="Arial"/>
                  <a:cs typeface="Arial"/>
                  <a:sym typeface="Arial"/>
                </a:endParaRPr>
              </a:p>
            </p:txBody>
          </p:sp>
          <p:sp>
            <p:nvSpPr>
              <p:cNvPr id="1987" name="Google Shape;1987;p89"/>
              <p:cNvSpPr txBox="1"/>
              <p:nvPr/>
            </p:nvSpPr>
            <p:spPr>
              <a:xfrm>
                <a:off x="3828900" y="4778825"/>
                <a:ext cx="1514400" cy="51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B7B7B7"/>
                    </a:solidFill>
                    <a:latin typeface="Arial"/>
                    <a:ea typeface="Arial"/>
                    <a:cs typeface="Arial"/>
                    <a:sym typeface="Arial"/>
                  </a:rPr>
                  <a:t>this</a:t>
                </a:r>
                <a:endParaRPr sz="2400" b="0" i="0" u="none" strike="noStrike" cap="none">
                  <a:solidFill>
                    <a:srgbClr val="B7B7B7"/>
                  </a:solidFill>
                  <a:latin typeface="Arial"/>
                  <a:ea typeface="Arial"/>
                  <a:cs typeface="Arial"/>
                  <a:sym typeface="Arial"/>
                </a:endParaRPr>
              </a:p>
            </p:txBody>
          </p:sp>
          <p:sp>
            <p:nvSpPr>
              <p:cNvPr id="1988" name="Google Shape;1988;p89"/>
              <p:cNvSpPr txBox="1"/>
              <p:nvPr/>
            </p:nvSpPr>
            <p:spPr>
              <a:xfrm>
                <a:off x="5486100" y="4778825"/>
                <a:ext cx="1514400" cy="51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B7B7B7"/>
                    </a:solidFill>
                    <a:latin typeface="Arial"/>
                    <a:ea typeface="Arial"/>
                    <a:cs typeface="Arial"/>
                    <a:sym typeface="Arial"/>
                  </a:rPr>
                  <a:t>evening</a:t>
                </a:r>
                <a:endParaRPr sz="2400" b="0" i="0" u="none" strike="noStrike" cap="none">
                  <a:solidFill>
                    <a:srgbClr val="B7B7B7"/>
                  </a:solidFill>
                  <a:latin typeface="Arial"/>
                  <a:ea typeface="Arial"/>
                  <a:cs typeface="Arial"/>
                  <a:sym typeface="Arial"/>
                </a:endParaRPr>
              </a:p>
            </p:txBody>
          </p:sp>
          <p:sp>
            <p:nvSpPr>
              <p:cNvPr id="1989" name="Google Shape;1989;p89"/>
              <p:cNvSpPr txBox="1"/>
              <p:nvPr/>
            </p:nvSpPr>
            <p:spPr>
              <a:xfrm>
                <a:off x="7143300" y="4778825"/>
                <a:ext cx="1514400" cy="51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B7B7B7"/>
                    </a:solidFill>
                    <a:latin typeface="Arial"/>
                    <a:ea typeface="Arial"/>
                    <a:cs typeface="Arial"/>
                    <a:sym typeface="Arial"/>
                  </a:rPr>
                  <a:t>in</a:t>
                </a:r>
                <a:endParaRPr sz="2400" b="0" i="0" u="none" strike="noStrike" cap="none">
                  <a:solidFill>
                    <a:srgbClr val="B7B7B7"/>
                  </a:solidFill>
                  <a:latin typeface="Arial"/>
                  <a:ea typeface="Arial"/>
                  <a:cs typeface="Arial"/>
                  <a:sym typeface="Arial"/>
                </a:endParaRPr>
              </a:p>
            </p:txBody>
          </p:sp>
          <p:sp>
            <p:nvSpPr>
              <p:cNvPr id="1990" name="Google Shape;1990;p89"/>
              <p:cNvSpPr txBox="1"/>
              <p:nvPr/>
            </p:nvSpPr>
            <p:spPr>
              <a:xfrm>
                <a:off x="8800500" y="4778825"/>
                <a:ext cx="1514400" cy="51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B7B7B7"/>
                    </a:solidFill>
                    <a:latin typeface="Arial"/>
                    <a:ea typeface="Arial"/>
                    <a:cs typeface="Arial"/>
                    <a:sym typeface="Arial"/>
                  </a:rPr>
                  <a:t>Munich</a:t>
                </a:r>
                <a:endParaRPr sz="2400" b="0" i="0" u="none" strike="noStrike" cap="none">
                  <a:solidFill>
                    <a:srgbClr val="B7B7B7"/>
                  </a:solidFill>
                  <a:latin typeface="Arial"/>
                  <a:ea typeface="Arial"/>
                  <a:cs typeface="Arial"/>
                  <a:sym typeface="Arial"/>
                </a:endParaRPr>
              </a:p>
            </p:txBody>
          </p:sp>
          <p:sp>
            <p:nvSpPr>
              <p:cNvPr id="1991" name="Google Shape;1991;p89"/>
              <p:cNvSpPr txBox="1"/>
              <p:nvPr/>
            </p:nvSpPr>
            <p:spPr>
              <a:xfrm>
                <a:off x="10457699" y="4778825"/>
                <a:ext cx="1514400" cy="51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B7B7B7"/>
                    </a:solidFill>
                    <a:latin typeface="Arial"/>
                    <a:ea typeface="Arial"/>
                    <a:cs typeface="Arial"/>
                    <a:sym typeface="Arial"/>
                  </a:rPr>
                  <a:t>to</a:t>
                </a:r>
                <a:endParaRPr sz="2400" b="0" i="0" u="none" strike="noStrike" cap="none">
                  <a:solidFill>
                    <a:srgbClr val="B7B7B7"/>
                  </a:solidFill>
                  <a:latin typeface="Arial"/>
                  <a:ea typeface="Arial"/>
                  <a:cs typeface="Arial"/>
                  <a:sym typeface="Arial"/>
                </a:endParaRPr>
              </a:p>
            </p:txBody>
          </p:sp>
        </p:grpSp>
        <p:grpSp>
          <p:nvGrpSpPr>
            <p:cNvPr id="1992" name="Google Shape;1992;p89"/>
            <p:cNvGrpSpPr/>
            <p:nvPr/>
          </p:nvGrpSpPr>
          <p:grpSpPr>
            <a:xfrm>
              <a:off x="677444" y="4920288"/>
              <a:ext cx="10607446" cy="514512"/>
              <a:chOff x="514500" y="4728488"/>
              <a:chExt cx="11457600" cy="514512"/>
            </a:xfrm>
          </p:grpSpPr>
          <p:sp>
            <p:nvSpPr>
              <p:cNvPr id="1993" name="Google Shape;1993;p89"/>
              <p:cNvSpPr txBox="1"/>
              <p:nvPr/>
            </p:nvSpPr>
            <p:spPr>
              <a:xfrm>
                <a:off x="2171700" y="4728500"/>
                <a:ext cx="1514400" cy="51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Arial"/>
                    <a:ea typeface="Arial"/>
                    <a:cs typeface="Arial"/>
                    <a:sym typeface="Arial"/>
                  </a:rPr>
                  <a:t>komme</a:t>
                </a:r>
                <a:endParaRPr sz="2400" b="0" i="0" u="none" strike="noStrike" cap="none">
                  <a:solidFill>
                    <a:srgbClr val="000000"/>
                  </a:solidFill>
                  <a:latin typeface="Arial"/>
                  <a:ea typeface="Arial"/>
                  <a:cs typeface="Arial"/>
                  <a:sym typeface="Arial"/>
                </a:endParaRPr>
              </a:p>
            </p:txBody>
          </p:sp>
          <p:sp>
            <p:nvSpPr>
              <p:cNvPr id="1994" name="Google Shape;1994;p89"/>
              <p:cNvSpPr txBox="1"/>
              <p:nvPr/>
            </p:nvSpPr>
            <p:spPr>
              <a:xfrm>
                <a:off x="514500" y="4728500"/>
                <a:ext cx="1514400" cy="51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Arial"/>
                    <a:ea typeface="Arial"/>
                    <a:cs typeface="Arial"/>
                    <a:sym typeface="Arial"/>
                  </a:rPr>
                  <a:t>Ich</a:t>
                </a:r>
                <a:endParaRPr sz="2400" b="0" i="0" u="none" strike="noStrike" cap="none">
                  <a:solidFill>
                    <a:srgbClr val="000000"/>
                  </a:solidFill>
                  <a:latin typeface="Arial"/>
                  <a:ea typeface="Arial"/>
                  <a:cs typeface="Arial"/>
                  <a:sym typeface="Arial"/>
                </a:endParaRPr>
              </a:p>
            </p:txBody>
          </p:sp>
          <p:sp>
            <p:nvSpPr>
              <p:cNvPr id="1995" name="Google Shape;1995;p89"/>
              <p:cNvSpPr txBox="1"/>
              <p:nvPr/>
            </p:nvSpPr>
            <p:spPr>
              <a:xfrm>
                <a:off x="3828900" y="4728500"/>
                <a:ext cx="1514400" cy="51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Arial"/>
                    <a:ea typeface="Arial"/>
                    <a:cs typeface="Arial"/>
                    <a:sym typeface="Arial"/>
                  </a:rPr>
                  <a:t>am</a:t>
                </a:r>
                <a:endParaRPr sz="2400" b="0" i="0" u="none" strike="noStrike" cap="none">
                  <a:solidFill>
                    <a:srgbClr val="000000"/>
                  </a:solidFill>
                  <a:latin typeface="Arial"/>
                  <a:ea typeface="Arial"/>
                  <a:cs typeface="Arial"/>
                  <a:sym typeface="Arial"/>
                </a:endParaRPr>
              </a:p>
            </p:txBody>
          </p:sp>
          <p:sp>
            <p:nvSpPr>
              <p:cNvPr id="1996" name="Google Shape;1996;p89"/>
              <p:cNvSpPr txBox="1"/>
              <p:nvPr/>
            </p:nvSpPr>
            <p:spPr>
              <a:xfrm>
                <a:off x="5486100" y="4728500"/>
                <a:ext cx="1514400" cy="51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Arial"/>
                    <a:ea typeface="Arial"/>
                    <a:cs typeface="Arial"/>
                    <a:sym typeface="Arial"/>
                  </a:rPr>
                  <a:t>Abend</a:t>
                </a:r>
                <a:endParaRPr sz="2400" b="0" i="0" u="none" strike="noStrike" cap="none">
                  <a:solidFill>
                    <a:srgbClr val="000000"/>
                  </a:solidFill>
                  <a:latin typeface="Arial"/>
                  <a:ea typeface="Arial"/>
                  <a:cs typeface="Arial"/>
                  <a:sym typeface="Arial"/>
                </a:endParaRPr>
              </a:p>
            </p:txBody>
          </p:sp>
          <p:sp>
            <p:nvSpPr>
              <p:cNvPr id="1997" name="Google Shape;1997;p89"/>
              <p:cNvSpPr txBox="1"/>
              <p:nvPr/>
            </p:nvSpPr>
            <p:spPr>
              <a:xfrm>
                <a:off x="7143300" y="4728500"/>
                <a:ext cx="1514400" cy="51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Arial"/>
                    <a:ea typeface="Arial"/>
                    <a:cs typeface="Arial"/>
                    <a:sym typeface="Arial"/>
                  </a:rPr>
                  <a:t>in</a:t>
                </a:r>
                <a:endParaRPr sz="2400" b="0" i="0" u="none" strike="noStrike" cap="none">
                  <a:solidFill>
                    <a:srgbClr val="000000"/>
                  </a:solidFill>
                  <a:latin typeface="Arial"/>
                  <a:ea typeface="Arial"/>
                  <a:cs typeface="Arial"/>
                  <a:sym typeface="Arial"/>
                </a:endParaRPr>
              </a:p>
            </p:txBody>
          </p:sp>
          <p:sp>
            <p:nvSpPr>
              <p:cNvPr id="1998" name="Google Shape;1998;p89"/>
              <p:cNvSpPr txBox="1"/>
              <p:nvPr/>
            </p:nvSpPr>
            <p:spPr>
              <a:xfrm>
                <a:off x="8709709" y="4728488"/>
                <a:ext cx="1635900" cy="51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Arial"/>
                    <a:ea typeface="Arial"/>
                    <a:cs typeface="Arial"/>
                    <a:sym typeface="Arial"/>
                  </a:rPr>
                  <a:t>München</a:t>
                </a:r>
                <a:endParaRPr sz="2400" b="0" i="0" u="none" strike="noStrike" cap="none">
                  <a:solidFill>
                    <a:srgbClr val="000000"/>
                  </a:solidFill>
                  <a:latin typeface="Arial"/>
                  <a:ea typeface="Arial"/>
                  <a:cs typeface="Arial"/>
                  <a:sym typeface="Arial"/>
                </a:endParaRPr>
              </a:p>
            </p:txBody>
          </p:sp>
          <p:sp>
            <p:nvSpPr>
              <p:cNvPr id="1999" name="Google Shape;1999;p89"/>
              <p:cNvSpPr txBox="1"/>
              <p:nvPr/>
            </p:nvSpPr>
            <p:spPr>
              <a:xfrm>
                <a:off x="10457700" y="4728500"/>
                <a:ext cx="1514400" cy="51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Arial"/>
                    <a:ea typeface="Arial"/>
                    <a:cs typeface="Arial"/>
                    <a:sym typeface="Arial"/>
                  </a:rPr>
                  <a:t>an</a:t>
                </a:r>
                <a:endParaRPr sz="2400" b="0" i="0" u="none" strike="noStrike" cap="none">
                  <a:solidFill>
                    <a:srgbClr val="000000"/>
                  </a:solidFill>
                  <a:latin typeface="Arial"/>
                  <a:ea typeface="Arial"/>
                  <a:cs typeface="Arial"/>
                  <a:sym typeface="Arial"/>
                </a:endParaRPr>
              </a:p>
            </p:txBody>
          </p:sp>
        </p:grpSp>
      </p:grpSp>
      <p:sp>
        <p:nvSpPr>
          <p:cNvPr id="2000" name="Google Shape;2000;p89"/>
          <p:cNvSpPr txBox="1"/>
          <p:nvPr/>
        </p:nvSpPr>
        <p:spPr>
          <a:xfrm>
            <a:off x="-413145" y="6281650"/>
            <a:ext cx="3709200" cy="51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Arial"/>
                <a:ea typeface="Arial"/>
                <a:cs typeface="Arial"/>
                <a:sym typeface="Arial"/>
              </a:rPr>
              <a:t>ankommen - arrive</a:t>
            </a:r>
            <a:endParaRPr sz="2400" b="0" i="0" u="none" strike="noStrike" cap="none">
              <a:solidFill>
                <a:srgbClr val="000000"/>
              </a:solidFill>
              <a:latin typeface="Arial"/>
              <a:ea typeface="Arial"/>
              <a:cs typeface="Arial"/>
              <a:sym typeface="Arial"/>
            </a:endParaRPr>
          </a:p>
        </p:txBody>
      </p:sp>
      <p:sp>
        <p:nvSpPr>
          <p:cNvPr id="2001" name="Google Shape;2001;p89"/>
          <p:cNvSpPr/>
          <p:nvPr/>
        </p:nvSpPr>
        <p:spPr>
          <a:xfrm>
            <a:off x="1183203" y="4617272"/>
            <a:ext cx="531600" cy="531600"/>
          </a:xfrm>
          <a:prstGeom prst="rect">
            <a:avLst/>
          </a:prstGeom>
          <a:solidFill>
            <a:schemeClr val="accent1"/>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002" name="Google Shape;2002;p89"/>
          <p:cNvSpPr/>
          <p:nvPr/>
        </p:nvSpPr>
        <p:spPr>
          <a:xfrm>
            <a:off x="2715792" y="4617272"/>
            <a:ext cx="531600" cy="531600"/>
          </a:xfrm>
          <a:prstGeom prst="rect">
            <a:avLst/>
          </a:prstGeom>
          <a:solidFill>
            <a:schemeClr val="accent1"/>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003" name="Google Shape;2003;p89"/>
          <p:cNvSpPr/>
          <p:nvPr/>
        </p:nvSpPr>
        <p:spPr>
          <a:xfrm>
            <a:off x="4248381" y="4617272"/>
            <a:ext cx="531600" cy="531600"/>
          </a:xfrm>
          <a:prstGeom prst="rect">
            <a:avLst/>
          </a:prstGeom>
          <a:solidFill>
            <a:schemeClr val="accent1"/>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004" name="Google Shape;2004;p89"/>
          <p:cNvSpPr/>
          <p:nvPr/>
        </p:nvSpPr>
        <p:spPr>
          <a:xfrm>
            <a:off x="5780970" y="4617272"/>
            <a:ext cx="531600" cy="531600"/>
          </a:xfrm>
          <a:prstGeom prst="rect">
            <a:avLst/>
          </a:prstGeom>
          <a:solidFill>
            <a:schemeClr val="accent1"/>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005" name="Google Shape;2005;p89"/>
          <p:cNvSpPr/>
          <p:nvPr/>
        </p:nvSpPr>
        <p:spPr>
          <a:xfrm>
            <a:off x="7318499" y="4617272"/>
            <a:ext cx="531600" cy="531600"/>
          </a:xfrm>
          <a:prstGeom prst="rect">
            <a:avLst/>
          </a:prstGeom>
          <a:solidFill>
            <a:schemeClr val="accent1"/>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006" name="Google Shape;2006;p89"/>
          <p:cNvSpPr/>
          <p:nvPr/>
        </p:nvSpPr>
        <p:spPr>
          <a:xfrm>
            <a:off x="8824922" y="4617272"/>
            <a:ext cx="531600" cy="531600"/>
          </a:xfrm>
          <a:prstGeom prst="rect">
            <a:avLst/>
          </a:prstGeom>
          <a:solidFill>
            <a:schemeClr val="accent1"/>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007" name="Google Shape;2007;p89"/>
          <p:cNvSpPr/>
          <p:nvPr/>
        </p:nvSpPr>
        <p:spPr>
          <a:xfrm>
            <a:off x="10386970" y="4617272"/>
            <a:ext cx="531600" cy="531600"/>
          </a:xfrm>
          <a:prstGeom prst="rect">
            <a:avLst/>
          </a:prstGeom>
          <a:solidFill>
            <a:schemeClr val="accent1"/>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030" name="Google Shape;2030;p89"/>
          <p:cNvSpPr/>
          <p:nvPr/>
        </p:nvSpPr>
        <p:spPr>
          <a:xfrm>
            <a:off x="1182450" y="2203514"/>
            <a:ext cx="531600" cy="531600"/>
          </a:xfrm>
          <a:prstGeom prst="rect">
            <a:avLst/>
          </a:prstGeom>
          <a:solidFill>
            <a:schemeClr val="accent1"/>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2031" name="Google Shape;2031;p89"/>
          <p:cNvCxnSpPr>
            <a:cxnSpLocks/>
            <a:endCxn id="2030" idx="1"/>
          </p:cNvCxnSpPr>
          <p:nvPr/>
        </p:nvCxnSpPr>
        <p:spPr>
          <a:xfrm flipV="1">
            <a:off x="813125" y="2469314"/>
            <a:ext cx="369325" cy="7062"/>
          </a:xfrm>
          <a:prstGeom prst="straightConnector1">
            <a:avLst/>
          </a:prstGeom>
          <a:noFill/>
          <a:ln w="9525" cap="flat" cmpd="sng">
            <a:solidFill>
              <a:srgbClr val="3E6EC2"/>
            </a:solidFill>
            <a:prstDash val="solid"/>
            <a:round/>
            <a:headEnd type="none" w="sm" len="sm"/>
            <a:tailEnd type="triangle" w="med" len="med"/>
          </a:ln>
        </p:spPr>
      </p:cxnSp>
      <p:sp>
        <p:nvSpPr>
          <p:cNvPr id="2034" name="Google Shape;2034;p89"/>
          <p:cNvSpPr txBox="1"/>
          <p:nvPr/>
        </p:nvSpPr>
        <p:spPr>
          <a:xfrm>
            <a:off x="740457" y="1377131"/>
            <a:ext cx="1401900" cy="51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Arial"/>
                <a:ea typeface="Arial"/>
                <a:cs typeface="Arial"/>
                <a:sym typeface="Arial"/>
              </a:rPr>
              <a:t>I</a:t>
            </a:r>
            <a:endParaRPr sz="2400" b="0" i="0" u="none" strike="noStrike" cap="none">
              <a:solidFill>
                <a:schemeClr val="dk1"/>
              </a:solidFill>
              <a:latin typeface="Arial"/>
              <a:ea typeface="Arial"/>
              <a:cs typeface="Arial"/>
              <a:sym typeface="Arial"/>
            </a:endParaRPr>
          </a:p>
        </p:txBody>
      </p:sp>
      <p:cxnSp>
        <p:nvCxnSpPr>
          <p:cNvPr id="2035" name="Google Shape;2035;p89"/>
          <p:cNvCxnSpPr>
            <a:stCxn id="2030" idx="0"/>
            <a:endCxn id="2034" idx="2"/>
          </p:cNvCxnSpPr>
          <p:nvPr/>
        </p:nvCxnSpPr>
        <p:spPr>
          <a:xfrm rot="10800000">
            <a:off x="1441350" y="1891514"/>
            <a:ext cx="6900" cy="312000"/>
          </a:xfrm>
          <a:prstGeom prst="straightConnector1">
            <a:avLst/>
          </a:prstGeom>
          <a:noFill/>
          <a:ln w="9525" cap="flat" cmpd="sng">
            <a:solidFill>
              <a:srgbClr val="3E6EC2"/>
            </a:solidFill>
            <a:prstDash val="solid"/>
            <a:round/>
            <a:headEnd type="none" w="sm" len="sm"/>
            <a:tailEnd type="triangle" w="med" len="med"/>
          </a:ln>
        </p:spPr>
      </p:cxnSp>
      <p:sp>
        <p:nvSpPr>
          <p:cNvPr id="2042" name="Google Shape;2042;p89"/>
          <p:cNvSpPr txBox="1"/>
          <p:nvPr/>
        </p:nvSpPr>
        <p:spPr>
          <a:xfrm>
            <a:off x="3177759" y="1372604"/>
            <a:ext cx="1401900" cy="51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FFFFFF"/>
                </a:solidFill>
                <a:latin typeface="Arial"/>
                <a:ea typeface="Arial"/>
                <a:cs typeface="Arial"/>
                <a:sym typeface="Arial"/>
              </a:rPr>
              <a:t>arrive</a:t>
            </a:r>
            <a:endParaRPr sz="2400" b="0" i="0" u="none" strike="noStrike" cap="none">
              <a:solidFill>
                <a:srgbClr val="FFFFFF"/>
              </a:solidFill>
              <a:latin typeface="Arial"/>
              <a:ea typeface="Arial"/>
              <a:cs typeface="Arial"/>
              <a:sym typeface="Arial"/>
            </a:endParaRPr>
          </a:p>
        </p:txBody>
      </p:sp>
      <p:grpSp>
        <p:nvGrpSpPr>
          <p:cNvPr id="2054" name="Google Shape;2054;p89"/>
          <p:cNvGrpSpPr/>
          <p:nvPr/>
        </p:nvGrpSpPr>
        <p:grpSpPr>
          <a:xfrm>
            <a:off x="6860525" y="2439075"/>
            <a:ext cx="2184000" cy="312000"/>
            <a:chOff x="9854100" y="2476375"/>
            <a:chExt cx="2184000" cy="312000"/>
          </a:xfrm>
        </p:grpSpPr>
        <p:sp>
          <p:nvSpPr>
            <p:cNvPr id="2055" name="Google Shape;2055;p89"/>
            <p:cNvSpPr/>
            <p:nvPr/>
          </p:nvSpPr>
          <p:spPr>
            <a:xfrm>
              <a:off x="11726100" y="2476375"/>
              <a:ext cx="312000" cy="312000"/>
            </a:xfrm>
            <a:prstGeom prst="rect">
              <a:avLst/>
            </a:prstGeom>
            <a:solidFill>
              <a:srgbClr val="FFFFFF"/>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89"/>
            <p:cNvSpPr/>
            <p:nvPr/>
          </p:nvSpPr>
          <p:spPr>
            <a:xfrm>
              <a:off x="11414100" y="2476375"/>
              <a:ext cx="312000" cy="312000"/>
            </a:xfrm>
            <a:prstGeom prst="rect">
              <a:avLst/>
            </a:prstGeom>
            <a:solidFill>
              <a:srgbClr val="FFFFFF"/>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89"/>
            <p:cNvSpPr/>
            <p:nvPr/>
          </p:nvSpPr>
          <p:spPr>
            <a:xfrm>
              <a:off x="11102100" y="2476375"/>
              <a:ext cx="312000" cy="312000"/>
            </a:xfrm>
            <a:prstGeom prst="rect">
              <a:avLst/>
            </a:prstGeom>
            <a:solidFill>
              <a:srgbClr val="FFFFFF"/>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89"/>
            <p:cNvSpPr/>
            <p:nvPr/>
          </p:nvSpPr>
          <p:spPr>
            <a:xfrm>
              <a:off x="10790100" y="2476375"/>
              <a:ext cx="312000" cy="312000"/>
            </a:xfrm>
            <a:prstGeom prst="rect">
              <a:avLst/>
            </a:prstGeom>
            <a:solidFill>
              <a:srgbClr val="FFFFFF"/>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89"/>
            <p:cNvSpPr/>
            <p:nvPr/>
          </p:nvSpPr>
          <p:spPr>
            <a:xfrm>
              <a:off x="10478100" y="2476375"/>
              <a:ext cx="312000" cy="312000"/>
            </a:xfrm>
            <a:prstGeom prst="rect">
              <a:avLst/>
            </a:prstGeom>
            <a:solidFill>
              <a:srgbClr val="FFFFFF"/>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89"/>
            <p:cNvSpPr/>
            <p:nvPr/>
          </p:nvSpPr>
          <p:spPr>
            <a:xfrm>
              <a:off x="10166100" y="2476375"/>
              <a:ext cx="312000" cy="312000"/>
            </a:xfrm>
            <a:prstGeom prst="rect">
              <a:avLst/>
            </a:prstGeom>
            <a:solidFill>
              <a:srgbClr val="FFFFFF"/>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89"/>
            <p:cNvSpPr/>
            <p:nvPr/>
          </p:nvSpPr>
          <p:spPr>
            <a:xfrm>
              <a:off x="9854100" y="2476375"/>
              <a:ext cx="312000" cy="312000"/>
            </a:xfrm>
            <a:prstGeom prst="rect">
              <a:avLst/>
            </a:prstGeom>
            <a:solidFill>
              <a:srgbClr val="FFFFFF"/>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mc:AlternateContent xmlns:mc="http://schemas.openxmlformats.org/markup-compatibility/2006" xmlns:a14="http://schemas.microsoft.com/office/drawing/2010/main">
        <mc:Choice Requires="a14">
          <p:sp>
            <p:nvSpPr>
              <p:cNvPr id="86" name="Textfeld 85">
                <a:extLst>
                  <a:ext uri="{FF2B5EF4-FFF2-40B4-BE49-F238E27FC236}">
                    <a16:creationId xmlns:a16="http://schemas.microsoft.com/office/drawing/2014/main" id="{A4B9D955-8882-4498-A713-5709D9EBAE81}"/>
                  </a:ext>
                </a:extLst>
              </p:cNvPr>
              <p:cNvSpPr txBox="1"/>
              <p:nvPr/>
            </p:nvSpPr>
            <p:spPr>
              <a:xfrm>
                <a:off x="9892379" y="2280607"/>
                <a:ext cx="989182"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𝑒</m:t>
                          </m:r>
                        </m:e>
                        <m:sup>
                          <m:r>
                            <a:rPr lang="en-US" sz="2400" b="0" i="1" smtClean="0">
                              <a:latin typeface="Cambria Math" panose="02040503050406030204" pitchFamily="18" charset="0"/>
                            </a:rPr>
                            <m:t>&lt;</m:t>
                          </m:r>
                          <m:r>
                            <a:rPr lang="en-US" sz="2400" b="0" i="1" smtClean="0">
                              <a:latin typeface="Cambria Math" panose="02040503050406030204" pitchFamily="18" charset="0"/>
                            </a:rPr>
                            <m:t>2</m:t>
                          </m:r>
                          <m:r>
                            <a:rPr lang="en-US" sz="2400" b="0" i="1" smtClean="0">
                              <a:latin typeface="Cambria Math" panose="02040503050406030204" pitchFamily="18" charset="0"/>
                            </a:rPr>
                            <m:t>&gt;</m:t>
                          </m:r>
                        </m:sup>
                      </m:sSup>
                    </m:oMath>
                  </m:oMathPara>
                </a14:m>
                <a:endParaRPr lang="en-US" sz="2400" dirty="0"/>
              </a:p>
            </p:txBody>
          </p:sp>
        </mc:Choice>
        <mc:Fallback xmlns="">
          <p:sp>
            <p:nvSpPr>
              <p:cNvPr id="86" name="Textfeld 85">
                <a:extLst>
                  <a:ext uri="{FF2B5EF4-FFF2-40B4-BE49-F238E27FC236}">
                    <a16:creationId xmlns:a16="http://schemas.microsoft.com/office/drawing/2014/main" id="{A4B9D955-8882-4498-A713-5709D9EBAE81}"/>
                  </a:ext>
                </a:extLst>
              </p:cNvPr>
              <p:cNvSpPr txBox="1">
                <a:spLocks noRot="1" noChangeAspect="1" noMove="1" noResize="1" noEditPoints="1" noAdjustHandles="1" noChangeArrowheads="1" noChangeShapeType="1" noTextEdit="1"/>
              </p:cNvSpPr>
              <p:nvPr/>
            </p:nvSpPr>
            <p:spPr>
              <a:xfrm>
                <a:off x="9892379" y="2280607"/>
                <a:ext cx="989182" cy="461665"/>
              </a:xfrm>
              <a:prstGeom prst="rect">
                <a:avLst/>
              </a:prstGeom>
              <a:blipFill>
                <a:blip r:embed="rId10"/>
                <a:stretch>
                  <a:fillRect/>
                </a:stretch>
              </a:blipFill>
            </p:spPr>
            <p:txBody>
              <a:bodyPr/>
              <a:lstStyle/>
              <a:p>
                <a:r>
                  <a:rPr lang="en-US">
                    <a:noFill/>
                  </a:rPr>
                  <a:t> </a:t>
                </a:r>
              </a:p>
            </p:txBody>
          </p:sp>
        </mc:Fallback>
      </mc:AlternateContent>
      <p:sp>
        <p:nvSpPr>
          <p:cNvPr id="116" name="Google Shape;2055;p89">
            <a:extLst>
              <a:ext uri="{FF2B5EF4-FFF2-40B4-BE49-F238E27FC236}">
                <a16:creationId xmlns:a16="http://schemas.microsoft.com/office/drawing/2014/main" id="{F8E3C462-3679-4EA5-BFEF-9172B7C88681}"/>
              </a:ext>
            </a:extLst>
          </p:cNvPr>
          <p:cNvSpPr/>
          <p:nvPr/>
        </p:nvSpPr>
        <p:spPr>
          <a:xfrm>
            <a:off x="9507564" y="2439075"/>
            <a:ext cx="312000" cy="312000"/>
          </a:xfrm>
          <a:prstGeom prst="rect">
            <a:avLst/>
          </a:prstGeom>
          <a:solidFill>
            <a:srgbClr val="FFFFFF"/>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2055;p89">
            <a:extLst>
              <a:ext uri="{FF2B5EF4-FFF2-40B4-BE49-F238E27FC236}">
                <a16:creationId xmlns:a16="http://schemas.microsoft.com/office/drawing/2014/main" id="{2A9EEC18-6B17-45E5-940F-590D1D3A7D5A}"/>
              </a:ext>
            </a:extLst>
          </p:cNvPr>
          <p:cNvSpPr/>
          <p:nvPr/>
        </p:nvSpPr>
        <p:spPr>
          <a:xfrm>
            <a:off x="9112379" y="2406427"/>
            <a:ext cx="312000" cy="312000"/>
          </a:xfrm>
          <a:prstGeom prst="rect">
            <a:avLst/>
          </a:prstGeom>
          <a:noFill/>
          <a:ln>
            <a:noFill/>
          </a:ln>
        </p:spPr>
        <p:style>
          <a:lnRef idx="0">
            <a:scrgbClr r="0" g="0" b="0"/>
          </a:lnRef>
          <a:fillRef idx="0">
            <a:scrgbClr r="0" g="0" b="0"/>
          </a:fillRef>
          <a:effectRef idx="0">
            <a:scrgbClr r="0" g="0" b="0"/>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r>
              <a:rPr lang="en-US" dirty="0"/>
              <a:t>…</a:t>
            </a:r>
            <a:endParaRPr dirty="0"/>
          </a:p>
        </p:txBody>
      </p:sp>
      <p:cxnSp>
        <p:nvCxnSpPr>
          <p:cNvPr id="119" name="Google Shape;1774;p86">
            <a:extLst>
              <a:ext uri="{FF2B5EF4-FFF2-40B4-BE49-F238E27FC236}">
                <a16:creationId xmlns:a16="http://schemas.microsoft.com/office/drawing/2014/main" id="{24AFE19F-CC77-4B8E-8721-166606214F66}"/>
              </a:ext>
            </a:extLst>
          </p:cNvPr>
          <p:cNvCxnSpPr/>
          <p:nvPr/>
        </p:nvCxnSpPr>
        <p:spPr>
          <a:xfrm rot="10800000">
            <a:off x="1441350" y="1891514"/>
            <a:ext cx="6900" cy="312000"/>
          </a:xfrm>
          <a:prstGeom prst="straightConnector1">
            <a:avLst/>
          </a:prstGeom>
          <a:noFill/>
          <a:ln w="9525" cap="flat" cmpd="sng">
            <a:solidFill>
              <a:srgbClr val="3E6EC2"/>
            </a:solidFill>
            <a:prstDash val="solid"/>
            <a:round/>
            <a:headEnd type="none" w="sm" len="sm"/>
            <a:tailEnd type="triangle" w="med" len="med"/>
          </a:ln>
        </p:spPr>
      </p:cxnSp>
      <p:sp>
        <p:nvSpPr>
          <p:cNvPr id="120" name="Google Shape;1775;p86">
            <a:extLst>
              <a:ext uri="{FF2B5EF4-FFF2-40B4-BE49-F238E27FC236}">
                <a16:creationId xmlns:a16="http://schemas.microsoft.com/office/drawing/2014/main" id="{6071B71B-6E11-4D76-8665-FB5D186D5262}"/>
              </a:ext>
            </a:extLst>
          </p:cNvPr>
          <p:cNvSpPr/>
          <p:nvPr/>
        </p:nvSpPr>
        <p:spPr>
          <a:xfrm>
            <a:off x="2715792" y="2203514"/>
            <a:ext cx="531600" cy="531600"/>
          </a:xfrm>
          <a:prstGeom prst="rect">
            <a:avLst/>
          </a:prstGeom>
          <a:solidFill>
            <a:schemeClr val="accent1"/>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121" name="Google Shape;1780;p86">
            <a:extLst>
              <a:ext uri="{FF2B5EF4-FFF2-40B4-BE49-F238E27FC236}">
                <a16:creationId xmlns:a16="http://schemas.microsoft.com/office/drawing/2014/main" id="{25FC366F-572F-47EA-A8EB-77D76B5D58D6}"/>
              </a:ext>
            </a:extLst>
          </p:cNvPr>
          <p:cNvCxnSpPr>
            <a:cxnSpLocks/>
            <a:stCxn id="120" idx="0"/>
          </p:cNvCxnSpPr>
          <p:nvPr/>
        </p:nvCxnSpPr>
        <p:spPr>
          <a:xfrm flipV="1">
            <a:off x="2981592" y="1887104"/>
            <a:ext cx="0" cy="316410"/>
          </a:xfrm>
          <a:prstGeom prst="straightConnector1">
            <a:avLst/>
          </a:prstGeom>
          <a:noFill/>
          <a:ln w="9525" cap="flat" cmpd="sng">
            <a:solidFill>
              <a:srgbClr val="3E6EC2"/>
            </a:solidFill>
            <a:prstDash val="solid"/>
            <a:round/>
            <a:headEnd type="none" w="sm" len="sm"/>
            <a:tailEnd type="triangle" w="med" len="med"/>
          </a:ln>
        </p:spPr>
      </p:cxnSp>
      <p:cxnSp>
        <p:nvCxnSpPr>
          <p:cNvPr id="123" name="Google Shape;1786;p86">
            <a:extLst>
              <a:ext uri="{FF2B5EF4-FFF2-40B4-BE49-F238E27FC236}">
                <a16:creationId xmlns:a16="http://schemas.microsoft.com/office/drawing/2014/main" id="{DEB1F350-C0E2-4F9F-956C-2C245E161B93}"/>
              </a:ext>
            </a:extLst>
          </p:cNvPr>
          <p:cNvCxnSpPr>
            <a:cxnSpLocks/>
            <a:endCxn id="120" idx="1"/>
          </p:cNvCxnSpPr>
          <p:nvPr/>
        </p:nvCxnSpPr>
        <p:spPr>
          <a:xfrm>
            <a:off x="1714050" y="2469314"/>
            <a:ext cx="1001742" cy="0"/>
          </a:xfrm>
          <a:prstGeom prst="straightConnector1">
            <a:avLst/>
          </a:prstGeom>
          <a:noFill/>
          <a:ln w="9525" cap="flat" cmpd="sng">
            <a:solidFill>
              <a:srgbClr val="3E6EC2"/>
            </a:solidFill>
            <a:prstDash val="solid"/>
            <a:round/>
            <a:headEnd type="none" w="sm" len="sm"/>
            <a:tailEnd type="triangle" w="med" len="med"/>
          </a:ln>
        </p:spPr>
      </p:cxnSp>
      <mc:AlternateContent xmlns:mc="http://schemas.openxmlformats.org/markup-compatibility/2006" xmlns:a14="http://schemas.microsoft.com/office/drawing/2010/main">
        <mc:Choice Requires="a14">
          <p:sp>
            <p:nvSpPr>
              <p:cNvPr id="124" name="Textfeld 123">
                <a:extLst>
                  <a:ext uri="{FF2B5EF4-FFF2-40B4-BE49-F238E27FC236}">
                    <a16:creationId xmlns:a16="http://schemas.microsoft.com/office/drawing/2014/main" id="{9572991D-AB20-4D61-9BDE-4EEEA350BB88}"/>
                  </a:ext>
                </a:extLst>
              </p:cNvPr>
              <p:cNvSpPr txBox="1"/>
              <p:nvPr/>
            </p:nvSpPr>
            <p:spPr>
              <a:xfrm>
                <a:off x="1720330" y="2027398"/>
                <a:ext cx="98918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𝑠</m:t>
                          </m:r>
                        </m:e>
                        <m:sup>
                          <m:r>
                            <a:rPr lang="en-US" sz="1800" b="0" i="1" smtClean="0">
                              <a:latin typeface="Cambria Math" panose="02040503050406030204" pitchFamily="18" charset="0"/>
                            </a:rPr>
                            <m:t>&lt;</m:t>
                          </m:r>
                          <m:r>
                            <a:rPr lang="en-US" sz="1800" b="0" i="1" smtClean="0">
                              <a:latin typeface="Cambria Math" panose="02040503050406030204" pitchFamily="18" charset="0"/>
                            </a:rPr>
                            <m:t>1</m:t>
                          </m:r>
                          <m:r>
                            <a:rPr lang="en-US" sz="1800" b="0" i="1" smtClean="0">
                              <a:latin typeface="Cambria Math" panose="02040503050406030204" pitchFamily="18" charset="0"/>
                            </a:rPr>
                            <m:t>&gt;</m:t>
                          </m:r>
                        </m:sup>
                      </m:sSup>
                    </m:oMath>
                  </m:oMathPara>
                </a14:m>
                <a:endParaRPr lang="en-US" sz="1800" dirty="0"/>
              </a:p>
            </p:txBody>
          </p:sp>
        </mc:Choice>
        <mc:Fallback xmlns="">
          <p:sp>
            <p:nvSpPr>
              <p:cNvPr id="124" name="Textfeld 123">
                <a:extLst>
                  <a:ext uri="{FF2B5EF4-FFF2-40B4-BE49-F238E27FC236}">
                    <a16:creationId xmlns:a16="http://schemas.microsoft.com/office/drawing/2014/main" id="{9572991D-AB20-4D61-9BDE-4EEEA350BB88}"/>
                  </a:ext>
                </a:extLst>
              </p:cNvPr>
              <p:cNvSpPr txBox="1">
                <a:spLocks noRot="1" noChangeAspect="1" noMove="1" noResize="1" noEditPoints="1" noAdjustHandles="1" noChangeArrowheads="1" noChangeShapeType="1" noTextEdit="1"/>
              </p:cNvSpPr>
              <p:nvPr/>
            </p:nvSpPr>
            <p:spPr>
              <a:xfrm>
                <a:off x="1720330" y="2027398"/>
                <a:ext cx="989182" cy="369332"/>
              </a:xfrm>
              <a:prstGeom prst="rect">
                <a:avLst/>
              </a:prstGeom>
              <a:blipFill>
                <a:blip r:embed="rId11"/>
                <a:stretch>
                  <a:fillRect/>
                </a:stretch>
              </a:blipFill>
            </p:spPr>
            <p:txBody>
              <a:bodyPr/>
              <a:lstStyle/>
              <a:p>
                <a:r>
                  <a:rPr lang="en-US">
                    <a:noFill/>
                  </a:rPr>
                  <a:t> </a:t>
                </a:r>
              </a:p>
            </p:txBody>
          </p:sp>
        </mc:Fallback>
      </mc:AlternateContent>
      <p:sp>
        <p:nvSpPr>
          <p:cNvPr id="125" name="Google Shape;1789;p86">
            <a:extLst>
              <a:ext uri="{FF2B5EF4-FFF2-40B4-BE49-F238E27FC236}">
                <a16:creationId xmlns:a16="http://schemas.microsoft.com/office/drawing/2014/main" id="{56718277-DF2E-44AD-A20F-94C3FE61BD45}"/>
              </a:ext>
            </a:extLst>
          </p:cNvPr>
          <p:cNvSpPr txBox="1"/>
          <p:nvPr/>
        </p:nvSpPr>
        <p:spPr>
          <a:xfrm>
            <a:off x="273003" y="2238094"/>
            <a:ext cx="531600" cy="514500"/>
          </a:xfrm>
          <a:prstGeom prst="rect">
            <a:avLst/>
          </a:prstGeom>
          <a:blipFill rotWithShape="1">
            <a:blip r:embed="rId12">
              <a:alphaModFix/>
            </a:blip>
            <a:stretch>
              <a:fillRect l="-11488"/>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dirty="0">
                <a:latin typeface="Arial"/>
                <a:ea typeface="Arial"/>
                <a:cs typeface="Arial"/>
                <a:sym typeface="Arial"/>
              </a:rPr>
              <a:t> </a:t>
            </a:r>
            <a:endParaRPr dirty="0"/>
          </a:p>
        </p:txBody>
      </p:sp>
    </p:spTree>
    <p:extLst>
      <p:ext uri="{BB962C8B-B14F-4D97-AF65-F5344CB8AC3E}">
        <p14:creationId xmlns:p14="http://schemas.microsoft.com/office/powerpoint/2010/main" val="33583654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979"/>
        <p:cNvGrpSpPr/>
        <p:nvPr/>
      </p:nvGrpSpPr>
      <p:grpSpPr>
        <a:xfrm>
          <a:off x="0" y="0"/>
          <a:ext cx="0" cy="0"/>
          <a:chOff x="0" y="0"/>
          <a:chExt cx="0" cy="0"/>
        </a:xfrm>
      </p:grpSpPr>
      <p:sp>
        <p:nvSpPr>
          <p:cNvPr id="1981" name="Google Shape;1981;p89"/>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p>
            <a:pPr lvl="0">
              <a:buSzPts val="4400"/>
            </a:pPr>
            <a:r>
              <a:rPr lang="en-US" dirty="0"/>
              <a:t>Step 2</a:t>
            </a:r>
            <a:endParaRPr dirty="0"/>
          </a:p>
        </p:txBody>
      </p:sp>
      <p:sp>
        <p:nvSpPr>
          <p:cNvPr id="1982" name="Google Shape;1982;p89"/>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46</a:t>
            </a:fld>
            <a:endParaRPr/>
          </a:p>
        </p:txBody>
      </p:sp>
      <p:grpSp>
        <p:nvGrpSpPr>
          <p:cNvPr id="1983" name="Google Shape;1983;p89"/>
          <p:cNvGrpSpPr/>
          <p:nvPr/>
        </p:nvGrpSpPr>
        <p:grpSpPr>
          <a:xfrm>
            <a:off x="746354" y="5420675"/>
            <a:ext cx="10607446" cy="860975"/>
            <a:chOff x="677444" y="4920288"/>
            <a:chExt cx="10607446" cy="860975"/>
          </a:xfrm>
        </p:grpSpPr>
        <p:grpSp>
          <p:nvGrpSpPr>
            <p:cNvPr id="1984" name="Google Shape;1984;p89"/>
            <p:cNvGrpSpPr/>
            <p:nvPr/>
          </p:nvGrpSpPr>
          <p:grpSpPr>
            <a:xfrm>
              <a:off x="677444" y="5266763"/>
              <a:ext cx="10607445" cy="514500"/>
              <a:chOff x="514500" y="4778825"/>
              <a:chExt cx="11457599" cy="514500"/>
            </a:xfrm>
          </p:grpSpPr>
          <p:sp>
            <p:nvSpPr>
              <p:cNvPr id="1985" name="Google Shape;1985;p89"/>
              <p:cNvSpPr txBox="1"/>
              <p:nvPr/>
            </p:nvSpPr>
            <p:spPr>
              <a:xfrm>
                <a:off x="2171700" y="4778825"/>
                <a:ext cx="1514400" cy="51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B7B7B7"/>
                    </a:solidFill>
                    <a:latin typeface="Arial"/>
                    <a:ea typeface="Arial"/>
                    <a:cs typeface="Arial"/>
                    <a:sym typeface="Arial"/>
                  </a:rPr>
                  <a:t>come</a:t>
                </a:r>
                <a:endParaRPr sz="2400" b="0" i="0" u="none" strike="noStrike" cap="none">
                  <a:solidFill>
                    <a:srgbClr val="B7B7B7"/>
                  </a:solidFill>
                  <a:latin typeface="Arial"/>
                  <a:ea typeface="Arial"/>
                  <a:cs typeface="Arial"/>
                  <a:sym typeface="Arial"/>
                </a:endParaRPr>
              </a:p>
            </p:txBody>
          </p:sp>
          <p:sp>
            <p:nvSpPr>
              <p:cNvPr id="1986" name="Google Shape;1986;p89"/>
              <p:cNvSpPr txBox="1"/>
              <p:nvPr/>
            </p:nvSpPr>
            <p:spPr>
              <a:xfrm>
                <a:off x="514500" y="4778825"/>
                <a:ext cx="1514400" cy="51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B7B7B7"/>
                    </a:solidFill>
                    <a:latin typeface="Arial"/>
                    <a:ea typeface="Arial"/>
                    <a:cs typeface="Arial"/>
                    <a:sym typeface="Arial"/>
                  </a:rPr>
                  <a:t>I</a:t>
                </a:r>
                <a:endParaRPr sz="2400" b="0" i="0" u="none" strike="noStrike" cap="none">
                  <a:solidFill>
                    <a:srgbClr val="B7B7B7"/>
                  </a:solidFill>
                  <a:latin typeface="Arial"/>
                  <a:ea typeface="Arial"/>
                  <a:cs typeface="Arial"/>
                  <a:sym typeface="Arial"/>
                </a:endParaRPr>
              </a:p>
            </p:txBody>
          </p:sp>
          <p:sp>
            <p:nvSpPr>
              <p:cNvPr id="1987" name="Google Shape;1987;p89"/>
              <p:cNvSpPr txBox="1"/>
              <p:nvPr/>
            </p:nvSpPr>
            <p:spPr>
              <a:xfrm>
                <a:off x="3828900" y="4778825"/>
                <a:ext cx="1514400" cy="51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B7B7B7"/>
                    </a:solidFill>
                    <a:latin typeface="Arial"/>
                    <a:ea typeface="Arial"/>
                    <a:cs typeface="Arial"/>
                    <a:sym typeface="Arial"/>
                  </a:rPr>
                  <a:t>this</a:t>
                </a:r>
                <a:endParaRPr sz="2400" b="0" i="0" u="none" strike="noStrike" cap="none">
                  <a:solidFill>
                    <a:srgbClr val="B7B7B7"/>
                  </a:solidFill>
                  <a:latin typeface="Arial"/>
                  <a:ea typeface="Arial"/>
                  <a:cs typeface="Arial"/>
                  <a:sym typeface="Arial"/>
                </a:endParaRPr>
              </a:p>
            </p:txBody>
          </p:sp>
          <p:sp>
            <p:nvSpPr>
              <p:cNvPr id="1988" name="Google Shape;1988;p89"/>
              <p:cNvSpPr txBox="1"/>
              <p:nvPr/>
            </p:nvSpPr>
            <p:spPr>
              <a:xfrm>
                <a:off x="5486100" y="4778825"/>
                <a:ext cx="1514400" cy="51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B7B7B7"/>
                    </a:solidFill>
                    <a:latin typeface="Arial"/>
                    <a:ea typeface="Arial"/>
                    <a:cs typeface="Arial"/>
                    <a:sym typeface="Arial"/>
                  </a:rPr>
                  <a:t>evening</a:t>
                </a:r>
                <a:endParaRPr sz="2400" b="0" i="0" u="none" strike="noStrike" cap="none">
                  <a:solidFill>
                    <a:srgbClr val="B7B7B7"/>
                  </a:solidFill>
                  <a:latin typeface="Arial"/>
                  <a:ea typeface="Arial"/>
                  <a:cs typeface="Arial"/>
                  <a:sym typeface="Arial"/>
                </a:endParaRPr>
              </a:p>
            </p:txBody>
          </p:sp>
          <p:sp>
            <p:nvSpPr>
              <p:cNvPr id="1989" name="Google Shape;1989;p89"/>
              <p:cNvSpPr txBox="1"/>
              <p:nvPr/>
            </p:nvSpPr>
            <p:spPr>
              <a:xfrm>
                <a:off x="7143300" y="4778825"/>
                <a:ext cx="1514400" cy="51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B7B7B7"/>
                    </a:solidFill>
                    <a:latin typeface="Arial"/>
                    <a:ea typeface="Arial"/>
                    <a:cs typeface="Arial"/>
                    <a:sym typeface="Arial"/>
                  </a:rPr>
                  <a:t>in</a:t>
                </a:r>
                <a:endParaRPr sz="2400" b="0" i="0" u="none" strike="noStrike" cap="none">
                  <a:solidFill>
                    <a:srgbClr val="B7B7B7"/>
                  </a:solidFill>
                  <a:latin typeface="Arial"/>
                  <a:ea typeface="Arial"/>
                  <a:cs typeface="Arial"/>
                  <a:sym typeface="Arial"/>
                </a:endParaRPr>
              </a:p>
            </p:txBody>
          </p:sp>
          <p:sp>
            <p:nvSpPr>
              <p:cNvPr id="1990" name="Google Shape;1990;p89"/>
              <p:cNvSpPr txBox="1"/>
              <p:nvPr/>
            </p:nvSpPr>
            <p:spPr>
              <a:xfrm>
                <a:off x="8800500" y="4778825"/>
                <a:ext cx="1514400" cy="51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B7B7B7"/>
                    </a:solidFill>
                    <a:latin typeface="Arial"/>
                    <a:ea typeface="Arial"/>
                    <a:cs typeface="Arial"/>
                    <a:sym typeface="Arial"/>
                  </a:rPr>
                  <a:t>Munich</a:t>
                </a:r>
                <a:endParaRPr sz="2400" b="0" i="0" u="none" strike="noStrike" cap="none">
                  <a:solidFill>
                    <a:srgbClr val="B7B7B7"/>
                  </a:solidFill>
                  <a:latin typeface="Arial"/>
                  <a:ea typeface="Arial"/>
                  <a:cs typeface="Arial"/>
                  <a:sym typeface="Arial"/>
                </a:endParaRPr>
              </a:p>
            </p:txBody>
          </p:sp>
          <p:sp>
            <p:nvSpPr>
              <p:cNvPr id="1991" name="Google Shape;1991;p89"/>
              <p:cNvSpPr txBox="1"/>
              <p:nvPr/>
            </p:nvSpPr>
            <p:spPr>
              <a:xfrm>
                <a:off x="10457699" y="4778825"/>
                <a:ext cx="1514400" cy="51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B7B7B7"/>
                    </a:solidFill>
                    <a:latin typeface="Arial"/>
                    <a:ea typeface="Arial"/>
                    <a:cs typeface="Arial"/>
                    <a:sym typeface="Arial"/>
                  </a:rPr>
                  <a:t>to</a:t>
                </a:r>
                <a:endParaRPr sz="2400" b="0" i="0" u="none" strike="noStrike" cap="none">
                  <a:solidFill>
                    <a:srgbClr val="B7B7B7"/>
                  </a:solidFill>
                  <a:latin typeface="Arial"/>
                  <a:ea typeface="Arial"/>
                  <a:cs typeface="Arial"/>
                  <a:sym typeface="Arial"/>
                </a:endParaRPr>
              </a:p>
            </p:txBody>
          </p:sp>
        </p:grpSp>
        <p:grpSp>
          <p:nvGrpSpPr>
            <p:cNvPr id="1992" name="Google Shape;1992;p89"/>
            <p:cNvGrpSpPr/>
            <p:nvPr/>
          </p:nvGrpSpPr>
          <p:grpSpPr>
            <a:xfrm>
              <a:off x="677444" y="4920288"/>
              <a:ext cx="10607446" cy="514512"/>
              <a:chOff x="514500" y="4728488"/>
              <a:chExt cx="11457600" cy="514512"/>
            </a:xfrm>
          </p:grpSpPr>
          <p:sp>
            <p:nvSpPr>
              <p:cNvPr id="1993" name="Google Shape;1993;p89"/>
              <p:cNvSpPr txBox="1"/>
              <p:nvPr/>
            </p:nvSpPr>
            <p:spPr>
              <a:xfrm>
                <a:off x="2171700" y="4728500"/>
                <a:ext cx="1514400" cy="51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Arial"/>
                    <a:ea typeface="Arial"/>
                    <a:cs typeface="Arial"/>
                    <a:sym typeface="Arial"/>
                  </a:rPr>
                  <a:t>komme</a:t>
                </a:r>
                <a:endParaRPr sz="2400" b="0" i="0" u="none" strike="noStrike" cap="none">
                  <a:solidFill>
                    <a:srgbClr val="000000"/>
                  </a:solidFill>
                  <a:latin typeface="Arial"/>
                  <a:ea typeface="Arial"/>
                  <a:cs typeface="Arial"/>
                  <a:sym typeface="Arial"/>
                </a:endParaRPr>
              </a:p>
            </p:txBody>
          </p:sp>
          <p:sp>
            <p:nvSpPr>
              <p:cNvPr id="1994" name="Google Shape;1994;p89"/>
              <p:cNvSpPr txBox="1"/>
              <p:nvPr/>
            </p:nvSpPr>
            <p:spPr>
              <a:xfrm>
                <a:off x="514500" y="4728500"/>
                <a:ext cx="1514400" cy="51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Arial"/>
                    <a:ea typeface="Arial"/>
                    <a:cs typeface="Arial"/>
                    <a:sym typeface="Arial"/>
                  </a:rPr>
                  <a:t>Ich</a:t>
                </a:r>
                <a:endParaRPr sz="2400" b="0" i="0" u="none" strike="noStrike" cap="none">
                  <a:solidFill>
                    <a:srgbClr val="000000"/>
                  </a:solidFill>
                  <a:latin typeface="Arial"/>
                  <a:ea typeface="Arial"/>
                  <a:cs typeface="Arial"/>
                  <a:sym typeface="Arial"/>
                </a:endParaRPr>
              </a:p>
            </p:txBody>
          </p:sp>
          <p:sp>
            <p:nvSpPr>
              <p:cNvPr id="1995" name="Google Shape;1995;p89"/>
              <p:cNvSpPr txBox="1"/>
              <p:nvPr/>
            </p:nvSpPr>
            <p:spPr>
              <a:xfrm>
                <a:off x="3828900" y="4728500"/>
                <a:ext cx="1514400" cy="51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Arial"/>
                    <a:ea typeface="Arial"/>
                    <a:cs typeface="Arial"/>
                    <a:sym typeface="Arial"/>
                  </a:rPr>
                  <a:t>am</a:t>
                </a:r>
                <a:endParaRPr sz="2400" b="0" i="0" u="none" strike="noStrike" cap="none">
                  <a:solidFill>
                    <a:srgbClr val="000000"/>
                  </a:solidFill>
                  <a:latin typeface="Arial"/>
                  <a:ea typeface="Arial"/>
                  <a:cs typeface="Arial"/>
                  <a:sym typeface="Arial"/>
                </a:endParaRPr>
              </a:p>
            </p:txBody>
          </p:sp>
          <p:sp>
            <p:nvSpPr>
              <p:cNvPr id="1996" name="Google Shape;1996;p89"/>
              <p:cNvSpPr txBox="1"/>
              <p:nvPr/>
            </p:nvSpPr>
            <p:spPr>
              <a:xfrm>
                <a:off x="5486100" y="4728500"/>
                <a:ext cx="1514400" cy="51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Arial"/>
                    <a:ea typeface="Arial"/>
                    <a:cs typeface="Arial"/>
                    <a:sym typeface="Arial"/>
                  </a:rPr>
                  <a:t>Abend</a:t>
                </a:r>
                <a:endParaRPr sz="2400" b="0" i="0" u="none" strike="noStrike" cap="none">
                  <a:solidFill>
                    <a:srgbClr val="000000"/>
                  </a:solidFill>
                  <a:latin typeface="Arial"/>
                  <a:ea typeface="Arial"/>
                  <a:cs typeface="Arial"/>
                  <a:sym typeface="Arial"/>
                </a:endParaRPr>
              </a:p>
            </p:txBody>
          </p:sp>
          <p:sp>
            <p:nvSpPr>
              <p:cNvPr id="1997" name="Google Shape;1997;p89"/>
              <p:cNvSpPr txBox="1"/>
              <p:nvPr/>
            </p:nvSpPr>
            <p:spPr>
              <a:xfrm>
                <a:off x="7143300" y="4728500"/>
                <a:ext cx="1514400" cy="51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Arial"/>
                    <a:ea typeface="Arial"/>
                    <a:cs typeface="Arial"/>
                    <a:sym typeface="Arial"/>
                  </a:rPr>
                  <a:t>in</a:t>
                </a:r>
                <a:endParaRPr sz="2400" b="0" i="0" u="none" strike="noStrike" cap="none">
                  <a:solidFill>
                    <a:srgbClr val="000000"/>
                  </a:solidFill>
                  <a:latin typeface="Arial"/>
                  <a:ea typeface="Arial"/>
                  <a:cs typeface="Arial"/>
                  <a:sym typeface="Arial"/>
                </a:endParaRPr>
              </a:p>
            </p:txBody>
          </p:sp>
          <p:sp>
            <p:nvSpPr>
              <p:cNvPr id="1998" name="Google Shape;1998;p89"/>
              <p:cNvSpPr txBox="1"/>
              <p:nvPr/>
            </p:nvSpPr>
            <p:spPr>
              <a:xfrm>
                <a:off x="8709709" y="4728488"/>
                <a:ext cx="1635900" cy="51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Arial"/>
                    <a:ea typeface="Arial"/>
                    <a:cs typeface="Arial"/>
                    <a:sym typeface="Arial"/>
                  </a:rPr>
                  <a:t>München</a:t>
                </a:r>
                <a:endParaRPr sz="2400" b="0" i="0" u="none" strike="noStrike" cap="none">
                  <a:solidFill>
                    <a:srgbClr val="000000"/>
                  </a:solidFill>
                  <a:latin typeface="Arial"/>
                  <a:ea typeface="Arial"/>
                  <a:cs typeface="Arial"/>
                  <a:sym typeface="Arial"/>
                </a:endParaRPr>
              </a:p>
            </p:txBody>
          </p:sp>
          <p:sp>
            <p:nvSpPr>
              <p:cNvPr id="1999" name="Google Shape;1999;p89"/>
              <p:cNvSpPr txBox="1"/>
              <p:nvPr/>
            </p:nvSpPr>
            <p:spPr>
              <a:xfrm>
                <a:off x="10457700" y="4728500"/>
                <a:ext cx="1514400" cy="51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Arial"/>
                    <a:ea typeface="Arial"/>
                    <a:cs typeface="Arial"/>
                    <a:sym typeface="Arial"/>
                  </a:rPr>
                  <a:t>an</a:t>
                </a:r>
                <a:endParaRPr sz="2400" b="0" i="0" u="none" strike="noStrike" cap="none">
                  <a:solidFill>
                    <a:srgbClr val="000000"/>
                  </a:solidFill>
                  <a:latin typeface="Arial"/>
                  <a:ea typeface="Arial"/>
                  <a:cs typeface="Arial"/>
                  <a:sym typeface="Arial"/>
                </a:endParaRPr>
              </a:p>
            </p:txBody>
          </p:sp>
        </p:grpSp>
      </p:grpSp>
      <p:sp>
        <p:nvSpPr>
          <p:cNvPr id="2000" name="Google Shape;2000;p89"/>
          <p:cNvSpPr txBox="1"/>
          <p:nvPr/>
        </p:nvSpPr>
        <p:spPr>
          <a:xfrm>
            <a:off x="-413145" y="6281650"/>
            <a:ext cx="3709200" cy="51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Arial"/>
                <a:ea typeface="Arial"/>
                <a:cs typeface="Arial"/>
                <a:sym typeface="Arial"/>
              </a:rPr>
              <a:t>ankommen - arrive</a:t>
            </a:r>
            <a:endParaRPr sz="2400" b="0" i="0" u="none" strike="noStrike" cap="none">
              <a:solidFill>
                <a:srgbClr val="000000"/>
              </a:solidFill>
              <a:latin typeface="Arial"/>
              <a:ea typeface="Arial"/>
              <a:cs typeface="Arial"/>
              <a:sym typeface="Arial"/>
            </a:endParaRPr>
          </a:p>
        </p:txBody>
      </p:sp>
      <p:sp>
        <p:nvSpPr>
          <p:cNvPr id="2001" name="Google Shape;2001;p89"/>
          <p:cNvSpPr/>
          <p:nvPr/>
        </p:nvSpPr>
        <p:spPr>
          <a:xfrm>
            <a:off x="1183203" y="4617272"/>
            <a:ext cx="531600" cy="531600"/>
          </a:xfrm>
          <a:prstGeom prst="rect">
            <a:avLst/>
          </a:prstGeom>
          <a:solidFill>
            <a:schemeClr val="accent1"/>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002" name="Google Shape;2002;p89"/>
          <p:cNvSpPr/>
          <p:nvPr/>
        </p:nvSpPr>
        <p:spPr>
          <a:xfrm>
            <a:off x="2715792" y="4617272"/>
            <a:ext cx="531600" cy="531600"/>
          </a:xfrm>
          <a:prstGeom prst="rect">
            <a:avLst/>
          </a:prstGeom>
          <a:solidFill>
            <a:schemeClr val="accent1"/>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003" name="Google Shape;2003;p89"/>
          <p:cNvSpPr/>
          <p:nvPr/>
        </p:nvSpPr>
        <p:spPr>
          <a:xfrm>
            <a:off x="4248381" y="4617272"/>
            <a:ext cx="531600" cy="531600"/>
          </a:xfrm>
          <a:prstGeom prst="rect">
            <a:avLst/>
          </a:prstGeom>
          <a:solidFill>
            <a:schemeClr val="accent1"/>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004" name="Google Shape;2004;p89"/>
          <p:cNvSpPr/>
          <p:nvPr/>
        </p:nvSpPr>
        <p:spPr>
          <a:xfrm>
            <a:off x="5780970" y="4617272"/>
            <a:ext cx="531600" cy="531600"/>
          </a:xfrm>
          <a:prstGeom prst="rect">
            <a:avLst/>
          </a:prstGeom>
          <a:solidFill>
            <a:schemeClr val="accent1"/>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005" name="Google Shape;2005;p89"/>
          <p:cNvSpPr/>
          <p:nvPr/>
        </p:nvSpPr>
        <p:spPr>
          <a:xfrm>
            <a:off x="7318499" y="4617272"/>
            <a:ext cx="531600" cy="531600"/>
          </a:xfrm>
          <a:prstGeom prst="rect">
            <a:avLst/>
          </a:prstGeom>
          <a:solidFill>
            <a:schemeClr val="accent1"/>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006" name="Google Shape;2006;p89"/>
          <p:cNvSpPr/>
          <p:nvPr/>
        </p:nvSpPr>
        <p:spPr>
          <a:xfrm>
            <a:off x="8824922" y="4617272"/>
            <a:ext cx="531600" cy="531600"/>
          </a:xfrm>
          <a:prstGeom prst="rect">
            <a:avLst/>
          </a:prstGeom>
          <a:solidFill>
            <a:schemeClr val="accent1"/>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007" name="Google Shape;2007;p89"/>
          <p:cNvSpPr/>
          <p:nvPr/>
        </p:nvSpPr>
        <p:spPr>
          <a:xfrm>
            <a:off x="10386970" y="4617272"/>
            <a:ext cx="531600" cy="531600"/>
          </a:xfrm>
          <a:prstGeom prst="rect">
            <a:avLst/>
          </a:prstGeom>
          <a:solidFill>
            <a:schemeClr val="accent1"/>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030" name="Google Shape;2030;p89"/>
          <p:cNvSpPr/>
          <p:nvPr/>
        </p:nvSpPr>
        <p:spPr>
          <a:xfrm>
            <a:off x="1182450" y="2203514"/>
            <a:ext cx="531600" cy="531600"/>
          </a:xfrm>
          <a:prstGeom prst="rect">
            <a:avLst/>
          </a:prstGeom>
          <a:solidFill>
            <a:schemeClr val="accent1"/>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2031" name="Google Shape;2031;p89"/>
          <p:cNvCxnSpPr>
            <a:cxnSpLocks/>
          </p:cNvCxnSpPr>
          <p:nvPr/>
        </p:nvCxnSpPr>
        <p:spPr>
          <a:xfrm>
            <a:off x="813125" y="2476375"/>
            <a:ext cx="477000" cy="0"/>
          </a:xfrm>
          <a:prstGeom prst="straightConnector1">
            <a:avLst/>
          </a:prstGeom>
          <a:noFill/>
          <a:ln w="9525" cap="flat" cmpd="sng">
            <a:solidFill>
              <a:srgbClr val="3E6EC2"/>
            </a:solidFill>
            <a:prstDash val="solid"/>
            <a:round/>
            <a:headEnd type="none" w="sm" len="sm"/>
            <a:tailEnd type="triangle" w="med" len="med"/>
          </a:ln>
        </p:spPr>
      </p:cxnSp>
      <p:sp>
        <p:nvSpPr>
          <p:cNvPr id="2034" name="Google Shape;2034;p89"/>
          <p:cNvSpPr txBox="1"/>
          <p:nvPr/>
        </p:nvSpPr>
        <p:spPr>
          <a:xfrm>
            <a:off x="740457" y="1377131"/>
            <a:ext cx="1401900" cy="51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Arial"/>
                <a:ea typeface="Arial"/>
                <a:cs typeface="Arial"/>
                <a:sym typeface="Arial"/>
              </a:rPr>
              <a:t>I</a:t>
            </a:r>
            <a:endParaRPr sz="2400" b="0" i="0" u="none" strike="noStrike" cap="none">
              <a:solidFill>
                <a:schemeClr val="dk1"/>
              </a:solidFill>
              <a:latin typeface="Arial"/>
              <a:ea typeface="Arial"/>
              <a:cs typeface="Arial"/>
              <a:sym typeface="Arial"/>
            </a:endParaRPr>
          </a:p>
        </p:txBody>
      </p:sp>
      <p:cxnSp>
        <p:nvCxnSpPr>
          <p:cNvPr id="2035" name="Google Shape;2035;p89"/>
          <p:cNvCxnSpPr>
            <a:stCxn id="2030" idx="0"/>
            <a:endCxn id="2034" idx="2"/>
          </p:cNvCxnSpPr>
          <p:nvPr/>
        </p:nvCxnSpPr>
        <p:spPr>
          <a:xfrm rot="10800000">
            <a:off x="1441350" y="1891514"/>
            <a:ext cx="6900" cy="312000"/>
          </a:xfrm>
          <a:prstGeom prst="straightConnector1">
            <a:avLst/>
          </a:prstGeom>
          <a:noFill/>
          <a:ln w="9525" cap="flat" cmpd="sng">
            <a:solidFill>
              <a:srgbClr val="3E6EC2"/>
            </a:solidFill>
            <a:prstDash val="solid"/>
            <a:round/>
            <a:headEnd type="none" w="sm" len="sm"/>
            <a:tailEnd type="triangle" w="med" len="med"/>
          </a:ln>
        </p:spPr>
      </p:cxnSp>
      <p:sp>
        <p:nvSpPr>
          <p:cNvPr id="2042" name="Google Shape;2042;p89"/>
          <p:cNvSpPr txBox="1"/>
          <p:nvPr/>
        </p:nvSpPr>
        <p:spPr>
          <a:xfrm>
            <a:off x="3177759" y="1372604"/>
            <a:ext cx="1401900" cy="51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FFFFFF"/>
                </a:solidFill>
                <a:latin typeface="Arial"/>
                <a:ea typeface="Arial"/>
                <a:cs typeface="Arial"/>
                <a:sym typeface="Arial"/>
              </a:rPr>
              <a:t>arrive</a:t>
            </a:r>
            <a:endParaRPr sz="2400" b="0" i="0" u="none" strike="noStrike" cap="none">
              <a:solidFill>
                <a:srgbClr val="FFFFFF"/>
              </a:solidFill>
              <a:latin typeface="Arial"/>
              <a:ea typeface="Arial"/>
              <a:cs typeface="Arial"/>
              <a:sym typeface="Arial"/>
            </a:endParaRPr>
          </a:p>
        </p:txBody>
      </p:sp>
      <p:grpSp>
        <p:nvGrpSpPr>
          <p:cNvPr id="2054" name="Google Shape;2054;p89"/>
          <p:cNvGrpSpPr/>
          <p:nvPr/>
        </p:nvGrpSpPr>
        <p:grpSpPr>
          <a:xfrm>
            <a:off x="6860525" y="2439075"/>
            <a:ext cx="2184000" cy="312000"/>
            <a:chOff x="9854100" y="2476375"/>
            <a:chExt cx="2184000" cy="312000"/>
          </a:xfrm>
        </p:grpSpPr>
        <p:sp>
          <p:nvSpPr>
            <p:cNvPr id="2055" name="Google Shape;2055;p89"/>
            <p:cNvSpPr/>
            <p:nvPr/>
          </p:nvSpPr>
          <p:spPr>
            <a:xfrm>
              <a:off x="11726100" y="2476375"/>
              <a:ext cx="312000" cy="312000"/>
            </a:xfrm>
            <a:prstGeom prst="rect">
              <a:avLst/>
            </a:prstGeom>
            <a:solidFill>
              <a:srgbClr val="FFFFFF"/>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89"/>
            <p:cNvSpPr/>
            <p:nvPr/>
          </p:nvSpPr>
          <p:spPr>
            <a:xfrm>
              <a:off x="11414100" y="2476375"/>
              <a:ext cx="312000" cy="312000"/>
            </a:xfrm>
            <a:prstGeom prst="rect">
              <a:avLst/>
            </a:prstGeom>
            <a:solidFill>
              <a:srgbClr val="FFFFFF"/>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89"/>
            <p:cNvSpPr/>
            <p:nvPr/>
          </p:nvSpPr>
          <p:spPr>
            <a:xfrm>
              <a:off x="11102100" y="2476375"/>
              <a:ext cx="312000" cy="312000"/>
            </a:xfrm>
            <a:prstGeom prst="rect">
              <a:avLst/>
            </a:prstGeom>
            <a:solidFill>
              <a:srgbClr val="FFFFFF"/>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89"/>
            <p:cNvSpPr/>
            <p:nvPr/>
          </p:nvSpPr>
          <p:spPr>
            <a:xfrm>
              <a:off x="10790100" y="2476375"/>
              <a:ext cx="312000" cy="312000"/>
            </a:xfrm>
            <a:prstGeom prst="rect">
              <a:avLst/>
            </a:prstGeom>
            <a:solidFill>
              <a:srgbClr val="FFFFFF"/>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89"/>
            <p:cNvSpPr/>
            <p:nvPr/>
          </p:nvSpPr>
          <p:spPr>
            <a:xfrm>
              <a:off x="10478100" y="2476375"/>
              <a:ext cx="312000" cy="312000"/>
            </a:xfrm>
            <a:prstGeom prst="rect">
              <a:avLst/>
            </a:prstGeom>
            <a:solidFill>
              <a:srgbClr val="FFFFFF"/>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89"/>
            <p:cNvSpPr/>
            <p:nvPr/>
          </p:nvSpPr>
          <p:spPr>
            <a:xfrm>
              <a:off x="10166100" y="2476375"/>
              <a:ext cx="312000" cy="312000"/>
            </a:xfrm>
            <a:prstGeom prst="rect">
              <a:avLst/>
            </a:prstGeom>
            <a:solidFill>
              <a:srgbClr val="FFFFFF"/>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89"/>
            <p:cNvSpPr/>
            <p:nvPr/>
          </p:nvSpPr>
          <p:spPr>
            <a:xfrm>
              <a:off x="9854100" y="2476375"/>
              <a:ext cx="312000" cy="312000"/>
            </a:xfrm>
            <a:prstGeom prst="rect">
              <a:avLst/>
            </a:prstGeom>
            <a:solidFill>
              <a:srgbClr val="FFFFFF"/>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mc:AlternateContent xmlns:mc="http://schemas.openxmlformats.org/markup-compatibility/2006" xmlns:a14="http://schemas.microsoft.com/office/drawing/2010/main">
        <mc:Choice Requires="a14">
          <p:sp>
            <p:nvSpPr>
              <p:cNvPr id="86" name="Textfeld 85">
                <a:extLst>
                  <a:ext uri="{FF2B5EF4-FFF2-40B4-BE49-F238E27FC236}">
                    <a16:creationId xmlns:a16="http://schemas.microsoft.com/office/drawing/2014/main" id="{A4B9D955-8882-4498-A713-5709D9EBAE81}"/>
                  </a:ext>
                </a:extLst>
              </p:cNvPr>
              <p:cNvSpPr txBox="1"/>
              <p:nvPr/>
            </p:nvSpPr>
            <p:spPr>
              <a:xfrm>
                <a:off x="9892379" y="2280607"/>
                <a:ext cx="989182"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latin typeface="Cambria Math" panose="02040503050406030204" pitchFamily="18" charset="0"/>
                            </a:rPr>
                          </m:ctrlPr>
                        </m:sSupPr>
                        <m:e>
                          <m:r>
                            <a:rPr lang="en-US" sz="2400" b="1" i="1" smtClean="0">
                              <a:latin typeface="Cambria Math" panose="02040503050406030204" pitchFamily="18" charset="0"/>
                            </a:rPr>
                            <m:t>𝒆</m:t>
                          </m:r>
                        </m:e>
                        <m:sup>
                          <m:r>
                            <a:rPr lang="en-US" sz="2400" b="0" i="1" smtClean="0">
                              <a:latin typeface="Cambria Math" panose="02040503050406030204" pitchFamily="18" charset="0"/>
                            </a:rPr>
                            <m:t>&lt;</m:t>
                          </m:r>
                          <m:r>
                            <a:rPr lang="en-US" sz="2400" b="0" i="1" smtClean="0">
                              <a:latin typeface="Cambria Math" panose="02040503050406030204" pitchFamily="18" charset="0"/>
                            </a:rPr>
                            <m:t>2</m:t>
                          </m:r>
                          <m:r>
                            <a:rPr lang="en-US" sz="2400" b="0" i="1" smtClean="0">
                              <a:latin typeface="Cambria Math" panose="02040503050406030204" pitchFamily="18" charset="0"/>
                            </a:rPr>
                            <m:t>&gt;</m:t>
                          </m:r>
                        </m:sup>
                      </m:sSup>
                    </m:oMath>
                  </m:oMathPara>
                </a14:m>
                <a:endParaRPr lang="en-US" sz="2400" dirty="0"/>
              </a:p>
            </p:txBody>
          </p:sp>
        </mc:Choice>
        <mc:Fallback xmlns="">
          <p:sp>
            <p:nvSpPr>
              <p:cNvPr id="86" name="Textfeld 85">
                <a:extLst>
                  <a:ext uri="{FF2B5EF4-FFF2-40B4-BE49-F238E27FC236}">
                    <a16:creationId xmlns:a16="http://schemas.microsoft.com/office/drawing/2014/main" id="{A4B9D955-8882-4498-A713-5709D9EBAE81}"/>
                  </a:ext>
                </a:extLst>
              </p:cNvPr>
              <p:cNvSpPr txBox="1">
                <a:spLocks noRot="1" noChangeAspect="1" noMove="1" noResize="1" noEditPoints="1" noAdjustHandles="1" noChangeArrowheads="1" noChangeShapeType="1" noTextEdit="1"/>
              </p:cNvSpPr>
              <p:nvPr/>
            </p:nvSpPr>
            <p:spPr>
              <a:xfrm>
                <a:off x="9892379" y="2280607"/>
                <a:ext cx="989182" cy="461665"/>
              </a:xfrm>
              <a:prstGeom prst="rect">
                <a:avLst/>
              </a:prstGeom>
              <a:blipFill>
                <a:blip r:embed="rId3"/>
                <a:stretch>
                  <a:fillRect/>
                </a:stretch>
              </a:blipFill>
            </p:spPr>
            <p:txBody>
              <a:bodyPr/>
              <a:lstStyle/>
              <a:p>
                <a:r>
                  <a:rPr lang="en-US">
                    <a:noFill/>
                  </a:rPr>
                  <a:t> </a:t>
                </a:r>
              </a:p>
            </p:txBody>
          </p:sp>
        </mc:Fallback>
      </mc:AlternateContent>
      <p:sp>
        <p:nvSpPr>
          <p:cNvPr id="87" name="Google Shape;2177;p91">
            <a:extLst>
              <a:ext uri="{FF2B5EF4-FFF2-40B4-BE49-F238E27FC236}">
                <a16:creationId xmlns:a16="http://schemas.microsoft.com/office/drawing/2014/main" id="{31A2DA32-F21F-4FC2-B0C0-4BC45153B9F4}"/>
              </a:ext>
            </a:extLst>
          </p:cNvPr>
          <p:cNvSpPr/>
          <p:nvPr/>
        </p:nvSpPr>
        <p:spPr>
          <a:xfrm>
            <a:off x="7385507" y="3060924"/>
            <a:ext cx="1134035" cy="441974"/>
          </a:xfrm>
          <a:prstGeom prst="rect">
            <a:avLst/>
          </a:prstGeom>
          <a:ln>
            <a:headEnd type="none" w="sm" len="sm"/>
            <a:tailEnd type="none" w="sm" len="sm"/>
          </a:ln>
        </p:spPr>
        <p:style>
          <a:lnRef idx="2">
            <a:schemeClr val="accent3">
              <a:shade val="50000"/>
            </a:schemeClr>
          </a:lnRef>
          <a:fillRef idx="1">
            <a:schemeClr val="accent3"/>
          </a:fillRef>
          <a:effectRef idx="0">
            <a:schemeClr val="accent3"/>
          </a:effectRef>
          <a:fontRef idx="minor">
            <a:schemeClr val="lt1"/>
          </a:fontRef>
        </p:style>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lt1"/>
                </a:solidFill>
                <a:latin typeface="Arial"/>
                <a:ea typeface="Arial"/>
                <a:cs typeface="Arial"/>
                <a:sym typeface="Arial"/>
              </a:rPr>
              <a:t>softmax</a:t>
            </a:r>
            <a:endParaRPr/>
          </a:p>
        </p:txBody>
      </p:sp>
      <p:grpSp>
        <p:nvGrpSpPr>
          <p:cNvPr id="88" name="Google Shape;2054;p89">
            <a:extLst>
              <a:ext uri="{FF2B5EF4-FFF2-40B4-BE49-F238E27FC236}">
                <a16:creationId xmlns:a16="http://schemas.microsoft.com/office/drawing/2014/main" id="{BF8BAAEB-2F19-43AF-85E8-A0D71D93F101}"/>
              </a:ext>
            </a:extLst>
          </p:cNvPr>
          <p:cNvGrpSpPr/>
          <p:nvPr/>
        </p:nvGrpSpPr>
        <p:grpSpPr>
          <a:xfrm>
            <a:off x="6860525" y="3810733"/>
            <a:ext cx="2184000" cy="312000"/>
            <a:chOff x="9854100" y="2476375"/>
            <a:chExt cx="2184000" cy="312000"/>
          </a:xfrm>
        </p:grpSpPr>
        <p:sp>
          <p:nvSpPr>
            <p:cNvPr id="89" name="Google Shape;2055;p89">
              <a:extLst>
                <a:ext uri="{FF2B5EF4-FFF2-40B4-BE49-F238E27FC236}">
                  <a16:creationId xmlns:a16="http://schemas.microsoft.com/office/drawing/2014/main" id="{9E7B9460-19CD-42B8-A4C3-F6AFC0E06E1A}"/>
                </a:ext>
              </a:extLst>
            </p:cNvPr>
            <p:cNvSpPr/>
            <p:nvPr/>
          </p:nvSpPr>
          <p:spPr>
            <a:xfrm>
              <a:off x="11726100" y="2476375"/>
              <a:ext cx="312000" cy="312000"/>
            </a:xfrm>
            <a:prstGeom prst="rect">
              <a:avLst/>
            </a:prstGeom>
            <a:ln>
              <a:headEnd type="none" w="sm" len="sm"/>
              <a:tailEnd type="none" w="sm" len="sm"/>
            </a:ln>
          </p:spPr>
          <p:style>
            <a:lnRef idx="2">
              <a:schemeClr val="accent4"/>
            </a:lnRef>
            <a:fillRef idx="1">
              <a:schemeClr val="lt1"/>
            </a:fillRef>
            <a:effectRef idx="0">
              <a:schemeClr val="accent4"/>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2056;p89">
              <a:extLst>
                <a:ext uri="{FF2B5EF4-FFF2-40B4-BE49-F238E27FC236}">
                  <a16:creationId xmlns:a16="http://schemas.microsoft.com/office/drawing/2014/main" id="{160CDD5A-094B-45E3-985D-EBF9E9109800}"/>
                </a:ext>
              </a:extLst>
            </p:cNvPr>
            <p:cNvSpPr/>
            <p:nvPr/>
          </p:nvSpPr>
          <p:spPr>
            <a:xfrm>
              <a:off x="11414100" y="2476375"/>
              <a:ext cx="312000" cy="312000"/>
            </a:xfrm>
            <a:prstGeom prst="rect">
              <a:avLst/>
            </a:prstGeom>
            <a:ln>
              <a:headEnd type="none" w="sm" len="sm"/>
              <a:tailEnd type="none" w="sm" len="sm"/>
            </a:ln>
          </p:spPr>
          <p:style>
            <a:lnRef idx="2">
              <a:schemeClr val="accent4"/>
            </a:lnRef>
            <a:fillRef idx="1">
              <a:schemeClr val="lt1"/>
            </a:fillRef>
            <a:effectRef idx="0">
              <a:schemeClr val="accent4"/>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2057;p89">
              <a:extLst>
                <a:ext uri="{FF2B5EF4-FFF2-40B4-BE49-F238E27FC236}">
                  <a16:creationId xmlns:a16="http://schemas.microsoft.com/office/drawing/2014/main" id="{551B1DB9-B796-46A4-9A39-4978989220FB}"/>
                </a:ext>
              </a:extLst>
            </p:cNvPr>
            <p:cNvSpPr/>
            <p:nvPr/>
          </p:nvSpPr>
          <p:spPr>
            <a:xfrm>
              <a:off x="11102100" y="2476375"/>
              <a:ext cx="312000" cy="312000"/>
            </a:xfrm>
            <a:prstGeom prst="rect">
              <a:avLst/>
            </a:prstGeom>
            <a:ln>
              <a:headEnd type="none" w="sm" len="sm"/>
              <a:tailEnd type="none" w="sm" len="sm"/>
            </a:ln>
          </p:spPr>
          <p:style>
            <a:lnRef idx="2">
              <a:schemeClr val="accent4"/>
            </a:lnRef>
            <a:fillRef idx="1">
              <a:schemeClr val="lt1"/>
            </a:fillRef>
            <a:effectRef idx="0">
              <a:schemeClr val="accent4"/>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2058;p89">
              <a:extLst>
                <a:ext uri="{FF2B5EF4-FFF2-40B4-BE49-F238E27FC236}">
                  <a16:creationId xmlns:a16="http://schemas.microsoft.com/office/drawing/2014/main" id="{760F4846-7A9D-46FD-8205-90A539320047}"/>
                </a:ext>
              </a:extLst>
            </p:cNvPr>
            <p:cNvSpPr/>
            <p:nvPr/>
          </p:nvSpPr>
          <p:spPr>
            <a:xfrm>
              <a:off x="10790100" y="2476375"/>
              <a:ext cx="312000" cy="312000"/>
            </a:xfrm>
            <a:prstGeom prst="rect">
              <a:avLst/>
            </a:prstGeom>
            <a:ln>
              <a:headEnd type="none" w="sm" len="sm"/>
              <a:tailEnd type="none" w="sm" len="sm"/>
            </a:ln>
          </p:spPr>
          <p:style>
            <a:lnRef idx="2">
              <a:schemeClr val="accent4"/>
            </a:lnRef>
            <a:fillRef idx="1">
              <a:schemeClr val="lt1"/>
            </a:fillRef>
            <a:effectRef idx="0">
              <a:schemeClr val="accent4"/>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2059;p89">
              <a:extLst>
                <a:ext uri="{FF2B5EF4-FFF2-40B4-BE49-F238E27FC236}">
                  <a16:creationId xmlns:a16="http://schemas.microsoft.com/office/drawing/2014/main" id="{6189768C-1148-4296-9AA4-B74474AFA5C1}"/>
                </a:ext>
              </a:extLst>
            </p:cNvPr>
            <p:cNvSpPr/>
            <p:nvPr/>
          </p:nvSpPr>
          <p:spPr>
            <a:xfrm>
              <a:off x="10478100" y="2476375"/>
              <a:ext cx="312000" cy="312000"/>
            </a:xfrm>
            <a:prstGeom prst="rect">
              <a:avLst/>
            </a:prstGeom>
            <a:ln>
              <a:headEnd type="none" w="sm" len="sm"/>
              <a:tailEnd type="none" w="sm" len="sm"/>
            </a:ln>
          </p:spPr>
          <p:style>
            <a:lnRef idx="2">
              <a:schemeClr val="accent4"/>
            </a:lnRef>
            <a:fillRef idx="1">
              <a:schemeClr val="lt1"/>
            </a:fillRef>
            <a:effectRef idx="0">
              <a:schemeClr val="accent4"/>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2060;p89">
              <a:extLst>
                <a:ext uri="{FF2B5EF4-FFF2-40B4-BE49-F238E27FC236}">
                  <a16:creationId xmlns:a16="http://schemas.microsoft.com/office/drawing/2014/main" id="{9E54C3D8-9529-41DE-BC37-C383042F479C}"/>
                </a:ext>
              </a:extLst>
            </p:cNvPr>
            <p:cNvSpPr/>
            <p:nvPr/>
          </p:nvSpPr>
          <p:spPr>
            <a:xfrm>
              <a:off x="10166100" y="2476375"/>
              <a:ext cx="312000" cy="312000"/>
            </a:xfrm>
            <a:prstGeom prst="rect">
              <a:avLst/>
            </a:prstGeom>
            <a:ln>
              <a:headEnd type="none" w="sm" len="sm"/>
              <a:tailEnd type="none" w="sm" len="sm"/>
            </a:ln>
          </p:spPr>
          <p:style>
            <a:lnRef idx="2">
              <a:schemeClr val="accent4"/>
            </a:lnRef>
            <a:fillRef idx="1">
              <a:schemeClr val="lt1"/>
            </a:fillRef>
            <a:effectRef idx="0">
              <a:schemeClr val="accent4"/>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2061;p89">
              <a:extLst>
                <a:ext uri="{FF2B5EF4-FFF2-40B4-BE49-F238E27FC236}">
                  <a16:creationId xmlns:a16="http://schemas.microsoft.com/office/drawing/2014/main" id="{13493FC8-B735-4969-B20D-FAB5EEF60FBE}"/>
                </a:ext>
              </a:extLst>
            </p:cNvPr>
            <p:cNvSpPr/>
            <p:nvPr/>
          </p:nvSpPr>
          <p:spPr>
            <a:xfrm>
              <a:off x="9854100" y="2476375"/>
              <a:ext cx="312000" cy="312000"/>
            </a:xfrm>
            <a:prstGeom prst="rect">
              <a:avLst/>
            </a:prstGeom>
            <a:ln>
              <a:headEnd type="none" w="sm" len="sm"/>
              <a:tailEnd type="none" w="sm" len="sm"/>
            </a:ln>
          </p:spPr>
          <p:style>
            <a:lnRef idx="2">
              <a:schemeClr val="accent4"/>
            </a:lnRef>
            <a:fillRef idx="1">
              <a:schemeClr val="lt1"/>
            </a:fillRef>
            <a:effectRef idx="0">
              <a:schemeClr val="accent4"/>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96" name="Google Shape;2041;p89">
            <a:extLst>
              <a:ext uri="{FF2B5EF4-FFF2-40B4-BE49-F238E27FC236}">
                <a16:creationId xmlns:a16="http://schemas.microsoft.com/office/drawing/2014/main" id="{A8EC8A9A-9F52-4CF8-BB8B-A281FA4C9404}"/>
              </a:ext>
            </a:extLst>
          </p:cNvPr>
          <p:cNvCxnSpPr>
            <a:cxnSpLocks/>
            <a:stCxn id="2058" idx="2"/>
            <a:endCxn id="87" idx="0"/>
          </p:cNvCxnSpPr>
          <p:nvPr/>
        </p:nvCxnSpPr>
        <p:spPr>
          <a:xfrm>
            <a:off x="7952525" y="2751075"/>
            <a:ext cx="0" cy="309849"/>
          </a:xfrm>
          <a:prstGeom prst="straightConnector1">
            <a:avLst/>
          </a:prstGeom>
          <a:noFill/>
          <a:ln w="9525" cap="flat" cmpd="sng">
            <a:solidFill>
              <a:srgbClr val="3E6EC2"/>
            </a:solidFill>
            <a:prstDash val="solid"/>
            <a:round/>
            <a:headEnd type="none" w="sm" len="sm"/>
            <a:tailEnd type="triangle" w="med" len="med"/>
          </a:ln>
        </p:spPr>
      </p:cxnSp>
      <p:cxnSp>
        <p:nvCxnSpPr>
          <p:cNvPr id="99" name="Google Shape;2041;p89">
            <a:extLst>
              <a:ext uri="{FF2B5EF4-FFF2-40B4-BE49-F238E27FC236}">
                <a16:creationId xmlns:a16="http://schemas.microsoft.com/office/drawing/2014/main" id="{E9363E7A-9FA1-427C-A3BC-B78C29B69A82}"/>
              </a:ext>
            </a:extLst>
          </p:cNvPr>
          <p:cNvCxnSpPr>
            <a:cxnSpLocks/>
            <a:stCxn id="87" idx="2"/>
            <a:endCxn id="92" idx="0"/>
          </p:cNvCxnSpPr>
          <p:nvPr/>
        </p:nvCxnSpPr>
        <p:spPr>
          <a:xfrm>
            <a:off x="7952525" y="3502898"/>
            <a:ext cx="0" cy="307835"/>
          </a:xfrm>
          <a:prstGeom prst="straightConnector1">
            <a:avLst/>
          </a:prstGeom>
          <a:noFill/>
          <a:ln w="9525" cap="flat" cmpd="sng">
            <a:solidFill>
              <a:srgbClr val="3E6EC2"/>
            </a:solidFill>
            <a:prstDash val="solid"/>
            <a:round/>
            <a:headEnd type="none" w="sm" len="sm"/>
            <a:tailEnd type="triangle" w="med" len="med"/>
          </a:ln>
        </p:spPr>
      </p:cxnSp>
      <mc:AlternateContent xmlns:mc="http://schemas.openxmlformats.org/markup-compatibility/2006" xmlns:a14="http://schemas.microsoft.com/office/drawing/2010/main">
        <mc:Choice Requires="a14">
          <p:sp>
            <p:nvSpPr>
              <p:cNvPr id="102" name="Textfeld 101">
                <a:extLst>
                  <a:ext uri="{FF2B5EF4-FFF2-40B4-BE49-F238E27FC236}">
                    <a16:creationId xmlns:a16="http://schemas.microsoft.com/office/drawing/2014/main" id="{D499DFE2-6088-4983-8C85-197F2482E0CE}"/>
                  </a:ext>
                </a:extLst>
              </p:cNvPr>
              <p:cNvSpPr txBox="1"/>
              <p:nvPr/>
            </p:nvSpPr>
            <p:spPr>
              <a:xfrm>
                <a:off x="9892379" y="3719829"/>
                <a:ext cx="989182"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latin typeface="Cambria Math" panose="02040503050406030204" pitchFamily="18" charset="0"/>
                            </a:rPr>
                          </m:ctrlPr>
                        </m:sSupPr>
                        <m:e>
                          <m:r>
                            <a:rPr lang="en-US" sz="2400" b="1" i="1" smtClean="0">
                              <a:latin typeface="Cambria Math" panose="02040503050406030204" pitchFamily="18" charset="0"/>
                            </a:rPr>
                            <m:t>𝒘</m:t>
                          </m:r>
                        </m:e>
                        <m:sup>
                          <m:r>
                            <a:rPr lang="en-US" sz="2400" b="0" i="1" smtClean="0">
                              <a:latin typeface="Cambria Math" panose="02040503050406030204" pitchFamily="18" charset="0"/>
                            </a:rPr>
                            <m:t>&lt;</m:t>
                          </m:r>
                          <m:r>
                            <a:rPr lang="en-US" sz="2400" b="0" i="1" smtClean="0">
                              <a:latin typeface="Cambria Math" panose="02040503050406030204" pitchFamily="18" charset="0"/>
                            </a:rPr>
                            <m:t>2</m:t>
                          </m:r>
                          <m:r>
                            <a:rPr lang="en-US" sz="2400" b="0" i="1" smtClean="0">
                              <a:latin typeface="Cambria Math" panose="02040503050406030204" pitchFamily="18" charset="0"/>
                            </a:rPr>
                            <m:t>&gt;</m:t>
                          </m:r>
                        </m:sup>
                      </m:sSup>
                    </m:oMath>
                  </m:oMathPara>
                </a14:m>
                <a:endParaRPr lang="en-US" sz="2400" dirty="0"/>
              </a:p>
            </p:txBody>
          </p:sp>
        </mc:Choice>
        <mc:Fallback xmlns="">
          <p:sp>
            <p:nvSpPr>
              <p:cNvPr id="102" name="Textfeld 101">
                <a:extLst>
                  <a:ext uri="{FF2B5EF4-FFF2-40B4-BE49-F238E27FC236}">
                    <a16:creationId xmlns:a16="http://schemas.microsoft.com/office/drawing/2014/main" id="{D499DFE2-6088-4983-8C85-197F2482E0CE}"/>
                  </a:ext>
                </a:extLst>
              </p:cNvPr>
              <p:cNvSpPr txBox="1">
                <a:spLocks noRot="1" noChangeAspect="1" noMove="1" noResize="1" noEditPoints="1" noAdjustHandles="1" noChangeArrowheads="1" noChangeShapeType="1" noTextEdit="1"/>
              </p:cNvSpPr>
              <p:nvPr/>
            </p:nvSpPr>
            <p:spPr>
              <a:xfrm>
                <a:off x="9892379" y="3719829"/>
                <a:ext cx="989182" cy="461665"/>
              </a:xfrm>
              <a:prstGeom prst="rect">
                <a:avLst/>
              </a:prstGeom>
              <a:blipFill>
                <a:blip r:embed="rId4"/>
                <a:stretch>
                  <a:fillRect/>
                </a:stretch>
              </a:blipFill>
            </p:spPr>
            <p:txBody>
              <a:bodyPr/>
              <a:lstStyle/>
              <a:p>
                <a:r>
                  <a:rPr lang="en-US">
                    <a:noFill/>
                  </a:rPr>
                  <a:t> </a:t>
                </a:r>
              </a:p>
            </p:txBody>
          </p:sp>
        </mc:Fallback>
      </mc:AlternateContent>
      <p:sp>
        <p:nvSpPr>
          <p:cNvPr id="100" name="Google Shape;2055;p89">
            <a:extLst>
              <a:ext uri="{FF2B5EF4-FFF2-40B4-BE49-F238E27FC236}">
                <a16:creationId xmlns:a16="http://schemas.microsoft.com/office/drawing/2014/main" id="{1C7657A0-FD93-4466-AED7-67CA914BB374}"/>
              </a:ext>
            </a:extLst>
          </p:cNvPr>
          <p:cNvSpPr/>
          <p:nvPr/>
        </p:nvSpPr>
        <p:spPr>
          <a:xfrm>
            <a:off x="9507564" y="2439075"/>
            <a:ext cx="312000" cy="312000"/>
          </a:xfrm>
          <a:prstGeom prst="rect">
            <a:avLst/>
          </a:prstGeom>
          <a:solidFill>
            <a:srgbClr val="FFFFFF"/>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2055;p89">
            <a:extLst>
              <a:ext uri="{FF2B5EF4-FFF2-40B4-BE49-F238E27FC236}">
                <a16:creationId xmlns:a16="http://schemas.microsoft.com/office/drawing/2014/main" id="{E64EF963-B4A8-40DD-83B1-15F064AEBEB9}"/>
              </a:ext>
            </a:extLst>
          </p:cNvPr>
          <p:cNvSpPr/>
          <p:nvPr/>
        </p:nvSpPr>
        <p:spPr>
          <a:xfrm>
            <a:off x="9112379" y="2406427"/>
            <a:ext cx="312000" cy="312000"/>
          </a:xfrm>
          <a:prstGeom prst="rect">
            <a:avLst/>
          </a:prstGeom>
          <a:noFill/>
          <a:ln>
            <a:noFill/>
          </a:ln>
        </p:spPr>
        <p:style>
          <a:lnRef idx="0">
            <a:scrgbClr r="0" g="0" b="0"/>
          </a:lnRef>
          <a:fillRef idx="0">
            <a:scrgbClr r="0" g="0" b="0"/>
          </a:fillRef>
          <a:effectRef idx="0">
            <a:scrgbClr r="0" g="0" b="0"/>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r>
              <a:rPr lang="en-US" dirty="0"/>
              <a:t>…</a:t>
            </a:r>
            <a:endParaRPr dirty="0"/>
          </a:p>
        </p:txBody>
      </p:sp>
      <p:sp>
        <p:nvSpPr>
          <p:cNvPr id="112" name="Google Shape;2055;p89">
            <a:extLst>
              <a:ext uri="{FF2B5EF4-FFF2-40B4-BE49-F238E27FC236}">
                <a16:creationId xmlns:a16="http://schemas.microsoft.com/office/drawing/2014/main" id="{1D781474-0458-4009-BCAD-5AE1A857BC8B}"/>
              </a:ext>
            </a:extLst>
          </p:cNvPr>
          <p:cNvSpPr/>
          <p:nvPr/>
        </p:nvSpPr>
        <p:spPr>
          <a:xfrm>
            <a:off x="9507564" y="3804195"/>
            <a:ext cx="312000" cy="312000"/>
          </a:xfrm>
          <a:prstGeom prst="rect">
            <a:avLst/>
          </a:prstGeom>
          <a:ln>
            <a:headEnd type="none" w="sm" len="sm"/>
            <a:tailEnd type="none" w="sm" len="sm"/>
          </a:ln>
        </p:spPr>
        <p:style>
          <a:lnRef idx="2">
            <a:schemeClr val="accent4"/>
          </a:lnRef>
          <a:fillRef idx="1">
            <a:schemeClr val="lt1"/>
          </a:fillRef>
          <a:effectRef idx="0">
            <a:schemeClr val="accent4"/>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2055;p89">
            <a:extLst>
              <a:ext uri="{FF2B5EF4-FFF2-40B4-BE49-F238E27FC236}">
                <a16:creationId xmlns:a16="http://schemas.microsoft.com/office/drawing/2014/main" id="{7CEE2B93-FA76-4988-A078-2279C8486EF1}"/>
              </a:ext>
            </a:extLst>
          </p:cNvPr>
          <p:cNvSpPr/>
          <p:nvPr/>
        </p:nvSpPr>
        <p:spPr>
          <a:xfrm>
            <a:off x="9112379" y="3771547"/>
            <a:ext cx="312000" cy="312000"/>
          </a:xfrm>
          <a:prstGeom prst="rect">
            <a:avLst/>
          </a:prstGeom>
          <a:noFill/>
          <a:ln>
            <a:noFill/>
          </a:ln>
        </p:spPr>
        <p:style>
          <a:lnRef idx="0">
            <a:scrgbClr r="0" g="0" b="0"/>
          </a:lnRef>
          <a:fillRef idx="0">
            <a:scrgbClr r="0" g="0" b="0"/>
          </a:fillRef>
          <a:effectRef idx="0">
            <a:scrgbClr r="0" g="0" b="0"/>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r>
              <a:rPr lang="en-US" dirty="0"/>
              <a:t>…</a:t>
            </a:r>
            <a:endParaRPr dirty="0"/>
          </a:p>
        </p:txBody>
      </p:sp>
      <p:cxnSp>
        <p:nvCxnSpPr>
          <p:cNvPr id="115" name="Google Shape;1774;p86">
            <a:extLst>
              <a:ext uri="{FF2B5EF4-FFF2-40B4-BE49-F238E27FC236}">
                <a16:creationId xmlns:a16="http://schemas.microsoft.com/office/drawing/2014/main" id="{3475E5DC-A886-49F8-ACB5-58B8A1DCBBCA}"/>
              </a:ext>
            </a:extLst>
          </p:cNvPr>
          <p:cNvCxnSpPr/>
          <p:nvPr/>
        </p:nvCxnSpPr>
        <p:spPr>
          <a:xfrm rot="10800000">
            <a:off x="1441350" y="1891514"/>
            <a:ext cx="6900" cy="312000"/>
          </a:xfrm>
          <a:prstGeom prst="straightConnector1">
            <a:avLst/>
          </a:prstGeom>
          <a:noFill/>
          <a:ln w="9525" cap="flat" cmpd="sng">
            <a:solidFill>
              <a:srgbClr val="3E6EC2"/>
            </a:solidFill>
            <a:prstDash val="solid"/>
            <a:round/>
            <a:headEnd type="none" w="sm" len="sm"/>
            <a:tailEnd type="triangle" w="med" len="med"/>
          </a:ln>
        </p:spPr>
      </p:cxnSp>
      <p:sp>
        <p:nvSpPr>
          <p:cNvPr id="116" name="Google Shape;1775;p86">
            <a:extLst>
              <a:ext uri="{FF2B5EF4-FFF2-40B4-BE49-F238E27FC236}">
                <a16:creationId xmlns:a16="http://schemas.microsoft.com/office/drawing/2014/main" id="{737EF7E6-FB53-4F3F-BA85-3B6FE93BD773}"/>
              </a:ext>
            </a:extLst>
          </p:cNvPr>
          <p:cNvSpPr/>
          <p:nvPr/>
        </p:nvSpPr>
        <p:spPr>
          <a:xfrm>
            <a:off x="2715792" y="2203514"/>
            <a:ext cx="531600" cy="531600"/>
          </a:xfrm>
          <a:prstGeom prst="rect">
            <a:avLst/>
          </a:prstGeom>
          <a:solidFill>
            <a:schemeClr val="accent1"/>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117" name="Google Shape;1780;p86">
            <a:extLst>
              <a:ext uri="{FF2B5EF4-FFF2-40B4-BE49-F238E27FC236}">
                <a16:creationId xmlns:a16="http://schemas.microsoft.com/office/drawing/2014/main" id="{E53F1D78-E43C-4D68-A12C-83F43284F7E2}"/>
              </a:ext>
            </a:extLst>
          </p:cNvPr>
          <p:cNvCxnSpPr>
            <a:cxnSpLocks/>
            <a:stCxn id="116" idx="0"/>
          </p:cNvCxnSpPr>
          <p:nvPr/>
        </p:nvCxnSpPr>
        <p:spPr>
          <a:xfrm flipV="1">
            <a:off x="2981592" y="1887104"/>
            <a:ext cx="0" cy="316410"/>
          </a:xfrm>
          <a:prstGeom prst="straightConnector1">
            <a:avLst/>
          </a:prstGeom>
          <a:noFill/>
          <a:ln w="9525" cap="flat" cmpd="sng">
            <a:solidFill>
              <a:srgbClr val="3E6EC2"/>
            </a:solidFill>
            <a:prstDash val="solid"/>
            <a:round/>
            <a:headEnd type="none" w="sm" len="sm"/>
            <a:tailEnd type="triangle" w="med" len="med"/>
          </a:ln>
        </p:spPr>
      </p:cxnSp>
      <p:cxnSp>
        <p:nvCxnSpPr>
          <p:cNvPr id="119" name="Google Shape;1786;p86">
            <a:extLst>
              <a:ext uri="{FF2B5EF4-FFF2-40B4-BE49-F238E27FC236}">
                <a16:creationId xmlns:a16="http://schemas.microsoft.com/office/drawing/2014/main" id="{F81C17FD-C6F5-4F2F-A298-E372094BB4C6}"/>
              </a:ext>
            </a:extLst>
          </p:cNvPr>
          <p:cNvCxnSpPr>
            <a:cxnSpLocks/>
            <a:endCxn id="116" idx="1"/>
          </p:cNvCxnSpPr>
          <p:nvPr/>
        </p:nvCxnSpPr>
        <p:spPr>
          <a:xfrm>
            <a:off x="1714050" y="2469314"/>
            <a:ext cx="1001742" cy="0"/>
          </a:xfrm>
          <a:prstGeom prst="straightConnector1">
            <a:avLst/>
          </a:prstGeom>
          <a:noFill/>
          <a:ln w="9525" cap="flat" cmpd="sng">
            <a:solidFill>
              <a:srgbClr val="3E6EC2"/>
            </a:solidFill>
            <a:prstDash val="solid"/>
            <a:round/>
            <a:headEnd type="none" w="sm" len="sm"/>
            <a:tailEnd type="triangle" w="med" len="med"/>
          </a:ln>
        </p:spPr>
      </p:cxnSp>
      <mc:AlternateContent xmlns:mc="http://schemas.openxmlformats.org/markup-compatibility/2006" xmlns:a14="http://schemas.microsoft.com/office/drawing/2010/main">
        <mc:Choice Requires="a14">
          <p:sp>
            <p:nvSpPr>
              <p:cNvPr id="120" name="Textfeld 119">
                <a:extLst>
                  <a:ext uri="{FF2B5EF4-FFF2-40B4-BE49-F238E27FC236}">
                    <a16:creationId xmlns:a16="http://schemas.microsoft.com/office/drawing/2014/main" id="{AAEB77DE-E367-4A77-B464-90F1D04D1139}"/>
                  </a:ext>
                </a:extLst>
              </p:cNvPr>
              <p:cNvSpPr txBox="1"/>
              <p:nvPr/>
            </p:nvSpPr>
            <p:spPr>
              <a:xfrm>
                <a:off x="1720330" y="2027398"/>
                <a:ext cx="98918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𝑠</m:t>
                          </m:r>
                        </m:e>
                        <m:sup>
                          <m:r>
                            <a:rPr lang="en-US" sz="1800" b="0" i="1" smtClean="0">
                              <a:latin typeface="Cambria Math" panose="02040503050406030204" pitchFamily="18" charset="0"/>
                            </a:rPr>
                            <m:t>&lt;</m:t>
                          </m:r>
                          <m:r>
                            <a:rPr lang="en-US" sz="1800" b="0" i="1" smtClean="0">
                              <a:latin typeface="Cambria Math" panose="02040503050406030204" pitchFamily="18" charset="0"/>
                            </a:rPr>
                            <m:t>1</m:t>
                          </m:r>
                          <m:r>
                            <a:rPr lang="en-US" sz="1800" b="0" i="1" smtClean="0">
                              <a:latin typeface="Cambria Math" panose="02040503050406030204" pitchFamily="18" charset="0"/>
                            </a:rPr>
                            <m:t>&gt;</m:t>
                          </m:r>
                        </m:sup>
                      </m:sSup>
                    </m:oMath>
                  </m:oMathPara>
                </a14:m>
                <a:endParaRPr lang="en-US" sz="1800" dirty="0"/>
              </a:p>
            </p:txBody>
          </p:sp>
        </mc:Choice>
        <mc:Fallback xmlns="">
          <p:sp>
            <p:nvSpPr>
              <p:cNvPr id="120" name="Textfeld 119">
                <a:extLst>
                  <a:ext uri="{FF2B5EF4-FFF2-40B4-BE49-F238E27FC236}">
                    <a16:creationId xmlns:a16="http://schemas.microsoft.com/office/drawing/2014/main" id="{AAEB77DE-E367-4A77-B464-90F1D04D1139}"/>
                  </a:ext>
                </a:extLst>
              </p:cNvPr>
              <p:cNvSpPr txBox="1">
                <a:spLocks noRot="1" noChangeAspect="1" noMove="1" noResize="1" noEditPoints="1" noAdjustHandles="1" noChangeArrowheads="1" noChangeShapeType="1" noTextEdit="1"/>
              </p:cNvSpPr>
              <p:nvPr/>
            </p:nvSpPr>
            <p:spPr>
              <a:xfrm>
                <a:off x="1720330" y="2027398"/>
                <a:ext cx="989182" cy="369332"/>
              </a:xfrm>
              <a:prstGeom prst="rect">
                <a:avLst/>
              </a:prstGeom>
              <a:blipFill>
                <a:blip r:embed="rId12"/>
                <a:stretch>
                  <a:fillRect/>
                </a:stretch>
              </a:blipFill>
            </p:spPr>
            <p:txBody>
              <a:bodyPr/>
              <a:lstStyle/>
              <a:p>
                <a:r>
                  <a:rPr lang="en-US">
                    <a:noFill/>
                  </a:rPr>
                  <a:t> </a:t>
                </a:r>
              </a:p>
            </p:txBody>
          </p:sp>
        </mc:Fallback>
      </mc:AlternateContent>
      <p:sp>
        <p:nvSpPr>
          <p:cNvPr id="123" name="Google Shape;1789;p86">
            <a:extLst>
              <a:ext uri="{FF2B5EF4-FFF2-40B4-BE49-F238E27FC236}">
                <a16:creationId xmlns:a16="http://schemas.microsoft.com/office/drawing/2014/main" id="{52F7A784-B10B-4684-9679-29DDB54C0F67}"/>
              </a:ext>
            </a:extLst>
          </p:cNvPr>
          <p:cNvSpPr txBox="1"/>
          <p:nvPr/>
        </p:nvSpPr>
        <p:spPr>
          <a:xfrm>
            <a:off x="273003" y="2238094"/>
            <a:ext cx="531600" cy="514500"/>
          </a:xfrm>
          <a:prstGeom prst="rect">
            <a:avLst/>
          </a:prstGeom>
          <a:blipFill rotWithShape="1">
            <a:blip r:embed="rId13">
              <a:alphaModFix/>
            </a:blip>
            <a:stretch>
              <a:fillRect l="-11488"/>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dirty="0">
                <a:latin typeface="Arial"/>
                <a:ea typeface="Arial"/>
                <a:cs typeface="Arial"/>
                <a:sym typeface="Arial"/>
              </a:rPr>
              <a:t> </a:t>
            </a:r>
            <a:endParaRPr dirty="0"/>
          </a:p>
        </p:txBody>
      </p:sp>
    </p:spTree>
    <p:extLst>
      <p:ext uri="{BB962C8B-B14F-4D97-AF65-F5344CB8AC3E}">
        <p14:creationId xmlns:p14="http://schemas.microsoft.com/office/powerpoint/2010/main" val="328774165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979"/>
        <p:cNvGrpSpPr/>
        <p:nvPr/>
      </p:nvGrpSpPr>
      <p:grpSpPr>
        <a:xfrm>
          <a:off x="0" y="0"/>
          <a:ext cx="0" cy="0"/>
          <a:chOff x="0" y="0"/>
          <a:chExt cx="0" cy="0"/>
        </a:xfrm>
      </p:grpSpPr>
      <p:sp>
        <p:nvSpPr>
          <p:cNvPr id="1981" name="Google Shape;1981;p89"/>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p>
            <a:pPr lvl="0">
              <a:buSzPts val="4400"/>
            </a:pPr>
            <a:r>
              <a:rPr lang="en-US" dirty="0"/>
              <a:t>Step 3</a:t>
            </a:r>
            <a:endParaRPr dirty="0"/>
          </a:p>
        </p:txBody>
      </p:sp>
      <p:sp>
        <p:nvSpPr>
          <p:cNvPr id="1982" name="Google Shape;1982;p89"/>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47</a:t>
            </a:fld>
            <a:endParaRPr/>
          </a:p>
        </p:txBody>
      </p:sp>
      <p:grpSp>
        <p:nvGrpSpPr>
          <p:cNvPr id="1983" name="Google Shape;1983;p89"/>
          <p:cNvGrpSpPr/>
          <p:nvPr/>
        </p:nvGrpSpPr>
        <p:grpSpPr>
          <a:xfrm>
            <a:off x="746354" y="5420675"/>
            <a:ext cx="10607446" cy="860975"/>
            <a:chOff x="677444" y="4920288"/>
            <a:chExt cx="10607446" cy="860975"/>
          </a:xfrm>
        </p:grpSpPr>
        <p:grpSp>
          <p:nvGrpSpPr>
            <p:cNvPr id="1984" name="Google Shape;1984;p89"/>
            <p:cNvGrpSpPr/>
            <p:nvPr/>
          </p:nvGrpSpPr>
          <p:grpSpPr>
            <a:xfrm>
              <a:off x="677444" y="5266763"/>
              <a:ext cx="10607445" cy="514500"/>
              <a:chOff x="514500" y="4778825"/>
              <a:chExt cx="11457599" cy="514500"/>
            </a:xfrm>
          </p:grpSpPr>
          <p:sp>
            <p:nvSpPr>
              <p:cNvPr id="1985" name="Google Shape;1985;p89"/>
              <p:cNvSpPr txBox="1"/>
              <p:nvPr/>
            </p:nvSpPr>
            <p:spPr>
              <a:xfrm>
                <a:off x="2171700" y="4778825"/>
                <a:ext cx="1514400" cy="51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B7B7B7"/>
                    </a:solidFill>
                    <a:latin typeface="Arial"/>
                    <a:ea typeface="Arial"/>
                    <a:cs typeface="Arial"/>
                    <a:sym typeface="Arial"/>
                  </a:rPr>
                  <a:t>come</a:t>
                </a:r>
                <a:endParaRPr sz="2400" b="0" i="0" u="none" strike="noStrike" cap="none">
                  <a:solidFill>
                    <a:srgbClr val="B7B7B7"/>
                  </a:solidFill>
                  <a:latin typeface="Arial"/>
                  <a:ea typeface="Arial"/>
                  <a:cs typeface="Arial"/>
                  <a:sym typeface="Arial"/>
                </a:endParaRPr>
              </a:p>
            </p:txBody>
          </p:sp>
          <p:sp>
            <p:nvSpPr>
              <p:cNvPr id="1986" name="Google Shape;1986;p89"/>
              <p:cNvSpPr txBox="1"/>
              <p:nvPr/>
            </p:nvSpPr>
            <p:spPr>
              <a:xfrm>
                <a:off x="514500" y="4778825"/>
                <a:ext cx="1514400" cy="51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B7B7B7"/>
                    </a:solidFill>
                    <a:latin typeface="Arial"/>
                    <a:ea typeface="Arial"/>
                    <a:cs typeface="Arial"/>
                    <a:sym typeface="Arial"/>
                  </a:rPr>
                  <a:t>I</a:t>
                </a:r>
                <a:endParaRPr sz="2400" b="0" i="0" u="none" strike="noStrike" cap="none">
                  <a:solidFill>
                    <a:srgbClr val="B7B7B7"/>
                  </a:solidFill>
                  <a:latin typeface="Arial"/>
                  <a:ea typeface="Arial"/>
                  <a:cs typeface="Arial"/>
                  <a:sym typeface="Arial"/>
                </a:endParaRPr>
              </a:p>
            </p:txBody>
          </p:sp>
          <p:sp>
            <p:nvSpPr>
              <p:cNvPr id="1987" name="Google Shape;1987;p89"/>
              <p:cNvSpPr txBox="1"/>
              <p:nvPr/>
            </p:nvSpPr>
            <p:spPr>
              <a:xfrm>
                <a:off x="3828900" y="4778825"/>
                <a:ext cx="1514400" cy="51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B7B7B7"/>
                    </a:solidFill>
                    <a:latin typeface="Arial"/>
                    <a:ea typeface="Arial"/>
                    <a:cs typeface="Arial"/>
                    <a:sym typeface="Arial"/>
                  </a:rPr>
                  <a:t>this</a:t>
                </a:r>
                <a:endParaRPr sz="2400" b="0" i="0" u="none" strike="noStrike" cap="none">
                  <a:solidFill>
                    <a:srgbClr val="B7B7B7"/>
                  </a:solidFill>
                  <a:latin typeface="Arial"/>
                  <a:ea typeface="Arial"/>
                  <a:cs typeface="Arial"/>
                  <a:sym typeface="Arial"/>
                </a:endParaRPr>
              </a:p>
            </p:txBody>
          </p:sp>
          <p:sp>
            <p:nvSpPr>
              <p:cNvPr id="1988" name="Google Shape;1988;p89"/>
              <p:cNvSpPr txBox="1"/>
              <p:nvPr/>
            </p:nvSpPr>
            <p:spPr>
              <a:xfrm>
                <a:off x="5486100" y="4778825"/>
                <a:ext cx="1514400" cy="51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B7B7B7"/>
                    </a:solidFill>
                    <a:latin typeface="Arial"/>
                    <a:ea typeface="Arial"/>
                    <a:cs typeface="Arial"/>
                    <a:sym typeface="Arial"/>
                  </a:rPr>
                  <a:t>evening</a:t>
                </a:r>
                <a:endParaRPr sz="2400" b="0" i="0" u="none" strike="noStrike" cap="none">
                  <a:solidFill>
                    <a:srgbClr val="B7B7B7"/>
                  </a:solidFill>
                  <a:latin typeface="Arial"/>
                  <a:ea typeface="Arial"/>
                  <a:cs typeface="Arial"/>
                  <a:sym typeface="Arial"/>
                </a:endParaRPr>
              </a:p>
            </p:txBody>
          </p:sp>
          <p:sp>
            <p:nvSpPr>
              <p:cNvPr id="1989" name="Google Shape;1989;p89"/>
              <p:cNvSpPr txBox="1"/>
              <p:nvPr/>
            </p:nvSpPr>
            <p:spPr>
              <a:xfrm>
                <a:off x="7143300" y="4778825"/>
                <a:ext cx="1514400" cy="51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B7B7B7"/>
                    </a:solidFill>
                    <a:latin typeface="Arial"/>
                    <a:ea typeface="Arial"/>
                    <a:cs typeface="Arial"/>
                    <a:sym typeface="Arial"/>
                  </a:rPr>
                  <a:t>in</a:t>
                </a:r>
                <a:endParaRPr sz="2400" b="0" i="0" u="none" strike="noStrike" cap="none">
                  <a:solidFill>
                    <a:srgbClr val="B7B7B7"/>
                  </a:solidFill>
                  <a:latin typeface="Arial"/>
                  <a:ea typeface="Arial"/>
                  <a:cs typeface="Arial"/>
                  <a:sym typeface="Arial"/>
                </a:endParaRPr>
              </a:p>
            </p:txBody>
          </p:sp>
          <p:sp>
            <p:nvSpPr>
              <p:cNvPr id="1990" name="Google Shape;1990;p89"/>
              <p:cNvSpPr txBox="1"/>
              <p:nvPr/>
            </p:nvSpPr>
            <p:spPr>
              <a:xfrm>
                <a:off x="8800500" y="4778825"/>
                <a:ext cx="1514400" cy="51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B7B7B7"/>
                    </a:solidFill>
                    <a:latin typeface="Arial"/>
                    <a:ea typeface="Arial"/>
                    <a:cs typeface="Arial"/>
                    <a:sym typeface="Arial"/>
                  </a:rPr>
                  <a:t>Munich</a:t>
                </a:r>
                <a:endParaRPr sz="2400" b="0" i="0" u="none" strike="noStrike" cap="none">
                  <a:solidFill>
                    <a:srgbClr val="B7B7B7"/>
                  </a:solidFill>
                  <a:latin typeface="Arial"/>
                  <a:ea typeface="Arial"/>
                  <a:cs typeface="Arial"/>
                  <a:sym typeface="Arial"/>
                </a:endParaRPr>
              </a:p>
            </p:txBody>
          </p:sp>
          <p:sp>
            <p:nvSpPr>
              <p:cNvPr id="1991" name="Google Shape;1991;p89"/>
              <p:cNvSpPr txBox="1"/>
              <p:nvPr/>
            </p:nvSpPr>
            <p:spPr>
              <a:xfrm>
                <a:off x="10457699" y="4778825"/>
                <a:ext cx="1514400" cy="51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B7B7B7"/>
                    </a:solidFill>
                    <a:latin typeface="Arial"/>
                    <a:ea typeface="Arial"/>
                    <a:cs typeface="Arial"/>
                    <a:sym typeface="Arial"/>
                  </a:rPr>
                  <a:t>to</a:t>
                </a:r>
                <a:endParaRPr sz="2400" b="0" i="0" u="none" strike="noStrike" cap="none">
                  <a:solidFill>
                    <a:srgbClr val="B7B7B7"/>
                  </a:solidFill>
                  <a:latin typeface="Arial"/>
                  <a:ea typeface="Arial"/>
                  <a:cs typeface="Arial"/>
                  <a:sym typeface="Arial"/>
                </a:endParaRPr>
              </a:p>
            </p:txBody>
          </p:sp>
        </p:grpSp>
        <p:grpSp>
          <p:nvGrpSpPr>
            <p:cNvPr id="1992" name="Google Shape;1992;p89"/>
            <p:cNvGrpSpPr/>
            <p:nvPr/>
          </p:nvGrpSpPr>
          <p:grpSpPr>
            <a:xfrm>
              <a:off x="677444" y="4920288"/>
              <a:ext cx="10607446" cy="514512"/>
              <a:chOff x="514500" y="4728488"/>
              <a:chExt cx="11457600" cy="514512"/>
            </a:xfrm>
          </p:grpSpPr>
          <p:sp>
            <p:nvSpPr>
              <p:cNvPr id="1993" name="Google Shape;1993;p89"/>
              <p:cNvSpPr txBox="1"/>
              <p:nvPr/>
            </p:nvSpPr>
            <p:spPr>
              <a:xfrm>
                <a:off x="2171700" y="4728500"/>
                <a:ext cx="1514400" cy="51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Arial"/>
                    <a:ea typeface="Arial"/>
                    <a:cs typeface="Arial"/>
                    <a:sym typeface="Arial"/>
                  </a:rPr>
                  <a:t>komme</a:t>
                </a:r>
                <a:endParaRPr sz="2400" b="0" i="0" u="none" strike="noStrike" cap="none">
                  <a:solidFill>
                    <a:srgbClr val="000000"/>
                  </a:solidFill>
                  <a:latin typeface="Arial"/>
                  <a:ea typeface="Arial"/>
                  <a:cs typeface="Arial"/>
                  <a:sym typeface="Arial"/>
                </a:endParaRPr>
              </a:p>
            </p:txBody>
          </p:sp>
          <p:sp>
            <p:nvSpPr>
              <p:cNvPr id="1994" name="Google Shape;1994;p89"/>
              <p:cNvSpPr txBox="1"/>
              <p:nvPr/>
            </p:nvSpPr>
            <p:spPr>
              <a:xfrm>
                <a:off x="514500" y="4728500"/>
                <a:ext cx="1514400" cy="51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Arial"/>
                    <a:ea typeface="Arial"/>
                    <a:cs typeface="Arial"/>
                    <a:sym typeface="Arial"/>
                  </a:rPr>
                  <a:t>Ich</a:t>
                </a:r>
                <a:endParaRPr sz="2400" b="0" i="0" u="none" strike="noStrike" cap="none">
                  <a:solidFill>
                    <a:srgbClr val="000000"/>
                  </a:solidFill>
                  <a:latin typeface="Arial"/>
                  <a:ea typeface="Arial"/>
                  <a:cs typeface="Arial"/>
                  <a:sym typeface="Arial"/>
                </a:endParaRPr>
              </a:p>
            </p:txBody>
          </p:sp>
          <p:sp>
            <p:nvSpPr>
              <p:cNvPr id="1995" name="Google Shape;1995;p89"/>
              <p:cNvSpPr txBox="1"/>
              <p:nvPr/>
            </p:nvSpPr>
            <p:spPr>
              <a:xfrm>
                <a:off x="3828900" y="4728500"/>
                <a:ext cx="1514400" cy="51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Arial"/>
                    <a:ea typeface="Arial"/>
                    <a:cs typeface="Arial"/>
                    <a:sym typeface="Arial"/>
                  </a:rPr>
                  <a:t>am</a:t>
                </a:r>
                <a:endParaRPr sz="2400" b="0" i="0" u="none" strike="noStrike" cap="none">
                  <a:solidFill>
                    <a:srgbClr val="000000"/>
                  </a:solidFill>
                  <a:latin typeface="Arial"/>
                  <a:ea typeface="Arial"/>
                  <a:cs typeface="Arial"/>
                  <a:sym typeface="Arial"/>
                </a:endParaRPr>
              </a:p>
            </p:txBody>
          </p:sp>
          <p:sp>
            <p:nvSpPr>
              <p:cNvPr id="1996" name="Google Shape;1996;p89"/>
              <p:cNvSpPr txBox="1"/>
              <p:nvPr/>
            </p:nvSpPr>
            <p:spPr>
              <a:xfrm>
                <a:off x="5486100" y="4728500"/>
                <a:ext cx="1514400" cy="51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Arial"/>
                    <a:ea typeface="Arial"/>
                    <a:cs typeface="Arial"/>
                    <a:sym typeface="Arial"/>
                  </a:rPr>
                  <a:t>Abend</a:t>
                </a:r>
                <a:endParaRPr sz="2400" b="0" i="0" u="none" strike="noStrike" cap="none">
                  <a:solidFill>
                    <a:srgbClr val="000000"/>
                  </a:solidFill>
                  <a:latin typeface="Arial"/>
                  <a:ea typeface="Arial"/>
                  <a:cs typeface="Arial"/>
                  <a:sym typeface="Arial"/>
                </a:endParaRPr>
              </a:p>
            </p:txBody>
          </p:sp>
          <p:sp>
            <p:nvSpPr>
              <p:cNvPr id="1997" name="Google Shape;1997;p89"/>
              <p:cNvSpPr txBox="1"/>
              <p:nvPr/>
            </p:nvSpPr>
            <p:spPr>
              <a:xfrm>
                <a:off x="7143300" y="4728500"/>
                <a:ext cx="1514400" cy="51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Arial"/>
                    <a:ea typeface="Arial"/>
                    <a:cs typeface="Arial"/>
                    <a:sym typeface="Arial"/>
                  </a:rPr>
                  <a:t>in</a:t>
                </a:r>
                <a:endParaRPr sz="2400" b="0" i="0" u="none" strike="noStrike" cap="none">
                  <a:solidFill>
                    <a:srgbClr val="000000"/>
                  </a:solidFill>
                  <a:latin typeface="Arial"/>
                  <a:ea typeface="Arial"/>
                  <a:cs typeface="Arial"/>
                  <a:sym typeface="Arial"/>
                </a:endParaRPr>
              </a:p>
            </p:txBody>
          </p:sp>
          <p:sp>
            <p:nvSpPr>
              <p:cNvPr id="1998" name="Google Shape;1998;p89"/>
              <p:cNvSpPr txBox="1"/>
              <p:nvPr/>
            </p:nvSpPr>
            <p:spPr>
              <a:xfrm>
                <a:off x="8709709" y="4728488"/>
                <a:ext cx="1635900" cy="51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Arial"/>
                    <a:ea typeface="Arial"/>
                    <a:cs typeface="Arial"/>
                    <a:sym typeface="Arial"/>
                  </a:rPr>
                  <a:t>München</a:t>
                </a:r>
                <a:endParaRPr sz="2400" b="0" i="0" u="none" strike="noStrike" cap="none">
                  <a:solidFill>
                    <a:srgbClr val="000000"/>
                  </a:solidFill>
                  <a:latin typeface="Arial"/>
                  <a:ea typeface="Arial"/>
                  <a:cs typeface="Arial"/>
                  <a:sym typeface="Arial"/>
                </a:endParaRPr>
              </a:p>
            </p:txBody>
          </p:sp>
          <p:sp>
            <p:nvSpPr>
              <p:cNvPr id="1999" name="Google Shape;1999;p89"/>
              <p:cNvSpPr txBox="1"/>
              <p:nvPr/>
            </p:nvSpPr>
            <p:spPr>
              <a:xfrm>
                <a:off x="10457700" y="4728500"/>
                <a:ext cx="1514400" cy="51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Arial"/>
                    <a:ea typeface="Arial"/>
                    <a:cs typeface="Arial"/>
                    <a:sym typeface="Arial"/>
                  </a:rPr>
                  <a:t>an</a:t>
                </a:r>
                <a:endParaRPr sz="2400" b="0" i="0" u="none" strike="noStrike" cap="none">
                  <a:solidFill>
                    <a:srgbClr val="000000"/>
                  </a:solidFill>
                  <a:latin typeface="Arial"/>
                  <a:ea typeface="Arial"/>
                  <a:cs typeface="Arial"/>
                  <a:sym typeface="Arial"/>
                </a:endParaRPr>
              </a:p>
            </p:txBody>
          </p:sp>
        </p:grpSp>
      </p:grpSp>
      <p:sp>
        <p:nvSpPr>
          <p:cNvPr id="2000" name="Google Shape;2000;p89"/>
          <p:cNvSpPr txBox="1"/>
          <p:nvPr/>
        </p:nvSpPr>
        <p:spPr>
          <a:xfrm>
            <a:off x="-413145" y="6281650"/>
            <a:ext cx="3709200" cy="51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dirty="0" err="1">
                <a:solidFill>
                  <a:srgbClr val="000000"/>
                </a:solidFill>
                <a:latin typeface="Arial"/>
                <a:ea typeface="Arial"/>
                <a:cs typeface="Arial"/>
                <a:sym typeface="Arial"/>
              </a:rPr>
              <a:t>ankommen</a:t>
            </a:r>
            <a:r>
              <a:rPr lang="en-US" sz="2400" b="0" i="0" u="none" strike="noStrike" cap="none" dirty="0">
                <a:solidFill>
                  <a:srgbClr val="000000"/>
                </a:solidFill>
                <a:latin typeface="Arial"/>
                <a:ea typeface="Arial"/>
                <a:cs typeface="Arial"/>
                <a:sym typeface="Arial"/>
              </a:rPr>
              <a:t> - arrive</a:t>
            </a:r>
            <a:endParaRPr sz="2400" b="0" i="0" u="none" strike="noStrike" cap="none" dirty="0">
              <a:solidFill>
                <a:srgbClr val="000000"/>
              </a:solidFill>
              <a:latin typeface="Arial"/>
              <a:ea typeface="Arial"/>
              <a:cs typeface="Arial"/>
              <a:sym typeface="Arial"/>
            </a:endParaRPr>
          </a:p>
        </p:txBody>
      </p:sp>
      <p:sp>
        <p:nvSpPr>
          <p:cNvPr id="2001" name="Google Shape;2001;p89"/>
          <p:cNvSpPr/>
          <p:nvPr/>
        </p:nvSpPr>
        <p:spPr>
          <a:xfrm>
            <a:off x="1183203" y="4617272"/>
            <a:ext cx="531600" cy="531600"/>
          </a:xfrm>
          <a:prstGeom prst="rect">
            <a:avLst/>
          </a:prstGeom>
          <a:solidFill>
            <a:schemeClr val="accent1"/>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002" name="Google Shape;2002;p89"/>
          <p:cNvSpPr/>
          <p:nvPr/>
        </p:nvSpPr>
        <p:spPr>
          <a:xfrm>
            <a:off x="2715792" y="4617272"/>
            <a:ext cx="531600" cy="531600"/>
          </a:xfrm>
          <a:prstGeom prst="rect">
            <a:avLst/>
          </a:prstGeom>
          <a:solidFill>
            <a:schemeClr val="accent1"/>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003" name="Google Shape;2003;p89"/>
          <p:cNvSpPr/>
          <p:nvPr/>
        </p:nvSpPr>
        <p:spPr>
          <a:xfrm>
            <a:off x="4248381" y="4617272"/>
            <a:ext cx="531600" cy="531600"/>
          </a:xfrm>
          <a:prstGeom prst="rect">
            <a:avLst/>
          </a:prstGeom>
          <a:solidFill>
            <a:schemeClr val="accent1"/>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004" name="Google Shape;2004;p89"/>
          <p:cNvSpPr/>
          <p:nvPr/>
        </p:nvSpPr>
        <p:spPr>
          <a:xfrm>
            <a:off x="5780970" y="4617272"/>
            <a:ext cx="531600" cy="531600"/>
          </a:xfrm>
          <a:prstGeom prst="rect">
            <a:avLst/>
          </a:prstGeom>
          <a:solidFill>
            <a:schemeClr val="accent1"/>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005" name="Google Shape;2005;p89"/>
          <p:cNvSpPr/>
          <p:nvPr/>
        </p:nvSpPr>
        <p:spPr>
          <a:xfrm>
            <a:off x="7318499" y="4617272"/>
            <a:ext cx="531600" cy="531600"/>
          </a:xfrm>
          <a:prstGeom prst="rect">
            <a:avLst/>
          </a:prstGeom>
          <a:solidFill>
            <a:schemeClr val="accent1"/>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006" name="Google Shape;2006;p89"/>
          <p:cNvSpPr/>
          <p:nvPr/>
        </p:nvSpPr>
        <p:spPr>
          <a:xfrm>
            <a:off x="8824922" y="4617272"/>
            <a:ext cx="531600" cy="531600"/>
          </a:xfrm>
          <a:prstGeom prst="rect">
            <a:avLst/>
          </a:prstGeom>
          <a:solidFill>
            <a:schemeClr val="accent1"/>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007" name="Google Shape;2007;p89"/>
          <p:cNvSpPr/>
          <p:nvPr/>
        </p:nvSpPr>
        <p:spPr>
          <a:xfrm>
            <a:off x="10386970" y="4617272"/>
            <a:ext cx="531600" cy="531600"/>
          </a:xfrm>
          <a:prstGeom prst="rect">
            <a:avLst/>
          </a:prstGeom>
          <a:solidFill>
            <a:schemeClr val="accent1"/>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024" name="Google Shape;2024;p89"/>
          <p:cNvSpPr txBox="1"/>
          <p:nvPr/>
        </p:nvSpPr>
        <p:spPr>
          <a:xfrm>
            <a:off x="702788" y="4101668"/>
            <a:ext cx="531600" cy="514500"/>
          </a:xfrm>
          <a:prstGeom prst="rect">
            <a:avLst/>
          </a:prstGeom>
          <a:blipFill rotWithShape="1">
            <a:blip r:embed="rId3">
              <a:alphaModFix/>
            </a:blip>
            <a:stretch>
              <a:fillRect l="-12639"/>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latin typeface="Arial"/>
                <a:ea typeface="Arial"/>
                <a:cs typeface="Arial"/>
                <a:sym typeface="Arial"/>
              </a:rPr>
              <a:t> </a:t>
            </a:r>
            <a:endParaRPr/>
          </a:p>
        </p:txBody>
      </p:sp>
      <p:sp>
        <p:nvSpPr>
          <p:cNvPr id="2025" name="Google Shape;2025;p89"/>
          <p:cNvSpPr txBox="1"/>
          <p:nvPr/>
        </p:nvSpPr>
        <p:spPr>
          <a:xfrm>
            <a:off x="3331400" y="3923559"/>
            <a:ext cx="531600" cy="514500"/>
          </a:xfrm>
          <a:prstGeom prst="rect">
            <a:avLst/>
          </a:prstGeom>
          <a:blipFill rotWithShape="1">
            <a:blip r:embed="rId4">
              <a:alphaModFix/>
            </a:blip>
            <a:stretch>
              <a:fillRect l="-12639"/>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latin typeface="Arial"/>
                <a:ea typeface="Arial"/>
                <a:cs typeface="Arial"/>
                <a:sym typeface="Arial"/>
              </a:rPr>
              <a:t> </a:t>
            </a:r>
            <a:endParaRPr/>
          </a:p>
        </p:txBody>
      </p:sp>
      <p:sp>
        <p:nvSpPr>
          <p:cNvPr id="2030" name="Google Shape;2030;p89"/>
          <p:cNvSpPr/>
          <p:nvPr/>
        </p:nvSpPr>
        <p:spPr>
          <a:xfrm>
            <a:off x="1182450" y="2203514"/>
            <a:ext cx="531600" cy="531600"/>
          </a:xfrm>
          <a:prstGeom prst="rect">
            <a:avLst/>
          </a:prstGeom>
          <a:solidFill>
            <a:schemeClr val="accent1"/>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2031" name="Google Shape;2031;p89"/>
          <p:cNvCxnSpPr>
            <a:cxnSpLocks/>
          </p:cNvCxnSpPr>
          <p:nvPr/>
        </p:nvCxnSpPr>
        <p:spPr>
          <a:xfrm>
            <a:off x="813125" y="2476375"/>
            <a:ext cx="477000" cy="0"/>
          </a:xfrm>
          <a:prstGeom prst="straightConnector1">
            <a:avLst/>
          </a:prstGeom>
          <a:noFill/>
          <a:ln w="9525" cap="flat" cmpd="sng">
            <a:solidFill>
              <a:srgbClr val="3E6EC2"/>
            </a:solidFill>
            <a:prstDash val="solid"/>
            <a:round/>
            <a:headEnd type="none" w="sm" len="sm"/>
            <a:tailEnd type="triangle" w="med" len="med"/>
          </a:ln>
        </p:spPr>
      </p:cxnSp>
      <p:sp>
        <p:nvSpPr>
          <p:cNvPr id="2034" name="Google Shape;2034;p89"/>
          <p:cNvSpPr txBox="1"/>
          <p:nvPr/>
        </p:nvSpPr>
        <p:spPr>
          <a:xfrm>
            <a:off x="740457" y="1377131"/>
            <a:ext cx="1401900" cy="51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Arial"/>
                <a:ea typeface="Arial"/>
                <a:cs typeface="Arial"/>
                <a:sym typeface="Arial"/>
              </a:rPr>
              <a:t>I</a:t>
            </a:r>
            <a:endParaRPr sz="2400" b="0" i="0" u="none" strike="noStrike" cap="none">
              <a:solidFill>
                <a:schemeClr val="dk1"/>
              </a:solidFill>
              <a:latin typeface="Arial"/>
              <a:ea typeface="Arial"/>
              <a:cs typeface="Arial"/>
              <a:sym typeface="Arial"/>
            </a:endParaRPr>
          </a:p>
        </p:txBody>
      </p:sp>
      <p:cxnSp>
        <p:nvCxnSpPr>
          <p:cNvPr id="2035" name="Google Shape;2035;p89"/>
          <p:cNvCxnSpPr>
            <a:stCxn id="2030" idx="0"/>
            <a:endCxn id="2034" idx="2"/>
          </p:cNvCxnSpPr>
          <p:nvPr/>
        </p:nvCxnSpPr>
        <p:spPr>
          <a:xfrm rot="10800000">
            <a:off x="1441350" y="1891514"/>
            <a:ext cx="6900" cy="312000"/>
          </a:xfrm>
          <a:prstGeom prst="straightConnector1">
            <a:avLst/>
          </a:prstGeom>
          <a:noFill/>
          <a:ln w="9525" cap="flat" cmpd="sng">
            <a:solidFill>
              <a:srgbClr val="3E6EC2"/>
            </a:solidFill>
            <a:prstDash val="solid"/>
            <a:round/>
            <a:headEnd type="none" w="sm" len="sm"/>
            <a:tailEnd type="triangle" w="med" len="med"/>
          </a:ln>
        </p:spPr>
      </p:cxnSp>
      <p:sp>
        <p:nvSpPr>
          <p:cNvPr id="2042" name="Google Shape;2042;p89"/>
          <p:cNvSpPr txBox="1"/>
          <p:nvPr/>
        </p:nvSpPr>
        <p:spPr>
          <a:xfrm>
            <a:off x="3177759" y="1372604"/>
            <a:ext cx="1401900" cy="51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dirty="0">
                <a:solidFill>
                  <a:srgbClr val="FFFFFF"/>
                </a:solidFill>
                <a:latin typeface="Arial"/>
                <a:ea typeface="Arial"/>
                <a:cs typeface="Arial"/>
                <a:sym typeface="Arial"/>
              </a:rPr>
              <a:t>arrive</a:t>
            </a:r>
            <a:endParaRPr sz="2400" b="0" i="0" u="none" strike="noStrike" cap="none" dirty="0">
              <a:solidFill>
                <a:srgbClr val="FFFFFF"/>
              </a:solidFill>
              <a:latin typeface="Arial"/>
              <a:ea typeface="Arial"/>
              <a:cs typeface="Arial"/>
              <a:sym typeface="Arial"/>
            </a:endParaRPr>
          </a:p>
        </p:txBody>
      </p:sp>
      <p:grpSp>
        <p:nvGrpSpPr>
          <p:cNvPr id="2054" name="Google Shape;2054;p89"/>
          <p:cNvGrpSpPr/>
          <p:nvPr/>
        </p:nvGrpSpPr>
        <p:grpSpPr>
          <a:xfrm>
            <a:off x="6860525" y="2439075"/>
            <a:ext cx="2184000" cy="312000"/>
            <a:chOff x="9854100" y="2476375"/>
            <a:chExt cx="2184000" cy="312000"/>
          </a:xfrm>
        </p:grpSpPr>
        <p:sp>
          <p:nvSpPr>
            <p:cNvPr id="2055" name="Google Shape;2055;p89"/>
            <p:cNvSpPr/>
            <p:nvPr/>
          </p:nvSpPr>
          <p:spPr>
            <a:xfrm>
              <a:off x="11726100" y="2476375"/>
              <a:ext cx="312000" cy="312000"/>
            </a:xfrm>
            <a:prstGeom prst="rect">
              <a:avLst/>
            </a:prstGeom>
            <a:solidFill>
              <a:srgbClr val="FFFFFF"/>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89"/>
            <p:cNvSpPr/>
            <p:nvPr/>
          </p:nvSpPr>
          <p:spPr>
            <a:xfrm>
              <a:off x="11414100" y="2476375"/>
              <a:ext cx="312000" cy="312000"/>
            </a:xfrm>
            <a:prstGeom prst="rect">
              <a:avLst/>
            </a:prstGeom>
            <a:solidFill>
              <a:srgbClr val="FFFFFF"/>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89"/>
            <p:cNvSpPr/>
            <p:nvPr/>
          </p:nvSpPr>
          <p:spPr>
            <a:xfrm>
              <a:off x="11102100" y="2476375"/>
              <a:ext cx="312000" cy="312000"/>
            </a:xfrm>
            <a:prstGeom prst="rect">
              <a:avLst/>
            </a:prstGeom>
            <a:solidFill>
              <a:srgbClr val="FFFFFF"/>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89"/>
            <p:cNvSpPr/>
            <p:nvPr/>
          </p:nvSpPr>
          <p:spPr>
            <a:xfrm>
              <a:off x="10790100" y="2476375"/>
              <a:ext cx="312000" cy="312000"/>
            </a:xfrm>
            <a:prstGeom prst="rect">
              <a:avLst/>
            </a:prstGeom>
            <a:solidFill>
              <a:srgbClr val="FFFFFF"/>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89"/>
            <p:cNvSpPr/>
            <p:nvPr/>
          </p:nvSpPr>
          <p:spPr>
            <a:xfrm>
              <a:off x="10478100" y="2476375"/>
              <a:ext cx="312000" cy="312000"/>
            </a:xfrm>
            <a:prstGeom prst="rect">
              <a:avLst/>
            </a:prstGeom>
            <a:solidFill>
              <a:srgbClr val="FFFFFF"/>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89"/>
            <p:cNvSpPr/>
            <p:nvPr/>
          </p:nvSpPr>
          <p:spPr>
            <a:xfrm>
              <a:off x="10166100" y="2476375"/>
              <a:ext cx="312000" cy="312000"/>
            </a:xfrm>
            <a:prstGeom prst="rect">
              <a:avLst/>
            </a:prstGeom>
            <a:solidFill>
              <a:srgbClr val="FFFFFF"/>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89"/>
            <p:cNvSpPr/>
            <p:nvPr/>
          </p:nvSpPr>
          <p:spPr>
            <a:xfrm>
              <a:off x="9854100" y="2476375"/>
              <a:ext cx="312000" cy="312000"/>
            </a:xfrm>
            <a:prstGeom prst="rect">
              <a:avLst/>
            </a:prstGeom>
            <a:solidFill>
              <a:srgbClr val="FFFFFF"/>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mc:AlternateContent xmlns:mc="http://schemas.openxmlformats.org/markup-compatibility/2006" xmlns:a14="http://schemas.microsoft.com/office/drawing/2010/main">
        <mc:Choice Requires="a14">
          <p:sp>
            <p:nvSpPr>
              <p:cNvPr id="86" name="Textfeld 85">
                <a:extLst>
                  <a:ext uri="{FF2B5EF4-FFF2-40B4-BE49-F238E27FC236}">
                    <a16:creationId xmlns:a16="http://schemas.microsoft.com/office/drawing/2014/main" id="{A4B9D955-8882-4498-A713-5709D9EBAE81}"/>
                  </a:ext>
                </a:extLst>
              </p:cNvPr>
              <p:cNvSpPr txBox="1"/>
              <p:nvPr/>
            </p:nvSpPr>
            <p:spPr>
              <a:xfrm>
                <a:off x="9892379" y="2280607"/>
                <a:ext cx="989182"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latin typeface="Cambria Math" panose="02040503050406030204" pitchFamily="18" charset="0"/>
                            </a:rPr>
                          </m:ctrlPr>
                        </m:sSupPr>
                        <m:e>
                          <m:r>
                            <a:rPr lang="en-US" sz="2400" b="1" i="1" smtClean="0">
                              <a:latin typeface="Cambria Math" panose="02040503050406030204" pitchFamily="18" charset="0"/>
                            </a:rPr>
                            <m:t>𝒆</m:t>
                          </m:r>
                        </m:e>
                        <m:sup>
                          <m:r>
                            <a:rPr lang="en-US" sz="2400" b="0" i="1" smtClean="0">
                              <a:latin typeface="Cambria Math" panose="02040503050406030204" pitchFamily="18" charset="0"/>
                            </a:rPr>
                            <m:t>&lt;</m:t>
                          </m:r>
                          <m:r>
                            <a:rPr lang="en-US" sz="2400" b="0" i="1" smtClean="0">
                              <a:latin typeface="Cambria Math" panose="02040503050406030204" pitchFamily="18" charset="0"/>
                            </a:rPr>
                            <m:t>2</m:t>
                          </m:r>
                          <m:r>
                            <a:rPr lang="en-US" sz="2400" b="0" i="1" smtClean="0">
                              <a:latin typeface="Cambria Math" panose="02040503050406030204" pitchFamily="18" charset="0"/>
                            </a:rPr>
                            <m:t>&gt;</m:t>
                          </m:r>
                        </m:sup>
                      </m:sSup>
                    </m:oMath>
                  </m:oMathPara>
                </a14:m>
                <a:endParaRPr lang="en-US" sz="2400" dirty="0"/>
              </a:p>
            </p:txBody>
          </p:sp>
        </mc:Choice>
        <mc:Fallback xmlns="">
          <p:sp>
            <p:nvSpPr>
              <p:cNvPr id="86" name="Textfeld 85">
                <a:extLst>
                  <a:ext uri="{FF2B5EF4-FFF2-40B4-BE49-F238E27FC236}">
                    <a16:creationId xmlns:a16="http://schemas.microsoft.com/office/drawing/2014/main" id="{A4B9D955-8882-4498-A713-5709D9EBAE81}"/>
                  </a:ext>
                </a:extLst>
              </p:cNvPr>
              <p:cNvSpPr txBox="1">
                <a:spLocks noRot="1" noChangeAspect="1" noMove="1" noResize="1" noEditPoints="1" noAdjustHandles="1" noChangeArrowheads="1" noChangeShapeType="1" noTextEdit="1"/>
              </p:cNvSpPr>
              <p:nvPr/>
            </p:nvSpPr>
            <p:spPr>
              <a:xfrm>
                <a:off x="9892379" y="2280607"/>
                <a:ext cx="989182" cy="461665"/>
              </a:xfrm>
              <a:prstGeom prst="rect">
                <a:avLst/>
              </a:prstGeom>
              <a:blipFill>
                <a:blip r:embed="rId5"/>
                <a:stretch>
                  <a:fillRect/>
                </a:stretch>
              </a:blipFill>
            </p:spPr>
            <p:txBody>
              <a:bodyPr/>
              <a:lstStyle/>
              <a:p>
                <a:r>
                  <a:rPr lang="en-US">
                    <a:noFill/>
                  </a:rPr>
                  <a:t> </a:t>
                </a:r>
              </a:p>
            </p:txBody>
          </p:sp>
        </mc:Fallback>
      </mc:AlternateContent>
      <p:sp>
        <p:nvSpPr>
          <p:cNvPr id="87" name="Google Shape;2177;p91">
            <a:extLst>
              <a:ext uri="{FF2B5EF4-FFF2-40B4-BE49-F238E27FC236}">
                <a16:creationId xmlns:a16="http://schemas.microsoft.com/office/drawing/2014/main" id="{31A2DA32-F21F-4FC2-B0C0-4BC45153B9F4}"/>
              </a:ext>
            </a:extLst>
          </p:cNvPr>
          <p:cNvSpPr/>
          <p:nvPr/>
        </p:nvSpPr>
        <p:spPr>
          <a:xfrm>
            <a:off x="7385507" y="3060924"/>
            <a:ext cx="1134035" cy="441974"/>
          </a:xfrm>
          <a:prstGeom prst="rect">
            <a:avLst/>
          </a:prstGeom>
          <a:ln>
            <a:headEnd type="none" w="sm" len="sm"/>
            <a:tailEnd type="none" w="sm" len="sm"/>
          </a:ln>
        </p:spPr>
        <p:style>
          <a:lnRef idx="2">
            <a:schemeClr val="accent3">
              <a:shade val="50000"/>
            </a:schemeClr>
          </a:lnRef>
          <a:fillRef idx="1">
            <a:schemeClr val="accent3"/>
          </a:fillRef>
          <a:effectRef idx="0">
            <a:schemeClr val="accent3"/>
          </a:effectRef>
          <a:fontRef idx="minor">
            <a:schemeClr val="lt1"/>
          </a:fontRef>
        </p:style>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lt1"/>
                </a:solidFill>
                <a:latin typeface="Arial"/>
                <a:ea typeface="Arial"/>
                <a:cs typeface="Arial"/>
                <a:sym typeface="Arial"/>
              </a:rPr>
              <a:t>softmax</a:t>
            </a:r>
            <a:endParaRPr/>
          </a:p>
        </p:txBody>
      </p:sp>
      <p:grpSp>
        <p:nvGrpSpPr>
          <p:cNvPr id="88" name="Google Shape;2054;p89">
            <a:extLst>
              <a:ext uri="{FF2B5EF4-FFF2-40B4-BE49-F238E27FC236}">
                <a16:creationId xmlns:a16="http://schemas.microsoft.com/office/drawing/2014/main" id="{BF8BAAEB-2F19-43AF-85E8-A0D71D93F101}"/>
              </a:ext>
            </a:extLst>
          </p:cNvPr>
          <p:cNvGrpSpPr/>
          <p:nvPr/>
        </p:nvGrpSpPr>
        <p:grpSpPr>
          <a:xfrm>
            <a:off x="6860525" y="3810733"/>
            <a:ext cx="2184000" cy="312000"/>
            <a:chOff x="9854100" y="2476375"/>
            <a:chExt cx="2184000" cy="312000"/>
          </a:xfrm>
        </p:grpSpPr>
        <p:sp>
          <p:nvSpPr>
            <p:cNvPr id="89" name="Google Shape;2055;p89">
              <a:extLst>
                <a:ext uri="{FF2B5EF4-FFF2-40B4-BE49-F238E27FC236}">
                  <a16:creationId xmlns:a16="http://schemas.microsoft.com/office/drawing/2014/main" id="{9E7B9460-19CD-42B8-A4C3-F6AFC0E06E1A}"/>
                </a:ext>
              </a:extLst>
            </p:cNvPr>
            <p:cNvSpPr/>
            <p:nvPr/>
          </p:nvSpPr>
          <p:spPr>
            <a:xfrm>
              <a:off x="11726100" y="2476375"/>
              <a:ext cx="312000" cy="312000"/>
            </a:xfrm>
            <a:prstGeom prst="rect">
              <a:avLst/>
            </a:prstGeom>
            <a:ln>
              <a:headEnd type="none" w="sm" len="sm"/>
              <a:tailEnd type="none" w="sm" len="sm"/>
            </a:ln>
          </p:spPr>
          <p:style>
            <a:lnRef idx="2">
              <a:schemeClr val="accent4"/>
            </a:lnRef>
            <a:fillRef idx="1">
              <a:schemeClr val="lt1"/>
            </a:fillRef>
            <a:effectRef idx="0">
              <a:schemeClr val="accent4"/>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2056;p89">
              <a:extLst>
                <a:ext uri="{FF2B5EF4-FFF2-40B4-BE49-F238E27FC236}">
                  <a16:creationId xmlns:a16="http://schemas.microsoft.com/office/drawing/2014/main" id="{160CDD5A-094B-45E3-985D-EBF9E9109800}"/>
                </a:ext>
              </a:extLst>
            </p:cNvPr>
            <p:cNvSpPr/>
            <p:nvPr/>
          </p:nvSpPr>
          <p:spPr>
            <a:xfrm>
              <a:off x="11414100" y="2476375"/>
              <a:ext cx="312000" cy="312000"/>
            </a:xfrm>
            <a:prstGeom prst="rect">
              <a:avLst/>
            </a:prstGeom>
            <a:ln>
              <a:headEnd type="none" w="sm" len="sm"/>
              <a:tailEnd type="none" w="sm" len="sm"/>
            </a:ln>
          </p:spPr>
          <p:style>
            <a:lnRef idx="2">
              <a:schemeClr val="accent4"/>
            </a:lnRef>
            <a:fillRef idx="1">
              <a:schemeClr val="lt1"/>
            </a:fillRef>
            <a:effectRef idx="0">
              <a:schemeClr val="accent4"/>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2057;p89">
              <a:extLst>
                <a:ext uri="{FF2B5EF4-FFF2-40B4-BE49-F238E27FC236}">
                  <a16:creationId xmlns:a16="http://schemas.microsoft.com/office/drawing/2014/main" id="{551B1DB9-B796-46A4-9A39-4978989220FB}"/>
                </a:ext>
              </a:extLst>
            </p:cNvPr>
            <p:cNvSpPr/>
            <p:nvPr/>
          </p:nvSpPr>
          <p:spPr>
            <a:xfrm>
              <a:off x="11102100" y="2476375"/>
              <a:ext cx="312000" cy="312000"/>
            </a:xfrm>
            <a:prstGeom prst="rect">
              <a:avLst/>
            </a:prstGeom>
            <a:ln>
              <a:headEnd type="none" w="sm" len="sm"/>
              <a:tailEnd type="none" w="sm" len="sm"/>
            </a:ln>
          </p:spPr>
          <p:style>
            <a:lnRef idx="2">
              <a:schemeClr val="accent4"/>
            </a:lnRef>
            <a:fillRef idx="1">
              <a:schemeClr val="lt1"/>
            </a:fillRef>
            <a:effectRef idx="0">
              <a:schemeClr val="accent4"/>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2058;p89">
              <a:extLst>
                <a:ext uri="{FF2B5EF4-FFF2-40B4-BE49-F238E27FC236}">
                  <a16:creationId xmlns:a16="http://schemas.microsoft.com/office/drawing/2014/main" id="{760F4846-7A9D-46FD-8205-90A539320047}"/>
                </a:ext>
              </a:extLst>
            </p:cNvPr>
            <p:cNvSpPr/>
            <p:nvPr/>
          </p:nvSpPr>
          <p:spPr>
            <a:xfrm>
              <a:off x="10790100" y="2476375"/>
              <a:ext cx="312000" cy="312000"/>
            </a:xfrm>
            <a:prstGeom prst="rect">
              <a:avLst/>
            </a:prstGeom>
            <a:ln>
              <a:headEnd type="none" w="sm" len="sm"/>
              <a:tailEnd type="none" w="sm" len="sm"/>
            </a:ln>
          </p:spPr>
          <p:style>
            <a:lnRef idx="2">
              <a:schemeClr val="accent4"/>
            </a:lnRef>
            <a:fillRef idx="1">
              <a:schemeClr val="lt1"/>
            </a:fillRef>
            <a:effectRef idx="0">
              <a:schemeClr val="accent4"/>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2059;p89">
              <a:extLst>
                <a:ext uri="{FF2B5EF4-FFF2-40B4-BE49-F238E27FC236}">
                  <a16:creationId xmlns:a16="http://schemas.microsoft.com/office/drawing/2014/main" id="{6189768C-1148-4296-9AA4-B74474AFA5C1}"/>
                </a:ext>
              </a:extLst>
            </p:cNvPr>
            <p:cNvSpPr/>
            <p:nvPr/>
          </p:nvSpPr>
          <p:spPr>
            <a:xfrm>
              <a:off x="10478100" y="2476375"/>
              <a:ext cx="312000" cy="312000"/>
            </a:xfrm>
            <a:prstGeom prst="rect">
              <a:avLst/>
            </a:prstGeom>
            <a:ln>
              <a:headEnd type="none" w="sm" len="sm"/>
              <a:tailEnd type="none" w="sm" len="sm"/>
            </a:ln>
          </p:spPr>
          <p:style>
            <a:lnRef idx="2">
              <a:schemeClr val="accent4"/>
            </a:lnRef>
            <a:fillRef idx="1">
              <a:schemeClr val="lt1"/>
            </a:fillRef>
            <a:effectRef idx="0">
              <a:schemeClr val="accent4"/>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2060;p89">
              <a:extLst>
                <a:ext uri="{FF2B5EF4-FFF2-40B4-BE49-F238E27FC236}">
                  <a16:creationId xmlns:a16="http://schemas.microsoft.com/office/drawing/2014/main" id="{9E54C3D8-9529-41DE-BC37-C383042F479C}"/>
                </a:ext>
              </a:extLst>
            </p:cNvPr>
            <p:cNvSpPr/>
            <p:nvPr/>
          </p:nvSpPr>
          <p:spPr>
            <a:xfrm>
              <a:off x="10166100" y="2476375"/>
              <a:ext cx="312000" cy="312000"/>
            </a:xfrm>
            <a:prstGeom prst="rect">
              <a:avLst/>
            </a:prstGeom>
            <a:ln>
              <a:headEnd type="none" w="sm" len="sm"/>
              <a:tailEnd type="none" w="sm" len="sm"/>
            </a:ln>
          </p:spPr>
          <p:style>
            <a:lnRef idx="2">
              <a:schemeClr val="accent4"/>
            </a:lnRef>
            <a:fillRef idx="1">
              <a:schemeClr val="lt1"/>
            </a:fillRef>
            <a:effectRef idx="0">
              <a:schemeClr val="accent4"/>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2061;p89">
              <a:extLst>
                <a:ext uri="{FF2B5EF4-FFF2-40B4-BE49-F238E27FC236}">
                  <a16:creationId xmlns:a16="http://schemas.microsoft.com/office/drawing/2014/main" id="{13493FC8-B735-4969-B20D-FAB5EEF60FBE}"/>
                </a:ext>
              </a:extLst>
            </p:cNvPr>
            <p:cNvSpPr/>
            <p:nvPr/>
          </p:nvSpPr>
          <p:spPr>
            <a:xfrm>
              <a:off x="9854100" y="2476375"/>
              <a:ext cx="312000" cy="312000"/>
            </a:xfrm>
            <a:prstGeom prst="rect">
              <a:avLst/>
            </a:prstGeom>
            <a:ln>
              <a:headEnd type="none" w="sm" len="sm"/>
              <a:tailEnd type="none" w="sm" len="sm"/>
            </a:ln>
          </p:spPr>
          <p:style>
            <a:lnRef idx="2">
              <a:schemeClr val="accent4"/>
            </a:lnRef>
            <a:fillRef idx="1">
              <a:schemeClr val="lt1"/>
            </a:fillRef>
            <a:effectRef idx="0">
              <a:schemeClr val="accent4"/>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96" name="Google Shape;2041;p89">
            <a:extLst>
              <a:ext uri="{FF2B5EF4-FFF2-40B4-BE49-F238E27FC236}">
                <a16:creationId xmlns:a16="http://schemas.microsoft.com/office/drawing/2014/main" id="{A8EC8A9A-9F52-4CF8-BB8B-A281FA4C9404}"/>
              </a:ext>
            </a:extLst>
          </p:cNvPr>
          <p:cNvCxnSpPr>
            <a:cxnSpLocks/>
            <a:stCxn id="2058" idx="2"/>
            <a:endCxn id="87" idx="0"/>
          </p:cNvCxnSpPr>
          <p:nvPr/>
        </p:nvCxnSpPr>
        <p:spPr>
          <a:xfrm>
            <a:off x="7952525" y="2751075"/>
            <a:ext cx="0" cy="309849"/>
          </a:xfrm>
          <a:prstGeom prst="straightConnector1">
            <a:avLst/>
          </a:prstGeom>
          <a:noFill/>
          <a:ln w="9525" cap="flat" cmpd="sng">
            <a:solidFill>
              <a:srgbClr val="3E6EC2"/>
            </a:solidFill>
            <a:prstDash val="solid"/>
            <a:round/>
            <a:headEnd type="none" w="sm" len="sm"/>
            <a:tailEnd type="triangle" w="med" len="med"/>
          </a:ln>
        </p:spPr>
      </p:cxnSp>
      <p:cxnSp>
        <p:nvCxnSpPr>
          <p:cNvPr id="99" name="Google Shape;2041;p89">
            <a:extLst>
              <a:ext uri="{FF2B5EF4-FFF2-40B4-BE49-F238E27FC236}">
                <a16:creationId xmlns:a16="http://schemas.microsoft.com/office/drawing/2014/main" id="{E9363E7A-9FA1-427C-A3BC-B78C29B69A82}"/>
              </a:ext>
            </a:extLst>
          </p:cNvPr>
          <p:cNvCxnSpPr>
            <a:cxnSpLocks/>
            <a:stCxn id="87" idx="2"/>
            <a:endCxn id="92" idx="0"/>
          </p:cNvCxnSpPr>
          <p:nvPr/>
        </p:nvCxnSpPr>
        <p:spPr>
          <a:xfrm>
            <a:off x="7952525" y="3502898"/>
            <a:ext cx="0" cy="307835"/>
          </a:xfrm>
          <a:prstGeom prst="straightConnector1">
            <a:avLst/>
          </a:prstGeom>
          <a:noFill/>
          <a:ln w="9525" cap="flat" cmpd="sng">
            <a:solidFill>
              <a:srgbClr val="3E6EC2"/>
            </a:solidFill>
            <a:prstDash val="solid"/>
            <a:round/>
            <a:headEnd type="none" w="sm" len="sm"/>
            <a:tailEnd type="triangle" w="med" len="med"/>
          </a:ln>
        </p:spPr>
      </p:cxnSp>
      <mc:AlternateContent xmlns:mc="http://schemas.openxmlformats.org/markup-compatibility/2006" xmlns:a14="http://schemas.microsoft.com/office/drawing/2010/main">
        <mc:Choice Requires="a14">
          <p:sp>
            <p:nvSpPr>
              <p:cNvPr id="102" name="Textfeld 101">
                <a:extLst>
                  <a:ext uri="{FF2B5EF4-FFF2-40B4-BE49-F238E27FC236}">
                    <a16:creationId xmlns:a16="http://schemas.microsoft.com/office/drawing/2014/main" id="{D499DFE2-6088-4983-8C85-197F2482E0CE}"/>
                  </a:ext>
                </a:extLst>
              </p:cNvPr>
              <p:cNvSpPr txBox="1"/>
              <p:nvPr/>
            </p:nvSpPr>
            <p:spPr>
              <a:xfrm>
                <a:off x="9892379" y="3719829"/>
                <a:ext cx="989182"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latin typeface="Cambria Math" panose="02040503050406030204" pitchFamily="18" charset="0"/>
                            </a:rPr>
                          </m:ctrlPr>
                        </m:sSupPr>
                        <m:e>
                          <m:r>
                            <a:rPr lang="en-US" sz="2400" b="1" i="1" smtClean="0">
                              <a:latin typeface="Cambria Math" panose="02040503050406030204" pitchFamily="18" charset="0"/>
                            </a:rPr>
                            <m:t>𝒘</m:t>
                          </m:r>
                        </m:e>
                        <m:sup>
                          <m:r>
                            <a:rPr lang="en-US" sz="2400" b="0" i="1" smtClean="0">
                              <a:latin typeface="Cambria Math" panose="02040503050406030204" pitchFamily="18" charset="0"/>
                            </a:rPr>
                            <m:t>&lt;</m:t>
                          </m:r>
                          <m:r>
                            <a:rPr lang="en-US" sz="2400" b="0" i="1" smtClean="0">
                              <a:latin typeface="Cambria Math" panose="02040503050406030204" pitchFamily="18" charset="0"/>
                            </a:rPr>
                            <m:t>2</m:t>
                          </m:r>
                          <m:r>
                            <a:rPr lang="en-US" sz="2400" b="0" i="1" smtClean="0">
                              <a:latin typeface="Cambria Math" panose="02040503050406030204" pitchFamily="18" charset="0"/>
                            </a:rPr>
                            <m:t>&gt;</m:t>
                          </m:r>
                        </m:sup>
                      </m:sSup>
                    </m:oMath>
                  </m:oMathPara>
                </a14:m>
                <a:endParaRPr lang="en-US" sz="2400" dirty="0"/>
              </a:p>
            </p:txBody>
          </p:sp>
        </mc:Choice>
        <mc:Fallback xmlns="">
          <p:sp>
            <p:nvSpPr>
              <p:cNvPr id="102" name="Textfeld 101">
                <a:extLst>
                  <a:ext uri="{FF2B5EF4-FFF2-40B4-BE49-F238E27FC236}">
                    <a16:creationId xmlns:a16="http://schemas.microsoft.com/office/drawing/2014/main" id="{D499DFE2-6088-4983-8C85-197F2482E0CE}"/>
                  </a:ext>
                </a:extLst>
              </p:cNvPr>
              <p:cNvSpPr txBox="1">
                <a:spLocks noRot="1" noChangeAspect="1" noMove="1" noResize="1" noEditPoints="1" noAdjustHandles="1" noChangeArrowheads="1" noChangeShapeType="1" noTextEdit="1"/>
              </p:cNvSpPr>
              <p:nvPr/>
            </p:nvSpPr>
            <p:spPr>
              <a:xfrm>
                <a:off x="9892379" y="3719829"/>
                <a:ext cx="989182" cy="461665"/>
              </a:xfrm>
              <a:prstGeom prst="rect">
                <a:avLst/>
              </a:prstGeom>
              <a:blipFill>
                <a:blip r:embed="rId6"/>
                <a:stretch>
                  <a:fillRect/>
                </a:stretch>
              </a:blipFill>
            </p:spPr>
            <p:txBody>
              <a:bodyPr/>
              <a:lstStyle/>
              <a:p>
                <a:r>
                  <a:rPr lang="en-US">
                    <a:noFill/>
                  </a:rPr>
                  <a:t> </a:t>
                </a:r>
              </a:p>
            </p:txBody>
          </p:sp>
        </mc:Fallback>
      </mc:AlternateContent>
      <p:sp>
        <p:nvSpPr>
          <p:cNvPr id="111" name="Google Shape;2188;p91">
            <a:extLst>
              <a:ext uri="{FF2B5EF4-FFF2-40B4-BE49-F238E27FC236}">
                <a16:creationId xmlns:a16="http://schemas.microsoft.com/office/drawing/2014/main" id="{EB8AEA7C-8989-43A6-A953-2A6F4205EED2}"/>
              </a:ext>
            </a:extLst>
          </p:cNvPr>
          <p:cNvSpPr txBox="1"/>
          <p:nvPr/>
        </p:nvSpPr>
        <p:spPr>
          <a:xfrm>
            <a:off x="5589142" y="3515265"/>
            <a:ext cx="1166834" cy="512563"/>
          </a:xfrm>
          <a:prstGeom prst="rect">
            <a:avLst/>
          </a:prstGeom>
          <a:blipFill rotWithShape="1">
            <a:blip r:embed="rId7">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latin typeface="Arial"/>
                <a:ea typeface="Arial"/>
                <a:cs typeface="Arial"/>
                <a:sym typeface="Arial"/>
              </a:rPr>
              <a:t> </a:t>
            </a:r>
            <a:endParaRPr/>
          </a:p>
        </p:txBody>
      </p:sp>
      <p:cxnSp>
        <p:nvCxnSpPr>
          <p:cNvPr id="97" name="Google Shape;1785;p86">
            <a:extLst>
              <a:ext uri="{FF2B5EF4-FFF2-40B4-BE49-F238E27FC236}">
                <a16:creationId xmlns:a16="http://schemas.microsoft.com/office/drawing/2014/main" id="{0EFF1C60-3669-48CA-BB0D-0F8E7C27D4B2}"/>
              </a:ext>
            </a:extLst>
          </p:cNvPr>
          <p:cNvCxnSpPr>
            <a:cxnSpLocks/>
            <a:stCxn id="95" idx="2"/>
            <a:endCxn id="122" idx="2"/>
          </p:cNvCxnSpPr>
          <p:nvPr/>
        </p:nvCxnSpPr>
        <p:spPr>
          <a:xfrm rot="5400000" flipH="1">
            <a:off x="4141129" y="1247338"/>
            <a:ext cx="94905" cy="5655886"/>
          </a:xfrm>
          <a:prstGeom prst="curvedConnector3">
            <a:avLst>
              <a:gd name="adj1" fmla="val -240872"/>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1" name="Google Shape;1785;p86">
            <a:extLst>
              <a:ext uri="{FF2B5EF4-FFF2-40B4-BE49-F238E27FC236}">
                <a16:creationId xmlns:a16="http://schemas.microsoft.com/office/drawing/2014/main" id="{9976FE96-394C-48CF-8599-28083A4D9FAC}"/>
              </a:ext>
            </a:extLst>
          </p:cNvPr>
          <p:cNvCxnSpPr>
            <a:cxnSpLocks/>
            <a:stCxn id="94" idx="2"/>
            <a:endCxn id="123" idx="2"/>
          </p:cNvCxnSpPr>
          <p:nvPr/>
        </p:nvCxnSpPr>
        <p:spPr>
          <a:xfrm rot="5400000" flipH="1">
            <a:off x="5844710" y="2638919"/>
            <a:ext cx="105417" cy="2862212"/>
          </a:xfrm>
          <a:prstGeom prst="curvedConnector3">
            <a:avLst>
              <a:gd name="adj1" fmla="val -216853"/>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2" name="Google Shape;1785;p86">
            <a:extLst>
              <a:ext uri="{FF2B5EF4-FFF2-40B4-BE49-F238E27FC236}">
                <a16:creationId xmlns:a16="http://schemas.microsoft.com/office/drawing/2014/main" id="{079393CB-FC26-40EC-8DC6-7993242EB2FA}"/>
              </a:ext>
            </a:extLst>
          </p:cNvPr>
          <p:cNvCxnSpPr>
            <a:cxnSpLocks/>
            <a:stCxn id="2001" idx="0"/>
            <a:endCxn id="122" idx="2"/>
          </p:cNvCxnSpPr>
          <p:nvPr/>
        </p:nvCxnSpPr>
        <p:spPr>
          <a:xfrm flipH="1" flipV="1">
            <a:off x="1360639" y="4027828"/>
            <a:ext cx="88364" cy="589444"/>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3" name="Google Shape;1785;p86">
            <a:extLst>
              <a:ext uri="{FF2B5EF4-FFF2-40B4-BE49-F238E27FC236}">
                <a16:creationId xmlns:a16="http://schemas.microsoft.com/office/drawing/2014/main" id="{D7A98B5F-60C3-43F9-A39A-DE01C58BDA39}"/>
              </a:ext>
            </a:extLst>
          </p:cNvPr>
          <p:cNvCxnSpPr>
            <a:cxnSpLocks/>
            <a:stCxn id="2002" idx="0"/>
            <a:endCxn id="123" idx="2"/>
          </p:cNvCxnSpPr>
          <p:nvPr/>
        </p:nvCxnSpPr>
        <p:spPr>
          <a:xfrm flipV="1">
            <a:off x="2981592" y="4017316"/>
            <a:ext cx="1484721" cy="599956"/>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18" name="Google Shape;2152;p90">
            <a:extLst>
              <a:ext uri="{FF2B5EF4-FFF2-40B4-BE49-F238E27FC236}">
                <a16:creationId xmlns:a16="http://schemas.microsoft.com/office/drawing/2014/main" id="{FC47F0C0-B945-4477-9C47-0C2C60142FDD}"/>
              </a:ext>
            </a:extLst>
          </p:cNvPr>
          <p:cNvSpPr/>
          <p:nvPr/>
        </p:nvSpPr>
        <p:spPr>
          <a:xfrm>
            <a:off x="2709512" y="2879015"/>
            <a:ext cx="531600" cy="222300"/>
          </a:xfrm>
          <a:prstGeom prst="rect">
            <a:avLst/>
          </a:prstGeom>
          <a:solidFill>
            <a:srgbClr val="7030A0"/>
          </a:solidFill>
          <a:ln>
            <a:headEnd type="none" w="sm" len="sm"/>
            <a:tailEnd type="none" w="sm" len="sm"/>
          </a:ln>
        </p:spPr>
        <p:style>
          <a:lnRef idx="2">
            <a:schemeClr val="accent1">
              <a:shade val="50000"/>
            </a:schemeClr>
          </a:lnRef>
          <a:fillRef idx="1">
            <a:schemeClr val="accent1"/>
          </a:fillRef>
          <a:effectRef idx="0">
            <a:schemeClr val="accent1"/>
          </a:effectRef>
          <a:fontRef idx="minor">
            <a:schemeClr val="lt1"/>
          </a:fontRef>
        </p:style>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lt1"/>
                </a:solidFill>
                <a:latin typeface="Arial"/>
                <a:ea typeface="Arial"/>
                <a:cs typeface="Arial"/>
                <a:sym typeface="Arial"/>
              </a:rPr>
              <a:t>c2</a:t>
            </a:r>
            <a:endParaRPr/>
          </a:p>
        </p:txBody>
      </p:sp>
      <p:cxnSp>
        <p:nvCxnSpPr>
          <p:cNvPr id="119" name="Google Shape;2153;p90">
            <a:extLst>
              <a:ext uri="{FF2B5EF4-FFF2-40B4-BE49-F238E27FC236}">
                <a16:creationId xmlns:a16="http://schemas.microsoft.com/office/drawing/2014/main" id="{A8947FB2-81BE-4CA8-8541-75FD130524B9}"/>
              </a:ext>
            </a:extLst>
          </p:cNvPr>
          <p:cNvCxnSpPr/>
          <p:nvPr/>
        </p:nvCxnSpPr>
        <p:spPr>
          <a:xfrm rot="10800000" flipH="1">
            <a:off x="2975312" y="2738615"/>
            <a:ext cx="900" cy="140400"/>
          </a:xfrm>
          <a:prstGeom prst="straightConnector1">
            <a:avLst/>
          </a:prstGeom>
          <a:noFill/>
          <a:ln w="9525" cap="flat" cmpd="sng">
            <a:solidFill>
              <a:srgbClr val="3E6EC2"/>
            </a:solidFill>
            <a:prstDash val="solid"/>
            <a:round/>
            <a:headEnd type="none" w="sm" len="sm"/>
            <a:tailEnd type="triangle" w="med" len="med"/>
          </a:ln>
        </p:spPr>
      </p:cxnSp>
      <p:cxnSp>
        <p:nvCxnSpPr>
          <p:cNvPr id="120" name="Google Shape;2153;p90">
            <a:extLst>
              <a:ext uri="{FF2B5EF4-FFF2-40B4-BE49-F238E27FC236}">
                <a16:creationId xmlns:a16="http://schemas.microsoft.com/office/drawing/2014/main" id="{C3B84980-2399-45A7-9B07-BFCA19CD2908}"/>
              </a:ext>
            </a:extLst>
          </p:cNvPr>
          <p:cNvCxnSpPr>
            <a:cxnSpLocks/>
            <a:endCxn id="118" idx="2"/>
          </p:cNvCxnSpPr>
          <p:nvPr/>
        </p:nvCxnSpPr>
        <p:spPr>
          <a:xfrm flipH="1" flipV="1">
            <a:off x="2975312" y="3101315"/>
            <a:ext cx="4749" cy="175347"/>
          </a:xfrm>
          <a:prstGeom prst="straightConnector1">
            <a:avLst/>
          </a:prstGeom>
          <a:noFill/>
          <a:ln w="9525" cap="flat" cmpd="sng">
            <a:solidFill>
              <a:srgbClr val="3E6EC2"/>
            </a:solidFill>
            <a:prstDash val="solid"/>
            <a:round/>
            <a:headEnd type="none" w="sm" len="sm"/>
            <a:tailEnd type="triangle" w="med" len="med"/>
          </a:ln>
        </p:spPr>
      </p:cxnSp>
      <p:cxnSp>
        <p:nvCxnSpPr>
          <p:cNvPr id="121" name="Google Shape;1785;p86">
            <a:extLst>
              <a:ext uri="{FF2B5EF4-FFF2-40B4-BE49-F238E27FC236}">
                <a16:creationId xmlns:a16="http://schemas.microsoft.com/office/drawing/2014/main" id="{8BB6AE36-7FC8-4EFC-8840-30E71DEF77B3}"/>
              </a:ext>
            </a:extLst>
          </p:cNvPr>
          <p:cNvCxnSpPr>
            <a:cxnSpLocks/>
            <a:stCxn id="122" idx="3"/>
            <a:endCxn id="125" idx="1"/>
          </p:cNvCxnSpPr>
          <p:nvPr/>
        </p:nvCxnSpPr>
        <p:spPr>
          <a:xfrm flipV="1">
            <a:off x="1949496" y="3443754"/>
            <a:ext cx="443569" cy="395847"/>
          </a:xfrm>
          <a:prstGeom prst="curvedConnector3">
            <a:avLst>
              <a:gd name="adj1" fmla="val 50000"/>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4" name="Google Shape;1785;p86">
            <a:extLst>
              <a:ext uri="{FF2B5EF4-FFF2-40B4-BE49-F238E27FC236}">
                <a16:creationId xmlns:a16="http://schemas.microsoft.com/office/drawing/2014/main" id="{85FA722C-AC62-429B-899E-B067BC540764}"/>
              </a:ext>
            </a:extLst>
          </p:cNvPr>
          <p:cNvCxnSpPr>
            <a:cxnSpLocks/>
            <a:stCxn id="123" idx="1"/>
            <a:endCxn id="125" idx="3"/>
          </p:cNvCxnSpPr>
          <p:nvPr/>
        </p:nvCxnSpPr>
        <p:spPr>
          <a:xfrm rot="10800000">
            <a:off x="3570781" y="3443755"/>
            <a:ext cx="306675" cy="390591"/>
          </a:xfrm>
          <a:prstGeom prst="curvedConnector3">
            <a:avLst>
              <a:gd name="adj1" fmla="val 50000"/>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0" name="Textfeld 129">
                <a:extLst>
                  <a:ext uri="{FF2B5EF4-FFF2-40B4-BE49-F238E27FC236}">
                    <a16:creationId xmlns:a16="http://schemas.microsoft.com/office/drawing/2014/main" id="{1556A5DB-835C-42DA-AA7F-8139EDAF1611}"/>
                  </a:ext>
                </a:extLst>
              </p:cNvPr>
              <p:cNvSpPr txBox="1"/>
              <p:nvPr/>
            </p:nvSpPr>
            <p:spPr>
              <a:xfrm>
                <a:off x="1790934" y="3901477"/>
                <a:ext cx="98918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𝑤</m:t>
                          </m:r>
                        </m:e>
                        <m:sup>
                          <m:r>
                            <a:rPr lang="en-US" sz="1800" b="0" i="1" smtClean="0">
                              <a:latin typeface="Cambria Math" panose="02040503050406030204" pitchFamily="18" charset="0"/>
                            </a:rPr>
                            <m:t>&lt;</m:t>
                          </m:r>
                          <m:r>
                            <a:rPr lang="en-US" sz="1800" b="0" i="1" smtClean="0">
                              <a:latin typeface="Cambria Math" panose="02040503050406030204" pitchFamily="18" charset="0"/>
                            </a:rPr>
                            <m:t>2</m:t>
                          </m:r>
                          <m:r>
                            <a:rPr lang="en-US" sz="1800" b="0" i="1" smtClean="0">
                              <a:latin typeface="Cambria Math" panose="02040503050406030204" pitchFamily="18" charset="0"/>
                            </a:rPr>
                            <m:t>,</m:t>
                          </m:r>
                          <m:r>
                            <a:rPr lang="en-US" sz="1800" b="0" i="1" smtClean="0">
                              <a:latin typeface="Cambria Math" panose="02040503050406030204" pitchFamily="18" charset="0"/>
                            </a:rPr>
                            <m:t>1</m:t>
                          </m:r>
                          <m:r>
                            <a:rPr lang="en-US" sz="1800" b="0" i="1" smtClean="0">
                              <a:latin typeface="Cambria Math" panose="02040503050406030204" pitchFamily="18" charset="0"/>
                            </a:rPr>
                            <m:t>&gt;</m:t>
                          </m:r>
                        </m:sup>
                      </m:sSup>
                    </m:oMath>
                  </m:oMathPara>
                </a14:m>
                <a:endParaRPr lang="en-US" sz="1800" dirty="0"/>
              </a:p>
            </p:txBody>
          </p:sp>
        </mc:Choice>
        <mc:Fallback xmlns="">
          <p:sp>
            <p:nvSpPr>
              <p:cNvPr id="130" name="Textfeld 129">
                <a:extLst>
                  <a:ext uri="{FF2B5EF4-FFF2-40B4-BE49-F238E27FC236}">
                    <a16:creationId xmlns:a16="http://schemas.microsoft.com/office/drawing/2014/main" id="{1556A5DB-835C-42DA-AA7F-8139EDAF1611}"/>
                  </a:ext>
                </a:extLst>
              </p:cNvPr>
              <p:cNvSpPr txBox="1">
                <a:spLocks noRot="1" noChangeAspect="1" noMove="1" noResize="1" noEditPoints="1" noAdjustHandles="1" noChangeArrowheads="1" noChangeShapeType="1" noTextEdit="1"/>
              </p:cNvSpPr>
              <p:nvPr/>
            </p:nvSpPr>
            <p:spPr>
              <a:xfrm>
                <a:off x="1790934" y="3901477"/>
                <a:ext cx="989182" cy="369332"/>
              </a:xfrm>
              <a:prstGeom prst="rect">
                <a:avLst/>
              </a:prstGeom>
              <a:blipFill>
                <a:blip r:embed="rId8"/>
                <a:stretch>
                  <a:fillRect/>
                </a:stretch>
              </a:blipFill>
            </p:spPr>
            <p:txBody>
              <a:bodyPr/>
              <a:lstStyle/>
              <a:p>
                <a:r>
                  <a:rPr lang="en-US">
                    <a:noFill/>
                  </a:rPr>
                  <a:t> </a:t>
                </a:r>
              </a:p>
            </p:txBody>
          </p:sp>
        </mc:Fallback>
      </mc:AlternateContent>
      <p:sp>
        <p:nvSpPr>
          <p:cNvPr id="132" name="Google Shape;2055;p89">
            <a:extLst>
              <a:ext uri="{FF2B5EF4-FFF2-40B4-BE49-F238E27FC236}">
                <a16:creationId xmlns:a16="http://schemas.microsoft.com/office/drawing/2014/main" id="{706411D1-2F5C-4C74-837E-00B1D7F60BA0}"/>
              </a:ext>
            </a:extLst>
          </p:cNvPr>
          <p:cNvSpPr/>
          <p:nvPr/>
        </p:nvSpPr>
        <p:spPr>
          <a:xfrm>
            <a:off x="9507564" y="2439075"/>
            <a:ext cx="312000" cy="312000"/>
          </a:xfrm>
          <a:prstGeom prst="rect">
            <a:avLst/>
          </a:prstGeom>
          <a:solidFill>
            <a:srgbClr val="FFFFFF"/>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2055;p89">
            <a:extLst>
              <a:ext uri="{FF2B5EF4-FFF2-40B4-BE49-F238E27FC236}">
                <a16:creationId xmlns:a16="http://schemas.microsoft.com/office/drawing/2014/main" id="{E97D527E-BC72-4CEF-BBCF-5167502459E7}"/>
              </a:ext>
            </a:extLst>
          </p:cNvPr>
          <p:cNvSpPr/>
          <p:nvPr/>
        </p:nvSpPr>
        <p:spPr>
          <a:xfrm>
            <a:off x="9112379" y="2406427"/>
            <a:ext cx="312000" cy="312000"/>
          </a:xfrm>
          <a:prstGeom prst="rect">
            <a:avLst/>
          </a:prstGeom>
          <a:noFill/>
          <a:ln>
            <a:noFill/>
          </a:ln>
        </p:spPr>
        <p:style>
          <a:lnRef idx="0">
            <a:scrgbClr r="0" g="0" b="0"/>
          </a:lnRef>
          <a:fillRef idx="0">
            <a:scrgbClr r="0" g="0" b="0"/>
          </a:fillRef>
          <a:effectRef idx="0">
            <a:scrgbClr r="0" g="0" b="0"/>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r>
              <a:rPr lang="en-US" dirty="0"/>
              <a:t>…</a:t>
            </a:r>
            <a:endParaRPr dirty="0"/>
          </a:p>
        </p:txBody>
      </p:sp>
      <p:sp>
        <p:nvSpPr>
          <p:cNvPr id="134" name="Google Shape;2055;p89">
            <a:extLst>
              <a:ext uri="{FF2B5EF4-FFF2-40B4-BE49-F238E27FC236}">
                <a16:creationId xmlns:a16="http://schemas.microsoft.com/office/drawing/2014/main" id="{B686938D-E99E-40C2-8F57-128DE3C94F42}"/>
              </a:ext>
            </a:extLst>
          </p:cNvPr>
          <p:cNvSpPr/>
          <p:nvPr/>
        </p:nvSpPr>
        <p:spPr>
          <a:xfrm>
            <a:off x="9507564" y="3804195"/>
            <a:ext cx="312000" cy="312000"/>
          </a:xfrm>
          <a:prstGeom prst="rect">
            <a:avLst/>
          </a:prstGeom>
          <a:ln>
            <a:headEnd type="none" w="sm" len="sm"/>
            <a:tailEnd type="none" w="sm" len="sm"/>
          </a:ln>
        </p:spPr>
        <p:style>
          <a:lnRef idx="2">
            <a:schemeClr val="accent4"/>
          </a:lnRef>
          <a:fillRef idx="1">
            <a:schemeClr val="lt1"/>
          </a:fillRef>
          <a:effectRef idx="0">
            <a:schemeClr val="accent4"/>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2055;p89">
            <a:extLst>
              <a:ext uri="{FF2B5EF4-FFF2-40B4-BE49-F238E27FC236}">
                <a16:creationId xmlns:a16="http://schemas.microsoft.com/office/drawing/2014/main" id="{8FCDB08B-2D88-4482-B7E4-598421B2C0BE}"/>
              </a:ext>
            </a:extLst>
          </p:cNvPr>
          <p:cNvSpPr/>
          <p:nvPr/>
        </p:nvSpPr>
        <p:spPr>
          <a:xfrm>
            <a:off x="9112379" y="3771547"/>
            <a:ext cx="312000" cy="312000"/>
          </a:xfrm>
          <a:prstGeom prst="rect">
            <a:avLst/>
          </a:prstGeom>
          <a:noFill/>
          <a:ln>
            <a:noFill/>
          </a:ln>
        </p:spPr>
        <p:style>
          <a:lnRef idx="0">
            <a:scrgbClr r="0" g="0" b="0"/>
          </a:lnRef>
          <a:fillRef idx="0">
            <a:scrgbClr r="0" g="0" b="0"/>
          </a:fillRef>
          <a:effectRef idx="0">
            <a:scrgbClr r="0" g="0" b="0"/>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r>
              <a:rPr lang="en-US" dirty="0"/>
              <a:t>…</a:t>
            </a:r>
            <a:endParaRPr dirty="0"/>
          </a:p>
        </p:txBody>
      </p:sp>
      <mc:AlternateContent xmlns:mc="http://schemas.openxmlformats.org/markup-compatibility/2006" xmlns:a14="http://schemas.microsoft.com/office/drawing/2010/main">
        <mc:Choice Requires="a14">
          <p:sp>
            <p:nvSpPr>
              <p:cNvPr id="136" name="Textfeld 135">
                <a:extLst>
                  <a:ext uri="{FF2B5EF4-FFF2-40B4-BE49-F238E27FC236}">
                    <a16:creationId xmlns:a16="http://schemas.microsoft.com/office/drawing/2014/main" id="{55D8FFB3-F248-4BE0-9255-8750033B3E31}"/>
                  </a:ext>
                </a:extLst>
              </p:cNvPr>
              <p:cNvSpPr txBox="1"/>
              <p:nvPr/>
            </p:nvSpPr>
            <p:spPr>
              <a:xfrm>
                <a:off x="4783056" y="3948905"/>
                <a:ext cx="98918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𝑤</m:t>
                          </m:r>
                        </m:e>
                        <m:sup>
                          <m:r>
                            <a:rPr lang="en-US" sz="1800" b="0" i="1" smtClean="0">
                              <a:latin typeface="Cambria Math" panose="02040503050406030204" pitchFamily="18" charset="0"/>
                            </a:rPr>
                            <m:t>&lt;</m:t>
                          </m:r>
                          <m:r>
                            <a:rPr lang="en-US" sz="1800" b="0" i="1" smtClean="0">
                              <a:latin typeface="Cambria Math" panose="02040503050406030204" pitchFamily="18" charset="0"/>
                            </a:rPr>
                            <m:t>2</m:t>
                          </m:r>
                          <m:r>
                            <a:rPr lang="en-US" sz="1800" b="0" i="1" smtClean="0">
                              <a:latin typeface="Cambria Math" panose="02040503050406030204" pitchFamily="18" charset="0"/>
                            </a:rPr>
                            <m:t>,</m:t>
                          </m:r>
                          <m:r>
                            <a:rPr lang="en-US" sz="1800" b="0" i="1" smtClean="0">
                              <a:latin typeface="Cambria Math" panose="02040503050406030204" pitchFamily="18" charset="0"/>
                            </a:rPr>
                            <m:t>2</m:t>
                          </m:r>
                          <m:r>
                            <a:rPr lang="en-US" sz="1800" b="0" i="1" smtClean="0">
                              <a:latin typeface="Cambria Math" panose="02040503050406030204" pitchFamily="18" charset="0"/>
                            </a:rPr>
                            <m:t>&gt;</m:t>
                          </m:r>
                        </m:sup>
                      </m:sSup>
                    </m:oMath>
                  </m:oMathPara>
                </a14:m>
                <a:endParaRPr lang="en-US" sz="1800" dirty="0"/>
              </a:p>
            </p:txBody>
          </p:sp>
        </mc:Choice>
        <mc:Fallback xmlns="">
          <p:sp>
            <p:nvSpPr>
              <p:cNvPr id="136" name="Textfeld 135">
                <a:extLst>
                  <a:ext uri="{FF2B5EF4-FFF2-40B4-BE49-F238E27FC236}">
                    <a16:creationId xmlns:a16="http://schemas.microsoft.com/office/drawing/2014/main" id="{55D8FFB3-F248-4BE0-9255-8750033B3E31}"/>
                  </a:ext>
                </a:extLst>
              </p:cNvPr>
              <p:cNvSpPr txBox="1">
                <a:spLocks noRot="1" noChangeAspect="1" noMove="1" noResize="1" noEditPoints="1" noAdjustHandles="1" noChangeArrowheads="1" noChangeShapeType="1" noTextEdit="1"/>
              </p:cNvSpPr>
              <p:nvPr/>
            </p:nvSpPr>
            <p:spPr>
              <a:xfrm>
                <a:off x="4783056" y="3948905"/>
                <a:ext cx="989182" cy="369332"/>
              </a:xfrm>
              <a:prstGeom prst="rect">
                <a:avLst/>
              </a:prstGeom>
              <a:blipFill>
                <a:blip r:embed="rId9"/>
                <a:stretch>
                  <a:fillRect/>
                </a:stretch>
              </a:blipFill>
            </p:spPr>
            <p:txBody>
              <a:bodyPr/>
              <a:lstStyle/>
              <a:p>
                <a:r>
                  <a:rPr lang="en-US">
                    <a:noFill/>
                  </a:rPr>
                  <a:t> </a:t>
                </a:r>
              </a:p>
            </p:txBody>
          </p:sp>
        </mc:Fallback>
      </mc:AlternateContent>
      <p:sp>
        <p:nvSpPr>
          <p:cNvPr id="137" name="Google Shape;1775;p86">
            <a:extLst>
              <a:ext uri="{FF2B5EF4-FFF2-40B4-BE49-F238E27FC236}">
                <a16:creationId xmlns:a16="http://schemas.microsoft.com/office/drawing/2014/main" id="{DEAA4E0B-216D-4C01-9CD2-859AB22F2E53}"/>
              </a:ext>
            </a:extLst>
          </p:cNvPr>
          <p:cNvSpPr/>
          <p:nvPr/>
        </p:nvSpPr>
        <p:spPr>
          <a:xfrm>
            <a:off x="2715792" y="2203514"/>
            <a:ext cx="531600" cy="531600"/>
          </a:xfrm>
          <a:prstGeom prst="rect">
            <a:avLst/>
          </a:prstGeom>
          <a:solidFill>
            <a:schemeClr val="accent1"/>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138" name="Google Shape;1786;p86">
            <a:extLst>
              <a:ext uri="{FF2B5EF4-FFF2-40B4-BE49-F238E27FC236}">
                <a16:creationId xmlns:a16="http://schemas.microsoft.com/office/drawing/2014/main" id="{4431E3F9-4B0F-465D-8645-2A3A885220F4}"/>
              </a:ext>
            </a:extLst>
          </p:cNvPr>
          <p:cNvCxnSpPr>
            <a:cxnSpLocks/>
            <a:endCxn id="137" idx="1"/>
          </p:cNvCxnSpPr>
          <p:nvPr/>
        </p:nvCxnSpPr>
        <p:spPr>
          <a:xfrm>
            <a:off x="1714050" y="2469314"/>
            <a:ext cx="1001742" cy="0"/>
          </a:xfrm>
          <a:prstGeom prst="straightConnector1">
            <a:avLst/>
          </a:prstGeom>
          <a:noFill/>
          <a:ln w="9525" cap="flat" cmpd="sng">
            <a:solidFill>
              <a:srgbClr val="3E6EC2"/>
            </a:solidFill>
            <a:prstDash val="solid"/>
            <a:round/>
            <a:headEnd type="none" w="sm" len="sm"/>
            <a:tailEnd type="triangle" w="med" len="med"/>
          </a:ln>
        </p:spPr>
      </p:cxnSp>
      <mc:AlternateContent xmlns:mc="http://schemas.openxmlformats.org/markup-compatibility/2006" xmlns:a14="http://schemas.microsoft.com/office/drawing/2010/main">
        <mc:Choice Requires="a14">
          <p:sp>
            <p:nvSpPr>
              <p:cNvPr id="139" name="Textfeld 138">
                <a:extLst>
                  <a:ext uri="{FF2B5EF4-FFF2-40B4-BE49-F238E27FC236}">
                    <a16:creationId xmlns:a16="http://schemas.microsoft.com/office/drawing/2014/main" id="{14918DA7-3238-4274-8DDD-5A4E9EA8777B}"/>
                  </a:ext>
                </a:extLst>
              </p:cNvPr>
              <p:cNvSpPr txBox="1"/>
              <p:nvPr/>
            </p:nvSpPr>
            <p:spPr>
              <a:xfrm>
                <a:off x="1720330" y="2027398"/>
                <a:ext cx="98918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𝑠</m:t>
                          </m:r>
                        </m:e>
                        <m:sup>
                          <m:r>
                            <a:rPr lang="en-US" sz="1800" b="0" i="1" smtClean="0">
                              <a:latin typeface="Cambria Math" panose="02040503050406030204" pitchFamily="18" charset="0"/>
                            </a:rPr>
                            <m:t>&lt;</m:t>
                          </m:r>
                          <m:r>
                            <a:rPr lang="en-US" sz="1800" b="0" i="1" smtClean="0">
                              <a:latin typeface="Cambria Math" panose="02040503050406030204" pitchFamily="18" charset="0"/>
                            </a:rPr>
                            <m:t>1</m:t>
                          </m:r>
                          <m:r>
                            <a:rPr lang="en-US" sz="1800" b="0" i="1" smtClean="0">
                              <a:latin typeface="Cambria Math" panose="02040503050406030204" pitchFamily="18" charset="0"/>
                            </a:rPr>
                            <m:t>&gt;</m:t>
                          </m:r>
                        </m:sup>
                      </m:sSup>
                    </m:oMath>
                  </m:oMathPara>
                </a14:m>
                <a:endParaRPr lang="en-US" sz="1800" dirty="0"/>
              </a:p>
            </p:txBody>
          </p:sp>
        </mc:Choice>
        <mc:Fallback xmlns="">
          <p:sp>
            <p:nvSpPr>
              <p:cNvPr id="139" name="Textfeld 138">
                <a:extLst>
                  <a:ext uri="{FF2B5EF4-FFF2-40B4-BE49-F238E27FC236}">
                    <a16:creationId xmlns:a16="http://schemas.microsoft.com/office/drawing/2014/main" id="{14918DA7-3238-4274-8DDD-5A4E9EA8777B}"/>
                  </a:ext>
                </a:extLst>
              </p:cNvPr>
              <p:cNvSpPr txBox="1">
                <a:spLocks noRot="1" noChangeAspect="1" noMove="1" noResize="1" noEditPoints="1" noAdjustHandles="1" noChangeArrowheads="1" noChangeShapeType="1" noTextEdit="1"/>
              </p:cNvSpPr>
              <p:nvPr/>
            </p:nvSpPr>
            <p:spPr>
              <a:xfrm>
                <a:off x="1720330" y="2027398"/>
                <a:ext cx="989182" cy="369332"/>
              </a:xfrm>
              <a:prstGeom prst="rect">
                <a:avLst/>
              </a:prstGeom>
              <a:blipFill>
                <a:blip r:embed="rId15"/>
                <a:stretch>
                  <a:fillRect/>
                </a:stretch>
              </a:blipFill>
            </p:spPr>
            <p:txBody>
              <a:bodyPr/>
              <a:lstStyle/>
              <a:p>
                <a:r>
                  <a:rPr lang="en-US">
                    <a:noFill/>
                  </a:rPr>
                  <a:t> </a:t>
                </a:r>
              </a:p>
            </p:txBody>
          </p:sp>
        </mc:Fallback>
      </mc:AlternateContent>
      <p:sp>
        <p:nvSpPr>
          <p:cNvPr id="142" name="Google Shape;1789;p86">
            <a:extLst>
              <a:ext uri="{FF2B5EF4-FFF2-40B4-BE49-F238E27FC236}">
                <a16:creationId xmlns:a16="http://schemas.microsoft.com/office/drawing/2014/main" id="{C1C3BF19-0FD6-4C8E-AFDA-89B542827731}"/>
              </a:ext>
            </a:extLst>
          </p:cNvPr>
          <p:cNvSpPr txBox="1"/>
          <p:nvPr/>
        </p:nvSpPr>
        <p:spPr>
          <a:xfrm>
            <a:off x="273003" y="2238094"/>
            <a:ext cx="531600" cy="514500"/>
          </a:xfrm>
          <a:prstGeom prst="rect">
            <a:avLst/>
          </a:prstGeom>
          <a:blipFill rotWithShape="1">
            <a:blip r:embed="rId16">
              <a:alphaModFix/>
            </a:blip>
            <a:stretch>
              <a:fillRect l="-11488"/>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dirty="0">
                <a:latin typeface="Arial"/>
                <a:ea typeface="Arial"/>
                <a:cs typeface="Arial"/>
                <a:sym typeface="Arial"/>
              </a:rPr>
              <a:t> </a:t>
            </a:r>
            <a:endParaRPr dirty="0"/>
          </a:p>
        </p:txBody>
      </p:sp>
      <p:sp>
        <p:nvSpPr>
          <p:cNvPr id="122" name="Google Shape;2177;p91">
            <a:extLst>
              <a:ext uri="{FF2B5EF4-FFF2-40B4-BE49-F238E27FC236}">
                <a16:creationId xmlns:a16="http://schemas.microsoft.com/office/drawing/2014/main" id="{CED26B63-133E-47E8-9788-0A3CAB521D6E}"/>
              </a:ext>
            </a:extLst>
          </p:cNvPr>
          <p:cNvSpPr/>
          <p:nvPr/>
        </p:nvSpPr>
        <p:spPr>
          <a:xfrm>
            <a:off x="771781" y="3651373"/>
            <a:ext cx="1177715" cy="376455"/>
          </a:xfrm>
          <a:prstGeom prst="rect">
            <a:avLst/>
          </a:prstGeom>
          <a:ln>
            <a:headEnd type="none" w="sm" len="sm"/>
            <a:tailEnd type="none" w="sm" len="sm"/>
          </a:ln>
        </p:spPr>
        <p:style>
          <a:lnRef idx="2">
            <a:schemeClr val="accent3">
              <a:shade val="50000"/>
            </a:schemeClr>
          </a:lnRef>
          <a:fillRef idx="1">
            <a:schemeClr val="accent3"/>
          </a:fillRef>
          <a:effectRef idx="0">
            <a:schemeClr val="accent3"/>
          </a:effectRef>
          <a:fontRef idx="minor">
            <a:schemeClr val="lt1"/>
          </a:fontRef>
        </p:style>
        <p:txBody>
          <a:bodyPr spcFirstLastPara="1" wrap="square" lIns="91425" tIns="45700" rIns="91425" bIns="45700" anchor="ctr" anchorCtr="0">
            <a:noAutofit/>
          </a:bodyPr>
          <a:lstStyle/>
          <a:p>
            <a:pPr lvl="0" algn="ctr"/>
            <a:r>
              <a:rPr lang="en-US" sz="1200" dirty="0">
                <a:ea typeface="Arial"/>
                <a:cs typeface="Arial"/>
              </a:rPr>
              <a:t>Multiply</a:t>
            </a:r>
            <a:endParaRPr lang="en-US" sz="1200" dirty="0"/>
          </a:p>
        </p:txBody>
      </p:sp>
      <p:sp>
        <p:nvSpPr>
          <p:cNvPr id="123" name="Google Shape;2177;p91">
            <a:extLst>
              <a:ext uri="{FF2B5EF4-FFF2-40B4-BE49-F238E27FC236}">
                <a16:creationId xmlns:a16="http://schemas.microsoft.com/office/drawing/2014/main" id="{F0CEE169-AD33-4E54-959F-669E6E1863C2}"/>
              </a:ext>
            </a:extLst>
          </p:cNvPr>
          <p:cNvSpPr/>
          <p:nvPr/>
        </p:nvSpPr>
        <p:spPr>
          <a:xfrm>
            <a:off x="3877455" y="3651373"/>
            <a:ext cx="1177715" cy="365943"/>
          </a:xfrm>
          <a:prstGeom prst="rect">
            <a:avLst/>
          </a:prstGeom>
          <a:ln>
            <a:headEnd type="none" w="sm" len="sm"/>
            <a:tailEnd type="none" w="sm" len="sm"/>
          </a:ln>
        </p:spPr>
        <p:style>
          <a:lnRef idx="2">
            <a:schemeClr val="accent3">
              <a:shade val="50000"/>
            </a:schemeClr>
          </a:lnRef>
          <a:fillRef idx="1">
            <a:schemeClr val="accent3"/>
          </a:fillRef>
          <a:effectRef idx="0">
            <a:schemeClr val="accent3"/>
          </a:effectRef>
          <a:fontRef idx="minor">
            <a:schemeClr val="lt1"/>
          </a:fontRef>
        </p:style>
        <p:txBody>
          <a:bodyPr spcFirstLastPara="1" wrap="square" lIns="91425" tIns="45700" rIns="91425" bIns="45700" anchor="ctr" anchorCtr="0">
            <a:noAutofit/>
          </a:bodyPr>
          <a:lstStyle/>
          <a:p>
            <a:pPr lvl="0" algn="ctr"/>
            <a:r>
              <a:rPr lang="en-US" sz="1200" dirty="0">
                <a:ea typeface="Arial"/>
                <a:cs typeface="Arial"/>
              </a:rPr>
              <a:t>Multiply</a:t>
            </a:r>
            <a:endParaRPr lang="en-US" sz="1200" dirty="0"/>
          </a:p>
        </p:txBody>
      </p:sp>
      <p:sp>
        <p:nvSpPr>
          <p:cNvPr id="125" name="Google Shape;2177;p91">
            <a:extLst>
              <a:ext uri="{FF2B5EF4-FFF2-40B4-BE49-F238E27FC236}">
                <a16:creationId xmlns:a16="http://schemas.microsoft.com/office/drawing/2014/main" id="{FC63FD52-313C-4CD9-A24E-8A89F9434592}"/>
              </a:ext>
            </a:extLst>
          </p:cNvPr>
          <p:cNvSpPr/>
          <p:nvPr/>
        </p:nvSpPr>
        <p:spPr>
          <a:xfrm>
            <a:off x="2393065" y="3282541"/>
            <a:ext cx="1177715" cy="322425"/>
          </a:xfrm>
          <a:prstGeom prst="rect">
            <a:avLst/>
          </a:prstGeom>
          <a:ln>
            <a:headEnd type="none" w="sm" len="sm"/>
            <a:tailEnd type="none" w="sm" len="sm"/>
          </a:ln>
        </p:spPr>
        <p:style>
          <a:lnRef idx="2">
            <a:schemeClr val="accent3">
              <a:shade val="50000"/>
            </a:schemeClr>
          </a:lnRef>
          <a:fillRef idx="1">
            <a:schemeClr val="accent3"/>
          </a:fillRef>
          <a:effectRef idx="0">
            <a:schemeClr val="accent3"/>
          </a:effectRef>
          <a:fontRef idx="minor">
            <a:schemeClr val="lt1"/>
          </a:fontRef>
        </p:style>
        <p:txBody>
          <a:bodyPr spcFirstLastPara="1" wrap="square" lIns="91425" tIns="45700" rIns="91425" bIns="45700" anchor="ctr" anchorCtr="0">
            <a:noAutofit/>
          </a:bodyPr>
          <a:lstStyle/>
          <a:p>
            <a:pPr lvl="0" algn="ctr"/>
            <a:r>
              <a:rPr lang="en-US" sz="1200" dirty="0">
                <a:ea typeface="Arial"/>
                <a:cs typeface="Arial"/>
              </a:rPr>
              <a:t>Add</a:t>
            </a:r>
            <a:endParaRPr lang="en-US" sz="1200" dirty="0"/>
          </a:p>
        </p:txBody>
      </p:sp>
    </p:spTree>
    <p:extLst>
      <p:ext uri="{BB962C8B-B14F-4D97-AF65-F5344CB8AC3E}">
        <p14:creationId xmlns:p14="http://schemas.microsoft.com/office/powerpoint/2010/main" val="19667301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18"/>
          <p:cNvSpPr txBox="1">
            <a:spLocks noGrp="1"/>
          </p:cNvSpPr>
          <p:nvPr>
            <p:ph type="title"/>
          </p:nvPr>
        </p:nvSpPr>
        <p:spPr>
          <a:xfrm>
            <a:off x="839788" y="365125"/>
            <a:ext cx="10515600" cy="1325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US"/>
              <a:t>Seq2Seq Practice Revisited</a:t>
            </a:r>
            <a:endParaRPr/>
          </a:p>
        </p:txBody>
      </p:sp>
      <p:sp>
        <p:nvSpPr>
          <p:cNvPr id="188" name="Google Shape;188;p1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48</a:t>
            </a:fld>
            <a:endParaRPr/>
          </a:p>
        </p:txBody>
      </p:sp>
      <p:sp>
        <p:nvSpPr>
          <p:cNvPr id="189" name="Google Shape;189;p18"/>
          <p:cNvSpPr txBox="1">
            <a:spLocks noGrp="1"/>
          </p:cNvSpPr>
          <p:nvPr>
            <p:ph type="body" idx="1"/>
          </p:nvPr>
        </p:nvSpPr>
        <p:spPr>
          <a:xfrm>
            <a:off x="839788" y="1681163"/>
            <a:ext cx="5157900" cy="823800"/>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1000"/>
              </a:spcBef>
              <a:spcAft>
                <a:spcPts val="0"/>
              </a:spcAft>
              <a:buSzPts val="2400"/>
              <a:buNone/>
            </a:pPr>
            <a:r>
              <a:rPr lang="en-US"/>
              <a:t>Without Attention</a:t>
            </a:r>
            <a:endParaRPr/>
          </a:p>
        </p:txBody>
      </p:sp>
      <p:sp>
        <p:nvSpPr>
          <p:cNvPr id="190" name="Google Shape;190;p18"/>
          <p:cNvSpPr txBox="1">
            <a:spLocks noGrp="1"/>
          </p:cNvSpPr>
          <p:nvPr>
            <p:ph type="body" idx="3"/>
          </p:nvPr>
        </p:nvSpPr>
        <p:spPr>
          <a:xfrm>
            <a:off x="6172200" y="1681163"/>
            <a:ext cx="5183100" cy="823800"/>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1000"/>
              </a:spcBef>
              <a:spcAft>
                <a:spcPts val="0"/>
              </a:spcAft>
              <a:buSzPts val="2400"/>
              <a:buNone/>
            </a:pPr>
            <a:r>
              <a:rPr lang="en-US"/>
              <a:t>With Attention</a:t>
            </a:r>
            <a:endParaRPr/>
          </a:p>
        </p:txBody>
      </p:sp>
      <p:pic>
        <p:nvPicPr>
          <p:cNvPr id="191" name="Google Shape;191;p18"/>
          <p:cNvPicPr preferRelativeResize="0">
            <a:picLocks noGrp="1"/>
          </p:cNvPicPr>
          <p:nvPr>
            <p:ph type="body" idx="1"/>
          </p:nvPr>
        </p:nvPicPr>
        <p:blipFill rotWithShape="1">
          <a:blip r:embed="rId3">
            <a:alphaModFix/>
          </a:blip>
          <a:srcRect/>
          <a:stretch/>
        </p:blipFill>
        <p:spPr>
          <a:xfrm>
            <a:off x="6366600" y="3059213"/>
            <a:ext cx="4987200" cy="2742900"/>
          </a:xfrm>
          <a:prstGeom prst="rect">
            <a:avLst/>
          </a:prstGeom>
          <a:noFill/>
          <a:ln>
            <a:noFill/>
          </a:ln>
        </p:spPr>
      </p:pic>
      <p:pic>
        <p:nvPicPr>
          <p:cNvPr id="192" name="Google Shape;192;p18" descr="http://cntk.ai/jup/s2s.png"/>
          <p:cNvPicPr preferRelativeResize="0">
            <a:picLocks noGrp="1"/>
          </p:cNvPicPr>
          <p:nvPr>
            <p:ph type="body" idx="1"/>
          </p:nvPr>
        </p:nvPicPr>
        <p:blipFill rotWithShape="1">
          <a:blip r:embed="rId4">
            <a:alphaModFix/>
          </a:blip>
          <a:srcRect/>
          <a:stretch/>
        </p:blipFill>
        <p:spPr>
          <a:xfrm>
            <a:off x="839801" y="3767829"/>
            <a:ext cx="4679700" cy="1325700"/>
          </a:xfrm>
          <a:prstGeom prst="rect">
            <a:avLst/>
          </a:prstGeom>
          <a:noFill/>
          <a:ln>
            <a:noFill/>
          </a:ln>
        </p:spPr>
      </p:pic>
    </p:spTree>
    <p:extLst>
      <p:ext uri="{BB962C8B-B14F-4D97-AF65-F5344CB8AC3E}">
        <p14:creationId xmlns:p14="http://schemas.microsoft.com/office/powerpoint/2010/main" val="8225624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19"/>
          <p:cNvSpPr txBox="1">
            <a:spLocks noGrp="1"/>
          </p:cNvSpPr>
          <p:nvPr>
            <p:ph type="title"/>
          </p:nvPr>
        </p:nvSpPr>
        <p:spPr>
          <a:xfrm>
            <a:off x="831850" y="1709738"/>
            <a:ext cx="10515600" cy="2852700"/>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SzPts val="6000"/>
              <a:buNone/>
            </a:pPr>
            <a:r>
              <a:rPr lang="en-US"/>
              <a:t>Transformer</a:t>
            </a:r>
            <a:endParaRPr/>
          </a:p>
        </p:txBody>
      </p:sp>
      <p:sp>
        <p:nvSpPr>
          <p:cNvPr id="199" name="Google Shape;199;p19"/>
          <p:cNvSpPr txBox="1">
            <a:spLocks noGrp="1"/>
          </p:cNvSpPr>
          <p:nvPr>
            <p:ph type="body" idx="1"/>
          </p:nvPr>
        </p:nvSpPr>
        <p:spPr>
          <a:xfrm>
            <a:off x="831850" y="4589463"/>
            <a:ext cx="10515600" cy="15003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2400"/>
              <a:buNone/>
            </a:pPr>
            <a:endParaRPr/>
          </a:p>
        </p:txBody>
      </p:sp>
      <p:sp>
        <p:nvSpPr>
          <p:cNvPr id="200" name="Google Shape;200;p19"/>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49</a:t>
            </a:fld>
            <a:endParaRPr/>
          </a:p>
        </p:txBody>
      </p:sp>
    </p:spTree>
    <p:extLst>
      <p:ext uri="{BB962C8B-B14F-4D97-AF65-F5344CB8AC3E}">
        <p14:creationId xmlns:p14="http://schemas.microsoft.com/office/powerpoint/2010/main" val="22299950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Grafik 4">
            <a:extLst>
              <a:ext uri="{FF2B5EF4-FFF2-40B4-BE49-F238E27FC236}">
                <a16:creationId xmlns:a16="http://schemas.microsoft.com/office/drawing/2014/main" id="{A658111B-6151-1C4E-89EE-7F3A8DC892D0}"/>
              </a:ext>
            </a:extLst>
          </p:cNvPr>
          <p:cNvPicPr>
            <a:picLocks noChangeAspect="1"/>
          </p:cNvPicPr>
          <p:nvPr/>
        </p:nvPicPr>
        <p:blipFill rotWithShape="1">
          <a:blip r:embed="rId2"/>
          <a:srcRect t="6250"/>
          <a:stretch/>
        </p:blipFill>
        <p:spPr>
          <a:xfrm>
            <a:off x="20" y="10"/>
            <a:ext cx="12191980" cy="6857990"/>
          </a:xfrm>
          <a:prstGeom prst="rect">
            <a:avLst/>
          </a:prstGeom>
        </p:spPr>
      </p:pic>
    </p:spTree>
    <p:extLst>
      <p:ext uri="{BB962C8B-B14F-4D97-AF65-F5344CB8AC3E}">
        <p14:creationId xmlns:p14="http://schemas.microsoft.com/office/powerpoint/2010/main" val="92387448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20"/>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1800"/>
              <a:buNone/>
            </a:pPr>
            <a:r>
              <a:rPr lang="en-US"/>
              <a:t>Transformer</a:t>
            </a:r>
            <a:endParaRPr/>
          </a:p>
        </p:txBody>
      </p:sp>
      <p:sp>
        <p:nvSpPr>
          <p:cNvPr id="207" name="Google Shape;207;p20"/>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50</a:t>
            </a:fld>
            <a:endParaRPr/>
          </a:p>
        </p:txBody>
      </p:sp>
      <p:sp>
        <p:nvSpPr>
          <p:cNvPr id="208" name="Google Shape;208;p20"/>
          <p:cNvSpPr/>
          <p:nvPr/>
        </p:nvSpPr>
        <p:spPr>
          <a:xfrm>
            <a:off x="4903763" y="2984688"/>
            <a:ext cx="2743200" cy="1468200"/>
          </a:xfrm>
          <a:prstGeom prst="rect">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0"/>
              <a:buFont typeface="Arial"/>
              <a:buNone/>
            </a:pPr>
            <a:r>
              <a:rPr lang="en-US" sz="3000" b="0" i="0" u="none" strike="noStrike" cap="none">
                <a:solidFill>
                  <a:srgbClr val="FFFFFF"/>
                </a:solidFill>
                <a:latin typeface="Arial"/>
                <a:ea typeface="Arial"/>
                <a:cs typeface="Arial"/>
                <a:sym typeface="Arial"/>
              </a:rPr>
              <a:t>Transformer</a:t>
            </a:r>
            <a:endParaRPr sz="3000" b="0" i="0" u="none" strike="noStrike" cap="none">
              <a:solidFill>
                <a:srgbClr val="FFFFFF"/>
              </a:solidFill>
              <a:latin typeface="Arial"/>
              <a:ea typeface="Arial"/>
              <a:cs typeface="Arial"/>
              <a:sym typeface="Arial"/>
            </a:endParaRPr>
          </a:p>
        </p:txBody>
      </p:sp>
      <p:sp>
        <p:nvSpPr>
          <p:cNvPr id="209" name="Google Shape;209;p20"/>
          <p:cNvSpPr txBox="1"/>
          <p:nvPr/>
        </p:nvSpPr>
        <p:spPr>
          <a:xfrm>
            <a:off x="226750" y="3479400"/>
            <a:ext cx="3875100" cy="478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Arial"/>
                <a:ea typeface="Arial"/>
                <a:cs typeface="Arial"/>
                <a:sym typeface="Arial"/>
              </a:rPr>
              <a:t>An apple falls from a tree.</a:t>
            </a:r>
            <a:endParaRPr sz="2400" b="0" i="0" u="none" strike="noStrike" cap="none">
              <a:solidFill>
                <a:srgbClr val="000000"/>
              </a:solidFill>
              <a:latin typeface="Arial"/>
              <a:ea typeface="Arial"/>
              <a:cs typeface="Arial"/>
              <a:sym typeface="Arial"/>
            </a:endParaRPr>
          </a:p>
        </p:txBody>
      </p:sp>
      <p:sp>
        <p:nvSpPr>
          <p:cNvPr id="210" name="Google Shape;210;p20"/>
          <p:cNvSpPr txBox="1"/>
          <p:nvPr/>
        </p:nvSpPr>
        <p:spPr>
          <a:xfrm>
            <a:off x="8616225" y="3479381"/>
            <a:ext cx="3144600" cy="478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Arial"/>
                <a:ea typeface="Arial"/>
                <a:cs typeface="Arial"/>
                <a:sym typeface="Arial"/>
              </a:rPr>
              <a:t>树上掉下一个苹果</a:t>
            </a:r>
            <a:endParaRPr sz="2400" b="0" i="0" u="none" strike="noStrike" cap="none">
              <a:solidFill>
                <a:srgbClr val="000000"/>
              </a:solidFill>
              <a:latin typeface="Arial"/>
              <a:ea typeface="Arial"/>
              <a:cs typeface="Arial"/>
              <a:sym typeface="Arial"/>
            </a:endParaRPr>
          </a:p>
        </p:txBody>
      </p:sp>
      <p:cxnSp>
        <p:nvCxnSpPr>
          <p:cNvPr id="211" name="Google Shape;211;p20"/>
          <p:cNvCxnSpPr>
            <a:endCxn id="208" idx="1"/>
          </p:cNvCxnSpPr>
          <p:nvPr/>
        </p:nvCxnSpPr>
        <p:spPr>
          <a:xfrm>
            <a:off x="3787763" y="3718788"/>
            <a:ext cx="1116000" cy="0"/>
          </a:xfrm>
          <a:prstGeom prst="straightConnector1">
            <a:avLst/>
          </a:prstGeom>
          <a:noFill/>
          <a:ln w="76200" cap="flat" cmpd="sng">
            <a:solidFill>
              <a:schemeClr val="dk2"/>
            </a:solidFill>
            <a:prstDash val="solid"/>
            <a:round/>
            <a:headEnd type="none" w="sm" len="sm"/>
            <a:tailEnd type="triangle" w="med" len="med"/>
          </a:ln>
        </p:spPr>
      </p:cxnSp>
      <p:cxnSp>
        <p:nvCxnSpPr>
          <p:cNvPr id="212" name="Google Shape;212;p20"/>
          <p:cNvCxnSpPr>
            <a:stCxn id="208" idx="3"/>
            <a:endCxn id="210" idx="1"/>
          </p:cNvCxnSpPr>
          <p:nvPr/>
        </p:nvCxnSpPr>
        <p:spPr>
          <a:xfrm>
            <a:off x="7646963" y="3718788"/>
            <a:ext cx="969300" cy="0"/>
          </a:xfrm>
          <a:prstGeom prst="straightConnector1">
            <a:avLst/>
          </a:prstGeom>
          <a:noFill/>
          <a:ln w="76200" cap="flat" cmpd="sng">
            <a:solidFill>
              <a:schemeClr val="dk2"/>
            </a:solidFill>
            <a:prstDash val="solid"/>
            <a:round/>
            <a:headEnd type="none" w="sm" len="sm"/>
            <a:tailEnd type="triangle" w="med" len="med"/>
          </a:ln>
        </p:spPr>
      </p:cxnSp>
    </p:spTree>
    <p:extLst>
      <p:ext uri="{BB962C8B-B14F-4D97-AF65-F5344CB8AC3E}">
        <p14:creationId xmlns:p14="http://schemas.microsoft.com/office/powerpoint/2010/main" val="309056977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21"/>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1800"/>
              <a:buNone/>
            </a:pPr>
            <a:r>
              <a:rPr lang="en-US"/>
              <a:t>Transformer</a:t>
            </a:r>
            <a:endParaRPr/>
          </a:p>
        </p:txBody>
      </p:sp>
      <p:sp>
        <p:nvSpPr>
          <p:cNvPr id="219" name="Google Shape;219;p21"/>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51</a:t>
            </a:fld>
            <a:endParaRPr/>
          </a:p>
        </p:txBody>
      </p:sp>
      <p:grpSp>
        <p:nvGrpSpPr>
          <p:cNvPr id="220" name="Google Shape;220;p21"/>
          <p:cNvGrpSpPr/>
          <p:nvPr/>
        </p:nvGrpSpPr>
        <p:grpSpPr>
          <a:xfrm>
            <a:off x="792750" y="2134398"/>
            <a:ext cx="10782491" cy="4441800"/>
            <a:chOff x="792750" y="2134398"/>
            <a:chExt cx="10782491" cy="4441800"/>
          </a:xfrm>
        </p:grpSpPr>
        <p:sp>
          <p:nvSpPr>
            <p:cNvPr id="221" name="Google Shape;221;p21"/>
            <p:cNvSpPr/>
            <p:nvPr/>
          </p:nvSpPr>
          <p:spPr>
            <a:xfrm>
              <a:off x="1873891" y="2134398"/>
              <a:ext cx="8299500" cy="4441800"/>
            </a:xfrm>
            <a:prstGeom prst="rect">
              <a:avLst/>
            </a:prstGeom>
            <a:solidFill>
              <a:srgbClr val="99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0"/>
                <a:buFont typeface="Arial"/>
                <a:buNone/>
              </a:pPr>
              <a:endParaRPr sz="3000" b="0" i="0" u="none" strike="noStrike" cap="none">
                <a:solidFill>
                  <a:srgbClr val="FFFFFF"/>
                </a:solidFill>
                <a:latin typeface="Arial"/>
                <a:ea typeface="Arial"/>
                <a:cs typeface="Arial"/>
                <a:sym typeface="Arial"/>
              </a:endParaRPr>
            </a:p>
          </p:txBody>
        </p:sp>
        <p:cxnSp>
          <p:nvCxnSpPr>
            <p:cNvPr id="222" name="Google Shape;222;p21"/>
            <p:cNvCxnSpPr/>
            <p:nvPr/>
          </p:nvCxnSpPr>
          <p:spPr>
            <a:xfrm>
              <a:off x="792750" y="4448275"/>
              <a:ext cx="1846200" cy="0"/>
            </a:xfrm>
            <a:prstGeom prst="straightConnector1">
              <a:avLst/>
            </a:prstGeom>
            <a:noFill/>
            <a:ln w="76200" cap="flat" cmpd="sng">
              <a:solidFill>
                <a:srgbClr val="3D85C6"/>
              </a:solidFill>
              <a:prstDash val="solid"/>
              <a:round/>
              <a:headEnd type="none" w="sm" len="sm"/>
              <a:tailEnd type="triangle" w="med" len="med"/>
            </a:ln>
          </p:spPr>
        </p:cxnSp>
        <p:cxnSp>
          <p:nvCxnSpPr>
            <p:cNvPr id="223" name="Google Shape;223;p21"/>
            <p:cNvCxnSpPr/>
            <p:nvPr/>
          </p:nvCxnSpPr>
          <p:spPr>
            <a:xfrm>
              <a:off x="9389441" y="4448273"/>
              <a:ext cx="2185800" cy="0"/>
            </a:xfrm>
            <a:prstGeom prst="straightConnector1">
              <a:avLst/>
            </a:prstGeom>
            <a:noFill/>
            <a:ln w="76200" cap="flat" cmpd="sng">
              <a:solidFill>
                <a:srgbClr val="3D85C6"/>
              </a:solidFill>
              <a:prstDash val="solid"/>
              <a:round/>
              <a:headEnd type="none" w="sm" len="sm"/>
              <a:tailEnd type="triangle" w="med" len="med"/>
            </a:ln>
          </p:spPr>
        </p:cxnSp>
        <p:sp>
          <p:nvSpPr>
            <p:cNvPr id="224" name="Google Shape;224;p21"/>
            <p:cNvSpPr/>
            <p:nvPr/>
          </p:nvSpPr>
          <p:spPr>
            <a:xfrm>
              <a:off x="2639125" y="3361075"/>
              <a:ext cx="2434800" cy="21744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0"/>
                <a:buFont typeface="Arial"/>
                <a:buNone/>
              </a:pPr>
              <a:r>
                <a:rPr lang="en-US" sz="3000" b="0" i="0" u="none" strike="noStrike" cap="none">
                  <a:solidFill>
                    <a:srgbClr val="000000"/>
                  </a:solidFill>
                  <a:latin typeface="Arial"/>
                  <a:ea typeface="Arial"/>
                  <a:cs typeface="Arial"/>
                  <a:sym typeface="Arial"/>
                </a:rPr>
                <a:t>Encoder</a:t>
              </a:r>
              <a:endParaRPr sz="3000" b="0" i="0" u="none" strike="noStrike" cap="none">
                <a:solidFill>
                  <a:srgbClr val="000000"/>
                </a:solidFill>
                <a:latin typeface="Arial"/>
                <a:ea typeface="Arial"/>
                <a:cs typeface="Arial"/>
                <a:sym typeface="Arial"/>
              </a:endParaRPr>
            </a:p>
          </p:txBody>
        </p:sp>
        <p:sp>
          <p:nvSpPr>
            <p:cNvPr id="225" name="Google Shape;225;p21"/>
            <p:cNvSpPr/>
            <p:nvPr/>
          </p:nvSpPr>
          <p:spPr>
            <a:xfrm>
              <a:off x="6954650" y="3361075"/>
              <a:ext cx="2434800" cy="21744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0"/>
                <a:buFont typeface="Arial"/>
                <a:buNone/>
              </a:pPr>
              <a:r>
                <a:rPr lang="en-US" sz="3000" b="0" i="0" u="none" strike="noStrike" cap="none">
                  <a:solidFill>
                    <a:srgbClr val="000000"/>
                  </a:solidFill>
                  <a:latin typeface="Arial"/>
                  <a:ea typeface="Arial"/>
                  <a:cs typeface="Arial"/>
                  <a:sym typeface="Arial"/>
                </a:rPr>
                <a:t>Decoder</a:t>
              </a:r>
              <a:endParaRPr sz="3000" b="0" i="0" u="none" strike="noStrike" cap="none">
                <a:solidFill>
                  <a:srgbClr val="000000"/>
                </a:solidFill>
                <a:latin typeface="Arial"/>
                <a:ea typeface="Arial"/>
                <a:cs typeface="Arial"/>
                <a:sym typeface="Arial"/>
              </a:endParaRPr>
            </a:p>
          </p:txBody>
        </p:sp>
        <p:cxnSp>
          <p:nvCxnSpPr>
            <p:cNvPr id="226" name="Google Shape;226;p21"/>
            <p:cNvCxnSpPr>
              <a:stCxn id="224" idx="3"/>
              <a:endCxn id="225" idx="1"/>
            </p:cNvCxnSpPr>
            <p:nvPr/>
          </p:nvCxnSpPr>
          <p:spPr>
            <a:xfrm>
              <a:off x="5073925" y="4448275"/>
              <a:ext cx="1880700" cy="0"/>
            </a:xfrm>
            <a:prstGeom prst="straightConnector1">
              <a:avLst/>
            </a:prstGeom>
            <a:noFill/>
            <a:ln w="76200" cap="flat" cmpd="sng">
              <a:solidFill>
                <a:srgbClr val="3D85C6"/>
              </a:solidFill>
              <a:prstDash val="solid"/>
              <a:round/>
              <a:headEnd type="none" w="sm" len="sm"/>
              <a:tailEnd type="triangle" w="med" len="med"/>
            </a:ln>
          </p:spPr>
        </p:cxnSp>
      </p:grpSp>
      <p:sp>
        <p:nvSpPr>
          <p:cNvPr id="227" name="Google Shape;227;p21"/>
          <p:cNvSpPr txBox="1"/>
          <p:nvPr/>
        </p:nvSpPr>
        <p:spPr>
          <a:xfrm>
            <a:off x="-4679800" y="4035775"/>
            <a:ext cx="6161100" cy="825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600"/>
              <a:buFont typeface="Arial"/>
              <a:buNone/>
            </a:pPr>
            <a:r>
              <a:rPr lang="en-US" sz="3600" b="0" i="0" u="none" strike="noStrike" cap="none">
                <a:solidFill>
                  <a:srgbClr val="000000"/>
                </a:solidFill>
                <a:latin typeface="Arial"/>
                <a:ea typeface="Arial"/>
                <a:cs typeface="Arial"/>
                <a:sym typeface="Arial"/>
              </a:rPr>
              <a:t>An apple falls from a tree.</a:t>
            </a:r>
            <a:endParaRPr sz="3600" b="0" i="0" u="none" strike="noStrike" cap="none">
              <a:solidFill>
                <a:srgbClr val="000000"/>
              </a:solidFill>
              <a:latin typeface="Arial"/>
              <a:ea typeface="Arial"/>
              <a:cs typeface="Arial"/>
              <a:sym typeface="Arial"/>
            </a:endParaRPr>
          </a:p>
        </p:txBody>
      </p:sp>
      <p:sp>
        <p:nvSpPr>
          <p:cNvPr id="228" name="Google Shape;228;p21"/>
          <p:cNvSpPr txBox="1"/>
          <p:nvPr/>
        </p:nvSpPr>
        <p:spPr>
          <a:xfrm>
            <a:off x="11575250" y="4057832"/>
            <a:ext cx="6026700" cy="628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600"/>
              <a:buFont typeface="Arial"/>
              <a:buNone/>
            </a:pPr>
            <a:r>
              <a:rPr lang="en-US" sz="3600" b="0" i="0" u="none" strike="noStrike" cap="none">
                <a:solidFill>
                  <a:srgbClr val="000000"/>
                </a:solidFill>
                <a:latin typeface="Arial"/>
                <a:ea typeface="Arial"/>
                <a:cs typeface="Arial"/>
                <a:sym typeface="Arial"/>
              </a:rPr>
              <a:t>树上掉下一个苹果</a:t>
            </a:r>
            <a:endParaRPr sz="36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12514856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22"/>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1800"/>
              <a:buNone/>
            </a:pPr>
            <a:r>
              <a:rPr lang="en-US"/>
              <a:t>Transformer - Encoder</a:t>
            </a:r>
            <a:endParaRPr/>
          </a:p>
        </p:txBody>
      </p:sp>
      <p:sp>
        <p:nvSpPr>
          <p:cNvPr id="235" name="Google Shape;235;p22"/>
          <p:cNvSpPr txBox="1">
            <a:spLocks noGrp="1"/>
          </p:cNvSpPr>
          <p:nvPr>
            <p:ph type="sldNum" idx="12"/>
          </p:nvPr>
        </p:nvSpPr>
        <p:spPr>
          <a:xfrm>
            <a:off x="61722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52</a:t>
            </a:fld>
            <a:endParaRPr/>
          </a:p>
        </p:txBody>
      </p:sp>
      <p:sp>
        <p:nvSpPr>
          <p:cNvPr id="236" name="Google Shape;236;p22"/>
          <p:cNvSpPr/>
          <p:nvPr/>
        </p:nvSpPr>
        <p:spPr>
          <a:xfrm>
            <a:off x="391375" y="1477175"/>
            <a:ext cx="15964200" cy="5091900"/>
          </a:xfrm>
          <a:prstGeom prst="rect">
            <a:avLst/>
          </a:prstGeom>
          <a:solidFill>
            <a:srgbClr val="99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37" name="Google Shape;237;p22"/>
          <p:cNvGrpSpPr/>
          <p:nvPr/>
        </p:nvGrpSpPr>
        <p:grpSpPr>
          <a:xfrm>
            <a:off x="8308400" y="1600625"/>
            <a:ext cx="8972550" cy="4886100"/>
            <a:chOff x="2914900" y="1600625"/>
            <a:chExt cx="8972550" cy="4886100"/>
          </a:xfrm>
        </p:grpSpPr>
        <p:sp>
          <p:nvSpPr>
            <p:cNvPr id="238" name="Google Shape;238;p22"/>
            <p:cNvSpPr/>
            <p:nvPr/>
          </p:nvSpPr>
          <p:spPr>
            <a:xfrm>
              <a:off x="3437450" y="1600625"/>
              <a:ext cx="6011400" cy="48861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9" name="Google Shape;239;p22"/>
            <p:cNvSpPr/>
            <p:nvPr/>
          </p:nvSpPr>
          <p:spPr>
            <a:xfrm>
              <a:off x="5492038" y="4175075"/>
              <a:ext cx="2205000" cy="539100"/>
            </a:xfrm>
            <a:prstGeom prst="rect">
              <a:avLst/>
            </a:prstGeom>
            <a:solidFill>
              <a:srgbClr val="A4C2F4"/>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Arial"/>
                  <a:ea typeface="Arial"/>
                  <a:cs typeface="Arial"/>
                  <a:sym typeface="Arial"/>
                </a:rPr>
                <a:t>Decoder </a:t>
              </a:r>
              <a:r>
                <a:rPr lang="en-US" sz="1400" b="0" i="0" u="none" strike="noStrike" cap="none">
                  <a:solidFill>
                    <a:srgbClr val="000000"/>
                  </a:solidFill>
                  <a:latin typeface="Arial"/>
                  <a:ea typeface="Arial"/>
                  <a:cs typeface="Arial"/>
                  <a:sym typeface="Arial"/>
                </a:rPr>
                <a:t>Layer</a:t>
              </a:r>
              <a:endParaRPr sz="1400" b="0" i="0" u="none" strike="noStrike" cap="none">
                <a:solidFill>
                  <a:srgbClr val="000000"/>
                </a:solidFill>
                <a:latin typeface="Arial"/>
                <a:ea typeface="Arial"/>
                <a:cs typeface="Arial"/>
                <a:sym typeface="Arial"/>
              </a:endParaRPr>
            </a:p>
          </p:txBody>
        </p:sp>
        <p:sp>
          <p:nvSpPr>
            <p:cNvPr id="240" name="Google Shape;240;p22"/>
            <p:cNvSpPr/>
            <p:nvPr/>
          </p:nvSpPr>
          <p:spPr>
            <a:xfrm>
              <a:off x="5492038" y="3573575"/>
              <a:ext cx="2205000" cy="539100"/>
            </a:xfrm>
            <a:prstGeom prst="rect">
              <a:avLst/>
            </a:prstGeom>
            <a:solidFill>
              <a:srgbClr val="A4C2F4"/>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Arial"/>
                  <a:ea typeface="Arial"/>
                  <a:cs typeface="Arial"/>
                  <a:sym typeface="Arial"/>
                </a:rPr>
                <a:t>...</a:t>
              </a:r>
              <a:endParaRPr sz="1400" b="0" i="0" u="none" strike="noStrike" cap="none">
                <a:solidFill>
                  <a:srgbClr val="000000"/>
                </a:solidFill>
                <a:latin typeface="Arial"/>
                <a:ea typeface="Arial"/>
                <a:cs typeface="Arial"/>
                <a:sym typeface="Arial"/>
              </a:endParaRPr>
            </a:p>
          </p:txBody>
        </p:sp>
        <p:sp>
          <p:nvSpPr>
            <p:cNvPr id="241" name="Google Shape;241;p22"/>
            <p:cNvSpPr/>
            <p:nvPr/>
          </p:nvSpPr>
          <p:spPr>
            <a:xfrm>
              <a:off x="5498707" y="2972075"/>
              <a:ext cx="2205000" cy="539100"/>
            </a:xfrm>
            <a:prstGeom prst="rect">
              <a:avLst/>
            </a:prstGeom>
            <a:solidFill>
              <a:srgbClr val="A4C2F4"/>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Decoder Layer</a:t>
              </a:r>
              <a:endParaRPr sz="1400" b="0" i="0" u="none" strike="noStrike" cap="none">
                <a:solidFill>
                  <a:srgbClr val="000000"/>
                </a:solidFill>
                <a:latin typeface="Arial"/>
                <a:ea typeface="Arial"/>
                <a:cs typeface="Arial"/>
                <a:sym typeface="Arial"/>
              </a:endParaRPr>
            </a:p>
          </p:txBody>
        </p:sp>
        <p:sp>
          <p:nvSpPr>
            <p:cNvPr id="242" name="Google Shape;242;p22"/>
            <p:cNvSpPr/>
            <p:nvPr/>
          </p:nvSpPr>
          <p:spPr>
            <a:xfrm>
              <a:off x="5448900" y="5653375"/>
              <a:ext cx="2304600" cy="687600"/>
            </a:xfrm>
            <a:prstGeom prst="rect">
              <a:avLst/>
            </a:prstGeom>
            <a:solidFill>
              <a:srgbClr val="CFE2F3"/>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Target Language Embedding</a:t>
              </a:r>
              <a:endParaRPr sz="1400" b="0" i="0" u="none" strike="noStrike" cap="none">
                <a:solidFill>
                  <a:srgbClr val="000000"/>
                </a:solidFill>
                <a:latin typeface="Arial"/>
                <a:ea typeface="Arial"/>
                <a:cs typeface="Arial"/>
                <a:sym typeface="Arial"/>
              </a:endParaRPr>
            </a:p>
          </p:txBody>
        </p:sp>
        <p:sp>
          <p:nvSpPr>
            <p:cNvPr id="243" name="Google Shape;243;p22"/>
            <p:cNvSpPr/>
            <p:nvPr/>
          </p:nvSpPr>
          <p:spPr>
            <a:xfrm>
              <a:off x="6972400" y="4876125"/>
              <a:ext cx="2044500" cy="539100"/>
            </a:xfrm>
            <a:prstGeom prst="rect">
              <a:avLst/>
            </a:prstGeom>
            <a:solidFill>
              <a:srgbClr val="CFE2F3"/>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Positional Encoding</a:t>
              </a:r>
              <a:endParaRPr sz="1400" b="0" i="0" u="none" strike="noStrike" cap="none">
                <a:solidFill>
                  <a:srgbClr val="000000"/>
                </a:solidFill>
                <a:latin typeface="Arial"/>
                <a:ea typeface="Arial"/>
                <a:cs typeface="Arial"/>
                <a:sym typeface="Arial"/>
              </a:endParaRPr>
            </a:p>
          </p:txBody>
        </p:sp>
        <p:cxnSp>
          <p:nvCxnSpPr>
            <p:cNvPr id="244" name="Google Shape;244;p22"/>
            <p:cNvCxnSpPr>
              <a:stCxn id="245" idx="0"/>
              <a:endCxn id="239" idx="2"/>
            </p:cNvCxnSpPr>
            <p:nvPr/>
          </p:nvCxnSpPr>
          <p:spPr>
            <a:xfrm rot="10800000">
              <a:off x="6594600" y="4714120"/>
              <a:ext cx="6600" cy="249000"/>
            </a:xfrm>
            <a:prstGeom prst="straightConnector1">
              <a:avLst/>
            </a:prstGeom>
            <a:noFill/>
            <a:ln w="28575" cap="flat" cmpd="sng">
              <a:solidFill>
                <a:schemeClr val="dk2"/>
              </a:solidFill>
              <a:prstDash val="solid"/>
              <a:round/>
              <a:headEnd type="none" w="sm" len="sm"/>
              <a:tailEnd type="triangle" w="med" len="med"/>
            </a:ln>
          </p:spPr>
        </p:cxnSp>
        <p:sp>
          <p:nvSpPr>
            <p:cNvPr id="245" name="Google Shape;245;p22"/>
            <p:cNvSpPr/>
            <p:nvPr/>
          </p:nvSpPr>
          <p:spPr>
            <a:xfrm>
              <a:off x="6418650" y="4963120"/>
              <a:ext cx="365100" cy="365100"/>
            </a:xfrm>
            <a:prstGeom prst="ellipse">
              <a:avLst/>
            </a:prstGeom>
            <a:solidFill>
              <a:srgbClr val="9FC5E8"/>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a:t>
              </a:r>
              <a:endParaRPr sz="1800" b="0" i="0" u="none" strike="noStrike" cap="none">
                <a:solidFill>
                  <a:srgbClr val="000000"/>
                </a:solidFill>
                <a:latin typeface="Arial"/>
                <a:ea typeface="Arial"/>
                <a:cs typeface="Arial"/>
                <a:sym typeface="Arial"/>
              </a:endParaRPr>
            </a:p>
          </p:txBody>
        </p:sp>
        <p:cxnSp>
          <p:nvCxnSpPr>
            <p:cNvPr id="246" name="Google Shape;246;p22"/>
            <p:cNvCxnSpPr>
              <a:stCxn id="245" idx="6"/>
              <a:endCxn id="245" idx="6"/>
            </p:cNvCxnSpPr>
            <p:nvPr/>
          </p:nvCxnSpPr>
          <p:spPr>
            <a:xfrm>
              <a:off x="6783750" y="5145670"/>
              <a:ext cx="0" cy="0"/>
            </a:xfrm>
            <a:prstGeom prst="straightConnector1">
              <a:avLst/>
            </a:prstGeom>
            <a:noFill/>
            <a:ln w="28575" cap="flat" cmpd="sng">
              <a:solidFill>
                <a:schemeClr val="dk2"/>
              </a:solidFill>
              <a:prstDash val="solid"/>
              <a:round/>
              <a:headEnd type="none" w="sm" len="sm"/>
              <a:tailEnd type="triangle" w="med" len="med"/>
            </a:ln>
          </p:spPr>
        </p:cxnSp>
        <p:cxnSp>
          <p:nvCxnSpPr>
            <p:cNvPr id="247" name="Google Shape;247;p22"/>
            <p:cNvCxnSpPr>
              <a:stCxn id="242" idx="0"/>
              <a:endCxn id="245" idx="4"/>
            </p:cNvCxnSpPr>
            <p:nvPr/>
          </p:nvCxnSpPr>
          <p:spPr>
            <a:xfrm rot="10800000">
              <a:off x="6601200" y="5328175"/>
              <a:ext cx="0" cy="325200"/>
            </a:xfrm>
            <a:prstGeom prst="straightConnector1">
              <a:avLst/>
            </a:prstGeom>
            <a:noFill/>
            <a:ln w="28575" cap="flat" cmpd="sng">
              <a:solidFill>
                <a:schemeClr val="dk2"/>
              </a:solidFill>
              <a:prstDash val="solid"/>
              <a:round/>
              <a:headEnd type="none" w="sm" len="sm"/>
              <a:tailEnd type="triangle" w="med" len="med"/>
            </a:ln>
          </p:spPr>
        </p:cxnSp>
        <p:sp>
          <p:nvSpPr>
            <p:cNvPr id="248" name="Google Shape;248;p22"/>
            <p:cNvSpPr/>
            <p:nvPr/>
          </p:nvSpPr>
          <p:spPr>
            <a:xfrm>
              <a:off x="5442250" y="2426675"/>
              <a:ext cx="2304600" cy="274500"/>
            </a:xfrm>
            <a:prstGeom prst="rect">
              <a:avLst/>
            </a:prstGeom>
            <a:solidFill>
              <a:srgbClr val="CFE2F3"/>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Linear</a:t>
              </a:r>
              <a:endParaRPr sz="1400" b="0" i="0" u="none" strike="noStrike" cap="none">
                <a:solidFill>
                  <a:srgbClr val="000000"/>
                </a:solidFill>
                <a:latin typeface="Arial"/>
                <a:ea typeface="Arial"/>
                <a:cs typeface="Arial"/>
                <a:sym typeface="Arial"/>
              </a:endParaRPr>
            </a:p>
          </p:txBody>
        </p:sp>
        <p:sp>
          <p:nvSpPr>
            <p:cNvPr id="249" name="Google Shape;249;p22"/>
            <p:cNvSpPr/>
            <p:nvPr/>
          </p:nvSpPr>
          <p:spPr>
            <a:xfrm>
              <a:off x="5442250" y="1830150"/>
              <a:ext cx="2304600" cy="274500"/>
            </a:xfrm>
            <a:prstGeom prst="rect">
              <a:avLst/>
            </a:prstGeom>
            <a:solidFill>
              <a:srgbClr val="CFE2F3"/>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Softmax</a:t>
              </a:r>
              <a:endParaRPr sz="1400" b="0" i="0" u="none" strike="noStrike" cap="none">
                <a:solidFill>
                  <a:srgbClr val="000000"/>
                </a:solidFill>
                <a:latin typeface="Arial"/>
                <a:ea typeface="Arial"/>
                <a:cs typeface="Arial"/>
                <a:sym typeface="Arial"/>
              </a:endParaRPr>
            </a:p>
          </p:txBody>
        </p:sp>
        <p:cxnSp>
          <p:nvCxnSpPr>
            <p:cNvPr id="250" name="Google Shape;250;p22"/>
            <p:cNvCxnSpPr>
              <a:stCxn id="248" idx="0"/>
              <a:endCxn id="249" idx="2"/>
            </p:cNvCxnSpPr>
            <p:nvPr/>
          </p:nvCxnSpPr>
          <p:spPr>
            <a:xfrm rot="10800000">
              <a:off x="6594550" y="2104775"/>
              <a:ext cx="0" cy="321900"/>
            </a:xfrm>
            <a:prstGeom prst="straightConnector1">
              <a:avLst/>
            </a:prstGeom>
            <a:noFill/>
            <a:ln w="28575" cap="flat" cmpd="sng">
              <a:solidFill>
                <a:schemeClr val="dk2"/>
              </a:solidFill>
              <a:prstDash val="solid"/>
              <a:round/>
              <a:headEnd type="none" w="sm" len="sm"/>
              <a:tailEnd type="triangle" w="med" len="med"/>
            </a:ln>
          </p:spPr>
        </p:cxnSp>
        <p:cxnSp>
          <p:nvCxnSpPr>
            <p:cNvPr id="251" name="Google Shape;251;p22"/>
            <p:cNvCxnSpPr>
              <a:stCxn id="241" idx="0"/>
              <a:endCxn id="248" idx="2"/>
            </p:cNvCxnSpPr>
            <p:nvPr/>
          </p:nvCxnSpPr>
          <p:spPr>
            <a:xfrm rot="10800000">
              <a:off x="6594607" y="2701175"/>
              <a:ext cx="6600" cy="270900"/>
            </a:xfrm>
            <a:prstGeom prst="straightConnector1">
              <a:avLst/>
            </a:prstGeom>
            <a:noFill/>
            <a:ln w="28575" cap="flat" cmpd="sng">
              <a:solidFill>
                <a:schemeClr val="dk2"/>
              </a:solidFill>
              <a:prstDash val="solid"/>
              <a:round/>
              <a:headEnd type="none" w="sm" len="sm"/>
              <a:tailEnd type="triangle" w="med" len="med"/>
            </a:ln>
          </p:spPr>
        </p:cxnSp>
        <p:cxnSp>
          <p:nvCxnSpPr>
            <p:cNvPr id="252" name="Google Shape;252;p22"/>
            <p:cNvCxnSpPr>
              <a:stCxn id="253" idx="2"/>
              <a:endCxn id="241" idx="1"/>
            </p:cNvCxnSpPr>
            <p:nvPr/>
          </p:nvCxnSpPr>
          <p:spPr>
            <a:xfrm>
              <a:off x="3937150" y="2989925"/>
              <a:ext cx="1561500" cy="251700"/>
            </a:xfrm>
            <a:prstGeom prst="straightConnector1">
              <a:avLst/>
            </a:prstGeom>
            <a:noFill/>
            <a:ln w="28575" cap="flat" cmpd="sng">
              <a:solidFill>
                <a:schemeClr val="dk2"/>
              </a:solidFill>
              <a:prstDash val="solid"/>
              <a:round/>
              <a:headEnd type="none" w="sm" len="sm"/>
              <a:tailEnd type="triangle" w="med" len="med"/>
            </a:ln>
          </p:spPr>
        </p:cxnSp>
        <p:cxnSp>
          <p:nvCxnSpPr>
            <p:cNvPr id="254" name="Google Shape;254;p22"/>
            <p:cNvCxnSpPr>
              <a:stCxn id="253" idx="2"/>
              <a:endCxn id="240" idx="1"/>
            </p:cNvCxnSpPr>
            <p:nvPr/>
          </p:nvCxnSpPr>
          <p:spPr>
            <a:xfrm>
              <a:off x="3937150" y="2989925"/>
              <a:ext cx="1554900" cy="853200"/>
            </a:xfrm>
            <a:prstGeom prst="straightConnector1">
              <a:avLst/>
            </a:prstGeom>
            <a:noFill/>
            <a:ln w="28575" cap="flat" cmpd="sng">
              <a:solidFill>
                <a:schemeClr val="dk2"/>
              </a:solidFill>
              <a:prstDash val="solid"/>
              <a:round/>
              <a:headEnd type="none" w="sm" len="sm"/>
              <a:tailEnd type="triangle" w="med" len="med"/>
            </a:ln>
          </p:spPr>
        </p:cxnSp>
        <p:cxnSp>
          <p:nvCxnSpPr>
            <p:cNvPr id="255" name="Google Shape;255;p22"/>
            <p:cNvCxnSpPr>
              <a:stCxn id="253" idx="2"/>
              <a:endCxn id="239" idx="1"/>
            </p:cNvCxnSpPr>
            <p:nvPr/>
          </p:nvCxnSpPr>
          <p:spPr>
            <a:xfrm>
              <a:off x="3937150" y="2989925"/>
              <a:ext cx="1554900" cy="1454700"/>
            </a:xfrm>
            <a:prstGeom prst="straightConnector1">
              <a:avLst/>
            </a:prstGeom>
            <a:noFill/>
            <a:ln w="28575" cap="flat" cmpd="sng">
              <a:solidFill>
                <a:schemeClr val="dk2"/>
              </a:solidFill>
              <a:prstDash val="solid"/>
              <a:round/>
              <a:headEnd type="none" w="sm" len="sm"/>
              <a:tailEnd type="triangle" w="med" len="med"/>
            </a:ln>
          </p:spPr>
        </p:cxnSp>
        <p:sp>
          <p:nvSpPr>
            <p:cNvPr id="253" name="Google Shape;253;p22"/>
            <p:cNvSpPr/>
            <p:nvPr/>
          </p:nvSpPr>
          <p:spPr>
            <a:xfrm>
              <a:off x="2914900" y="2302325"/>
              <a:ext cx="2044500" cy="687600"/>
            </a:xfrm>
            <a:prstGeom prst="rect">
              <a:avLst/>
            </a:prstGeom>
            <a:solidFill>
              <a:srgbClr val="F3F3F3"/>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Arial"/>
                  <a:ea typeface="Arial"/>
                  <a:cs typeface="Arial"/>
                  <a:sym typeface="Arial"/>
                </a:rPr>
                <a:t>Output of Encoder</a:t>
              </a:r>
              <a:endParaRPr sz="1400" b="0" i="0" u="none" strike="noStrike" cap="none">
                <a:solidFill>
                  <a:schemeClr val="dk1"/>
                </a:solidFill>
                <a:latin typeface="Arial"/>
                <a:ea typeface="Arial"/>
                <a:cs typeface="Arial"/>
                <a:sym typeface="Arial"/>
              </a:endParaRPr>
            </a:p>
          </p:txBody>
        </p:sp>
        <p:cxnSp>
          <p:nvCxnSpPr>
            <p:cNvPr id="256" name="Google Shape;256;p22"/>
            <p:cNvCxnSpPr>
              <a:endCxn id="243" idx="3"/>
            </p:cNvCxnSpPr>
            <p:nvPr/>
          </p:nvCxnSpPr>
          <p:spPr>
            <a:xfrm rot="10800000">
              <a:off x="9016900" y="5145675"/>
              <a:ext cx="1027500" cy="0"/>
            </a:xfrm>
            <a:prstGeom prst="straightConnector1">
              <a:avLst/>
            </a:prstGeom>
            <a:noFill/>
            <a:ln w="38100" cap="flat" cmpd="sng">
              <a:solidFill>
                <a:schemeClr val="dk2"/>
              </a:solidFill>
              <a:prstDash val="solid"/>
              <a:round/>
              <a:headEnd type="none" w="sm" len="sm"/>
              <a:tailEnd type="triangle" w="med" len="med"/>
            </a:ln>
          </p:spPr>
        </p:cxnSp>
        <p:cxnSp>
          <p:nvCxnSpPr>
            <p:cNvPr id="257" name="Google Shape;257;p22"/>
            <p:cNvCxnSpPr/>
            <p:nvPr/>
          </p:nvCxnSpPr>
          <p:spPr>
            <a:xfrm>
              <a:off x="10020500" y="1978100"/>
              <a:ext cx="0" cy="3195300"/>
            </a:xfrm>
            <a:prstGeom prst="straightConnector1">
              <a:avLst/>
            </a:prstGeom>
            <a:noFill/>
            <a:ln w="38100" cap="flat" cmpd="sng">
              <a:solidFill>
                <a:schemeClr val="dk2"/>
              </a:solidFill>
              <a:prstDash val="solid"/>
              <a:round/>
              <a:headEnd type="none" w="sm" len="sm"/>
              <a:tailEnd type="none" w="sm" len="sm"/>
            </a:ln>
          </p:spPr>
        </p:cxnSp>
        <p:cxnSp>
          <p:nvCxnSpPr>
            <p:cNvPr id="258" name="Google Shape;258;p22"/>
            <p:cNvCxnSpPr>
              <a:stCxn id="249" idx="3"/>
            </p:cNvCxnSpPr>
            <p:nvPr/>
          </p:nvCxnSpPr>
          <p:spPr>
            <a:xfrm>
              <a:off x="7746850" y="1967400"/>
              <a:ext cx="4140600" cy="0"/>
            </a:xfrm>
            <a:prstGeom prst="straightConnector1">
              <a:avLst/>
            </a:prstGeom>
            <a:noFill/>
            <a:ln w="76200" cap="flat" cmpd="sng">
              <a:solidFill>
                <a:srgbClr val="3D85C6"/>
              </a:solidFill>
              <a:prstDash val="solid"/>
              <a:round/>
              <a:headEnd type="none" w="sm" len="sm"/>
              <a:tailEnd type="triangle" w="med" len="med"/>
            </a:ln>
          </p:spPr>
        </p:cxnSp>
      </p:grpSp>
      <p:sp>
        <p:nvSpPr>
          <p:cNvPr id="259" name="Google Shape;259;p22"/>
          <p:cNvSpPr/>
          <p:nvPr/>
        </p:nvSpPr>
        <p:spPr>
          <a:xfrm>
            <a:off x="7880925" y="1565500"/>
            <a:ext cx="5301300" cy="4954500"/>
          </a:xfrm>
          <a:prstGeom prst="rect">
            <a:avLst/>
          </a:prstGeom>
          <a:solidFill>
            <a:srgbClr val="99999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0" name="Google Shape;260;p22"/>
          <p:cNvGrpSpPr/>
          <p:nvPr/>
        </p:nvGrpSpPr>
        <p:grpSpPr>
          <a:xfrm>
            <a:off x="-2438400" y="1873400"/>
            <a:ext cx="10742407" cy="4224000"/>
            <a:chOff x="-7831900" y="1873400"/>
            <a:chExt cx="10742407" cy="4224000"/>
          </a:xfrm>
        </p:grpSpPr>
        <p:sp>
          <p:nvSpPr>
            <p:cNvPr id="261" name="Google Shape;261;p22"/>
            <p:cNvSpPr/>
            <p:nvPr/>
          </p:nvSpPr>
          <p:spPr>
            <a:xfrm>
              <a:off x="-4562450" y="1873400"/>
              <a:ext cx="6011400" cy="4224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2" name="Google Shape;262;p22"/>
            <p:cNvSpPr/>
            <p:nvPr/>
          </p:nvSpPr>
          <p:spPr>
            <a:xfrm>
              <a:off x="-2462262" y="3716663"/>
              <a:ext cx="2205000" cy="539100"/>
            </a:xfrm>
            <a:prstGeom prst="rect">
              <a:avLst/>
            </a:prstGeom>
            <a:solidFill>
              <a:srgbClr val="A4C2F4"/>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Arial"/>
                  <a:ea typeface="Arial"/>
                  <a:cs typeface="Arial"/>
                  <a:sym typeface="Arial"/>
                </a:rPr>
                <a:t>Encoder </a:t>
              </a:r>
              <a:r>
                <a:rPr lang="en-US" sz="1400" b="0" i="0" u="none" strike="noStrike" cap="none">
                  <a:solidFill>
                    <a:srgbClr val="000000"/>
                  </a:solidFill>
                  <a:latin typeface="Arial"/>
                  <a:ea typeface="Arial"/>
                  <a:cs typeface="Arial"/>
                  <a:sym typeface="Arial"/>
                </a:rPr>
                <a:t>Layer</a:t>
              </a:r>
              <a:endParaRPr sz="1400" b="0" i="0" u="none" strike="noStrike" cap="none">
                <a:solidFill>
                  <a:srgbClr val="000000"/>
                </a:solidFill>
                <a:latin typeface="Arial"/>
                <a:ea typeface="Arial"/>
                <a:cs typeface="Arial"/>
                <a:sym typeface="Arial"/>
              </a:endParaRPr>
            </a:p>
          </p:txBody>
        </p:sp>
        <p:sp>
          <p:nvSpPr>
            <p:cNvPr id="263" name="Google Shape;263;p22"/>
            <p:cNvSpPr/>
            <p:nvPr/>
          </p:nvSpPr>
          <p:spPr>
            <a:xfrm>
              <a:off x="-2462262" y="3115163"/>
              <a:ext cx="2205000" cy="539100"/>
            </a:xfrm>
            <a:prstGeom prst="rect">
              <a:avLst/>
            </a:prstGeom>
            <a:solidFill>
              <a:srgbClr val="A4C2F4"/>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Arial"/>
                  <a:ea typeface="Arial"/>
                  <a:cs typeface="Arial"/>
                  <a:sym typeface="Arial"/>
                </a:rPr>
                <a:t>...</a:t>
              </a:r>
              <a:endParaRPr sz="1400" b="0" i="0" u="none" strike="noStrike" cap="none">
                <a:solidFill>
                  <a:srgbClr val="000000"/>
                </a:solidFill>
                <a:latin typeface="Arial"/>
                <a:ea typeface="Arial"/>
                <a:cs typeface="Arial"/>
                <a:sym typeface="Arial"/>
              </a:endParaRPr>
            </a:p>
          </p:txBody>
        </p:sp>
        <p:sp>
          <p:nvSpPr>
            <p:cNvPr id="264" name="Google Shape;264;p22"/>
            <p:cNvSpPr/>
            <p:nvPr/>
          </p:nvSpPr>
          <p:spPr>
            <a:xfrm>
              <a:off x="-2455593" y="2513663"/>
              <a:ext cx="2205000" cy="539100"/>
            </a:xfrm>
            <a:prstGeom prst="rect">
              <a:avLst/>
            </a:prstGeom>
            <a:solidFill>
              <a:srgbClr val="A4C2F4"/>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Encoder Layer</a:t>
              </a:r>
              <a:endParaRPr sz="1400" b="0" i="0" u="none" strike="noStrike" cap="none">
                <a:solidFill>
                  <a:srgbClr val="000000"/>
                </a:solidFill>
                <a:latin typeface="Arial"/>
                <a:ea typeface="Arial"/>
                <a:cs typeface="Arial"/>
                <a:sym typeface="Arial"/>
              </a:endParaRPr>
            </a:p>
          </p:txBody>
        </p:sp>
        <p:sp>
          <p:nvSpPr>
            <p:cNvPr id="265" name="Google Shape;265;p22"/>
            <p:cNvSpPr/>
            <p:nvPr/>
          </p:nvSpPr>
          <p:spPr>
            <a:xfrm>
              <a:off x="-2505400" y="5271163"/>
              <a:ext cx="2304600" cy="687600"/>
            </a:xfrm>
            <a:prstGeom prst="rect">
              <a:avLst/>
            </a:prstGeom>
            <a:solidFill>
              <a:srgbClr val="CFE2F3"/>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Source Language</a:t>
              </a:r>
              <a:br>
                <a:rPr lang="en-US"/>
              </a:br>
              <a:r>
                <a:rPr lang="en-US" sz="1400" b="0" i="0" u="none" strike="noStrike" cap="none">
                  <a:solidFill>
                    <a:srgbClr val="000000"/>
                  </a:solidFill>
                  <a:latin typeface="Arial"/>
                  <a:ea typeface="Arial"/>
                  <a:cs typeface="Arial"/>
                  <a:sym typeface="Arial"/>
                </a:rPr>
                <a:t>Word Embedding</a:t>
              </a:r>
              <a:endParaRPr sz="1400" b="0" i="0" u="none" strike="noStrike" cap="none">
                <a:solidFill>
                  <a:srgbClr val="000000"/>
                </a:solidFill>
                <a:latin typeface="Arial"/>
                <a:ea typeface="Arial"/>
                <a:cs typeface="Arial"/>
                <a:sym typeface="Arial"/>
              </a:endParaRPr>
            </a:p>
          </p:txBody>
        </p:sp>
        <p:sp>
          <p:nvSpPr>
            <p:cNvPr id="266" name="Google Shape;266;p22"/>
            <p:cNvSpPr/>
            <p:nvPr/>
          </p:nvSpPr>
          <p:spPr>
            <a:xfrm>
              <a:off x="-4372875" y="4419650"/>
              <a:ext cx="2304600" cy="687600"/>
            </a:xfrm>
            <a:prstGeom prst="rect">
              <a:avLst/>
            </a:prstGeom>
            <a:solidFill>
              <a:srgbClr val="CFE2F3"/>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Positional Encoding</a:t>
              </a:r>
              <a:endParaRPr sz="1400" b="0" i="0" u="none" strike="noStrike" cap="none">
                <a:solidFill>
                  <a:srgbClr val="000000"/>
                </a:solidFill>
                <a:latin typeface="Arial"/>
                <a:ea typeface="Arial"/>
                <a:cs typeface="Arial"/>
                <a:sym typeface="Arial"/>
              </a:endParaRPr>
            </a:p>
          </p:txBody>
        </p:sp>
        <p:cxnSp>
          <p:nvCxnSpPr>
            <p:cNvPr id="267" name="Google Shape;267;p22"/>
            <p:cNvCxnSpPr>
              <a:stCxn id="268" idx="0"/>
              <a:endCxn id="262" idx="2"/>
            </p:cNvCxnSpPr>
            <p:nvPr/>
          </p:nvCxnSpPr>
          <p:spPr>
            <a:xfrm rot="10800000">
              <a:off x="-1359700" y="4255707"/>
              <a:ext cx="6600" cy="325200"/>
            </a:xfrm>
            <a:prstGeom prst="straightConnector1">
              <a:avLst/>
            </a:prstGeom>
            <a:noFill/>
            <a:ln w="28575" cap="flat" cmpd="sng">
              <a:solidFill>
                <a:schemeClr val="dk2"/>
              </a:solidFill>
              <a:prstDash val="solid"/>
              <a:round/>
              <a:headEnd type="none" w="sm" len="sm"/>
              <a:tailEnd type="triangle" w="med" len="med"/>
            </a:ln>
          </p:spPr>
        </p:cxnSp>
        <p:sp>
          <p:nvSpPr>
            <p:cNvPr id="268" name="Google Shape;268;p22"/>
            <p:cNvSpPr/>
            <p:nvPr/>
          </p:nvSpPr>
          <p:spPr>
            <a:xfrm>
              <a:off x="-1535650" y="4580907"/>
              <a:ext cx="365100" cy="365100"/>
            </a:xfrm>
            <a:prstGeom prst="ellipse">
              <a:avLst/>
            </a:prstGeom>
            <a:solidFill>
              <a:srgbClr val="9FC5E8"/>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a:t>
              </a:r>
              <a:endParaRPr sz="1400" b="0" i="0" u="none" strike="noStrike" cap="none">
                <a:solidFill>
                  <a:srgbClr val="000000"/>
                </a:solidFill>
                <a:latin typeface="Arial"/>
                <a:ea typeface="Arial"/>
                <a:cs typeface="Arial"/>
                <a:sym typeface="Arial"/>
              </a:endParaRPr>
            </a:p>
          </p:txBody>
        </p:sp>
        <p:cxnSp>
          <p:nvCxnSpPr>
            <p:cNvPr id="269" name="Google Shape;269;p22"/>
            <p:cNvCxnSpPr>
              <a:stCxn id="266" idx="3"/>
              <a:endCxn id="268" idx="2"/>
            </p:cNvCxnSpPr>
            <p:nvPr/>
          </p:nvCxnSpPr>
          <p:spPr>
            <a:xfrm>
              <a:off x="-2068275" y="4763450"/>
              <a:ext cx="532500" cy="0"/>
            </a:xfrm>
            <a:prstGeom prst="straightConnector1">
              <a:avLst/>
            </a:prstGeom>
            <a:noFill/>
            <a:ln w="28575" cap="flat" cmpd="sng">
              <a:solidFill>
                <a:schemeClr val="dk2"/>
              </a:solidFill>
              <a:prstDash val="solid"/>
              <a:round/>
              <a:headEnd type="none" w="sm" len="sm"/>
              <a:tailEnd type="triangle" w="med" len="med"/>
            </a:ln>
          </p:spPr>
        </p:cxnSp>
        <p:cxnSp>
          <p:nvCxnSpPr>
            <p:cNvPr id="270" name="Google Shape;270;p22"/>
            <p:cNvCxnSpPr>
              <a:stCxn id="265" idx="0"/>
              <a:endCxn id="268" idx="4"/>
            </p:cNvCxnSpPr>
            <p:nvPr/>
          </p:nvCxnSpPr>
          <p:spPr>
            <a:xfrm rot="10800000">
              <a:off x="-1353100" y="4945963"/>
              <a:ext cx="0" cy="325200"/>
            </a:xfrm>
            <a:prstGeom prst="straightConnector1">
              <a:avLst/>
            </a:prstGeom>
            <a:noFill/>
            <a:ln w="28575" cap="flat" cmpd="sng">
              <a:solidFill>
                <a:schemeClr val="dk2"/>
              </a:solidFill>
              <a:prstDash val="solid"/>
              <a:round/>
              <a:headEnd type="none" w="sm" len="sm"/>
              <a:tailEnd type="triangle" w="med" len="med"/>
            </a:ln>
          </p:spPr>
        </p:cxnSp>
        <p:cxnSp>
          <p:nvCxnSpPr>
            <p:cNvPr id="271" name="Google Shape;271;p22"/>
            <p:cNvCxnSpPr>
              <a:endCxn id="265" idx="1"/>
            </p:cNvCxnSpPr>
            <p:nvPr/>
          </p:nvCxnSpPr>
          <p:spPr>
            <a:xfrm>
              <a:off x="-7831900" y="5614963"/>
              <a:ext cx="5326500" cy="0"/>
            </a:xfrm>
            <a:prstGeom prst="straightConnector1">
              <a:avLst/>
            </a:prstGeom>
            <a:noFill/>
            <a:ln w="76200" cap="flat" cmpd="sng">
              <a:solidFill>
                <a:srgbClr val="3D85C6"/>
              </a:solidFill>
              <a:prstDash val="solid"/>
              <a:round/>
              <a:headEnd type="none" w="sm" len="sm"/>
              <a:tailEnd type="triangle" w="med" len="med"/>
            </a:ln>
          </p:spPr>
        </p:cxnSp>
        <p:cxnSp>
          <p:nvCxnSpPr>
            <p:cNvPr id="272" name="Google Shape;272;p22"/>
            <p:cNvCxnSpPr>
              <a:stCxn id="264" idx="3"/>
            </p:cNvCxnSpPr>
            <p:nvPr/>
          </p:nvCxnSpPr>
          <p:spPr>
            <a:xfrm>
              <a:off x="-250593" y="2783213"/>
              <a:ext cx="3161100" cy="0"/>
            </a:xfrm>
            <a:prstGeom prst="straightConnector1">
              <a:avLst/>
            </a:prstGeom>
            <a:noFill/>
            <a:ln w="76200" cap="flat" cmpd="sng">
              <a:solidFill>
                <a:srgbClr val="3D85C6"/>
              </a:solidFill>
              <a:prstDash val="solid"/>
              <a:round/>
              <a:headEnd type="none" w="sm" len="sm"/>
              <a:tailEnd type="triangle" w="med" len="med"/>
            </a:ln>
          </p:spPr>
        </p:cxnSp>
      </p:grpSp>
    </p:spTree>
    <p:extLst>
      <p:ext uri="{BB962C8B-B14F-4D97-AF65-F5344CB8AC3E}">
        <p14:creationId xmlns:p14="http://schemas.microsoft.com/office/powerpoint/2010/main" val="69580919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23"/>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1800"/>
              <a:buNone/>
            </a:pPr>
            <a:r>
              <a:rPr lang="en-US"/>
              <a:t>Transformer - Encoder</a:t>
            </a:r>
            <a:endParaRPr/>
          </a:p>
        </p:txBody>
      </p:sp>
      <p:sp>
        <p:nvSpPr>
          <p:cNvPr id="279" name="Google Shape;279;p23"/>
          <p:cNvSpPr txBox="1">
            <a:spLocks noGrp="1"/>
          </p:cNvSpPr>
          <p:nvPr>
            <p:ph type="sldNum" idx="12"/>
          </p:nvPr>
        </p:nvSpPr>
        <p:spPr>
          <a:xfrm>
            <a:off x="61722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53</a:t>
            </a:fld>
            <a:endParaRPr/>
          </a:p>
        </p:txBody>
      </p:sp>
      <p:sp>
        <p:nvSpPr>
          <p:cNvPr id="280" name="Google Shape;280;p23"/>
          <p:cNvSpPr/>
          <p:nvPr/>
        </p:nvSpPr>
        <p:spPr>
          <a:xfrm>
            <a:off x="391375" y="1477175"/>
            <a:ext cx="15964200" cy="5091900"/>
          </a:xfrm>
          <a:prstGeom prst="rect">
            <a:avLst/>
          </a:prstGeom>
          <a:solidFill>
            <a:srgbClr val="99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81" name="Google Shape;281;p23"/>
          <p:cNvGrpSpPr/>
          <p:nvPr/>
        </p:nvGrpSpPr>
        <p:grpSpPr>
          <a:xfrm>
            <a:off x="8308400" y="1600625"/>
            <a:ext cx="8972550" cy="4886100"/>
            <a:chOff x="2914900" y="1600625"/>
            <a:chExt cx="8972550" cy="4886100"/>
          </a:xfrm>
        </p:grpSpPr>
        <p:sp>
          <p:nvSpPr>
            <p:cNvPr id="282" name="Google Shape;282;p23"/>
            <p:cNvSpPr/>
            <p:nvPr/>
          </p:nvSpPr>
          <p:spPr>
            <a:xfrm>
              <a:off x="3437450" y="1600625"/>
              <a:ext cx="6011400" cy="48861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3" name="Google Shape;283;p23"/>
            <p:cNvSpPr/>
            <p:nvPr/>
          </p:nvSpPr>
          <p:spPr>
            <a:xfrm>
              <a:off x="5492038" y="4175075"/>
              <a:ext cx="2205000" cy="539100"/>
            </a:xfrm>
            <a:prstGeom prst="rect">
              <a:avLst/>
            </a:prstGeom>
            <a:solidFill>
              <a:srgbClr val="A4C2F4"/>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Arial"/>
                  <a:ea typeface="Arial"/>
                  <a:cs typeface="Arial"/>
                  <a:sym typeface="Arial"/>
                </a:rPr>
                <a:t>Decoder </a:t>
              </a:r>
              <a:r>
                <a:rPr lang="en-US" sz="1400" b="0" i="0" u="none" strike="noStrike" cap="none">
                  <a:solidFill>
                    <a:srgbClr val="000000"/>
                  </a:solidFill>
                  <a:latin typeface="Arial"/>
                  <a:ea typeface="Arial"/>
                  <a:cs typeface="Arial"/>
                  <a:sym typeface="Arial"/>
                </a:rPr>
                <a:t>Layer</a:t>
              </a:r>
              <a:endParaRPr sz="1400" b="0" i="0" u="none" strike="noStrike" cap="none">
                <a:solidFill>
                  <a:srgbClr val="000000"/>
                </a:solidFill>
                <a:latin typeface="Arial"/>
                <a:ea typeface="Arial"/>
                <a:cs typeface="Arial"/>
                <a:sym typeface="Arial"/>
              </a:endParaRPr>
            </a:p>
          </p:txBody>
        </p:sp>
        <p:sp>
          <p:nvSpPr>
            <p:cNvPr id="284" name="Google Shape;284;p23"/>
            <p:cNvSpPr/>
            <p:nvPr/>
          </p:nvSpPr>
          <p:spPr>
            <a:xfrm>
              <a:off x="5492038" y="3573575"/>
              <a:ext cx="2205000" cy="539100"/>
            </a:xfrm>
            <a:prstGeom prst="rect">
              <a:avLst/>
            </a:prstGeom>
            <a:solidFill>
              <a:srgbClr val="A4C2F4"/>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Arial"/>
                  <a:ea typeface="Arial"/>
                  <a:cs typeface="Arial"/>
                  <a:sym typeface="Arial"/>
                </a:rPr>
                <a:t>...</a:t>
              </a:r>
              <a:endParaRPr sz="1400" b="0" i="0" u="none" strike="noStrike" cap="none">
                <a:solidFill>
                  <a:srgbClr val="000000"/>
                </a:solidFill>
                <a:latin typeface="Arial"/>
                <a:ea typeface="Arial"/>
                <a:cs typeface="Arial"/>
                <a:sym typeface="Arial"/>
              </a:endParaRPr>
            </a:p>
          </p:txBody>
        </p:sp>
        <p:sp>
          <p:nvSpPr>
            <p:cNvPr id="285" name="Google Shape;285;p23"/>
            <p:cNvSpPr/>
            <p:nvPr/>
          </p:nvSpPr>
          <p:spPr>
            <a:xfrm>
              <a:off x="5498707" y="2972075"/>
              <a:ext cx="2205000" cy="539100"/>
            </a:xfrm>
            <a:prstGeom prst="rect">
              <a:avLst/>
            </a:prstGeom>
            <a:solidFill>
              <a:srgbClr val="A4C2F4"/>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Decoder Layer</a:t>
              </a:r>
              <a:endParaRPr sz="1400" b="0" i="0" u="none" strike="noStrike" cap="none">
                <a:solidFill>
                  <a:srgbClr val="000000"/>
                </a:solidFill>
                <a:latin typeface="Arial"/>
                <a:ea typeface="Arial"/>
                <a:cs typeface="Arial"/>
                <a:sym typeface="Arial"/>
              </a:endParaRPr>
            </a:p>
          </p:txBody>
        </p:sp>
        <p:sp>
          <p:nvSpPr>
            <p:cNvPr id="286" name="Google Shape;286;p23"/>
            <p:cNvSpPr/>
            <p:nvPr/>
          </p:nvSpPr>
          <p:spPr>
            <a:xfrm>
              <a:off x="5448900" y="5653375"/>
              <a:ext cx="2304600" cy="687600"/>
            </a:xfrm>
            <a:prstGeom prst="rect">
              <a:avLst/>
            </a:prstGeom>
            <a:solidFill>
              <a:srgbClr val="CFE2F3"/>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Target Language Embedding</a:t>
              </a:r>
              <a:endParaRPr sz="1400" b="0" i="0" u="none" strike="noStrike" cap="none">
                <a:solidFill>
                  <a:srgbClr val="000000"/>
                </a:solidFill>
                <a:latin typeface="Arial"/>
                <a:ea typeface="Arial"/>
                <a:cs typeface="Arial"/>
                <a:sym typeface="Arial"/>
              </a:endParaRPr>
            </a:p>
          </p:txBody>
        </p:sp>
        <p:sp>
          <p:nvSpPr>
            <p:cNvPr id="287" name="Google Shape;287;p23"/>
            <p:cNvSpPr/>
            <p:nvPr/>
          </p:nvSpPr>
          <p:spPr>
            <a:xfrm>
              <a:off x="6972400" y="4876125"/>
              <a:ext cx="2044500" cy="539100"/>
            </a:xfrm>
            <a:prstGeom prst="rect">
              <a:avLst/>
            </a:prstGeom>
            <a:solidFill>
              <a:srgbClr val="CFE2F3"/>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Positional Encoding</a:t>
              </a:r>
              <a:endParaRPr sz="1400" b="0" i="0" u="none" strike="noStrike" cap="none">
                <a:solidFill>
                  <a:srgbClr val="000000"/>
                </a:solidFill>
                <a:latin typeface="Arial"/>
                <a:ea typeface="Arial"/>
                <a:cs typeface="Arial"/>
                <a:sym typeface="Arial"/>
              </a:endParaRPr>
            </a:p>
          </p:txBody>
        </p:sp>
        <p:cxnSp>
          <p:nvCxnSpPr>
            <p:cNvPr id="288" name="Google Shape;288;p23"/>
            <p:cNvCxnSpPr>
              <a:stCxn id="289" idx="0"/>
              <a:endCxn id="283" idx="2"/>
            </p:cNvCxnSpPr>
            <p:nvPr/>
          </p:nvCxnSpPr>
          <p:spPr>
            <a:xfrm rot="10800000">
              <a:off x="6594600" y="4714120"/>
              <a:ext cx="6600" cy="249000"/>
            </a:xfrm>
            <a:prstGeom prst="straightConnector1">
              <a:avLst/>
            </a:prstGeom>
            <a:noFill/>
            <a:ln w="28575" cap="flat" cmpd="sng">
              <a:solidFill>
                <a:schemeClr val="dk2"/>
              </a:solidFill>
              <a:prstDash val="solid"/>
              <a:round/>
              <a:headEnd type="none" w="sm" len="sm"/>
              <a:tailEnd type="triangle" w="med" len="med"/>
            </a:ln>
          </p:spPr>
        </p:cxnSp>
        <p:sp>
          <p:nvSpPr>
            <p:cNvPr id="289" name="Google Shape;289;p23"/>
            <p:cNvSpPr/>
            <p:nvPr/>
          </p:nvSpPr>
          <p:spPr>
            <a:xfrm>
              <a:off x="6418650" y="4963120"/>
              <a:ext cx="365100" cy="365100"/>
            </a:xfrm>
            <a:prstGeom prst="ellipse">
              <a:avLst/>
            </a:prstGeom>
            <a:solidFill>
              <a:srgbClr val="9FC5E8"/>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a:t>
              </a:r>
              <a:endParaRPr sz="1800" b="0" i="0" u="none" strike="noStrike" cap="none">
                <a:solidFill>
                  <a:srgbClr val="000000"/>
                </a:solidFill>
                <a:latin typeface="Arial"/>
                <a:ea typeface="Arial"/>
                <a:cs typeface="Arial"/>
                <a:sym typeface="Arial"/>
              </a:endParaRPr>
            </a:p>
          </p:txBody>
        </p:sp>
        <p:cxnSp>
          <p:nvCxnSpPr>
            <p:cNvPr id="290" name="Google Shape;290;p23"/>
            <p:cNvCxnSpPr>
              <a:stCxn id="289" idx="6"/>
              <a:endCxn id="289" idx="6"/>
            </p:cNvCxnSpPr>
            <p:nvPr/>
          </p:nvCxnSpPr>
          <p:spPr>
            <a:xfrm>
              <a:off x="6783750" y="5145670"/>
              <a:ext cx="0" cy="0"/>
            </a:xfrm>
            <a:prstGeom prst="straightConnector1">
              <a:avLst/>
            </a:prstGeom>
            <a:noFill/>
            <a:ln w="28575" cap="flat" cmpd="sng">
              <a:solidFill>
                <a:schemeClr val="dk2"/>
              </a:solidFill>
              <a:prstDash val="solid"/>
              <a:round/>
              <a:headEnd type="none" w="sm" len="sm"/>
              <a:tailEnd type="triangle" w="med" len="med"/>
            </a:ln>
          </p:spPr>
        </p:cxnSp>
        <p:cxnSp>
          <p:nvCxnSpPr>
            <p:cNvPr id="291" name="Google Shape;291;p23"/>
            <p:cNvCxnSpPr>
              <a:stCxn id="286" idx="0"/>
              <a:endCxn id="289" idx="4"/>
            </p:cNvCxnSpPr>
            <p:nvPr/>
          </p:nvCxnSpPr>
          <p:spPr>
            <a:xfrm rot="10800000">
              <a:off x="6601200" y="5328175"/>
              <a:ext cx="0" cy="325200"/>
            </a:xfrm>
            <a:prstGeom prst="straightConnector1">
              <a:avLst/>
            </a:prstGeom>
            <a:noFill/>
            <a:ln w="28575" cap="flat" cmpd="sng">
              <a:solidFill>
                <a:schemeClr val="dk2"/>
              </a:solidFill>
              <a:prstDash val="solid"/>
              <a:round/>
              <a:headEnd type="none" w="sm" len="sm"/>
              <a:tailEnd type="triangle" w="med" len="med"/>
            </a:ln>
          </p:spPr>
        </p:cxnSp>
        <p:sp>
          <p:nvSpPr>
            <p:cNvPr id="292" name="Google Shape;292;p23"/>
            <p:cNvSpPr/>
            <p:nvPr/>
          </p:nvSpPr>
          <p:spPr>
            <a:xfrm>
              <a:off x="5442250" y="2426675"/>
              <a:ext cx="2304600" cy="274500"/>
            </a:xfrm>
            <a:prstGeom prst="rect">
              <a:avLst/>
            </a:prstGeom>
            <a:solidFill>
              <a:srgbClr val="CFE2F3"/>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Linear</a:t>
              </a:r>
              <a:endParaRPr sz="1400" b="0" i="0" u="none" strike="noStrike" cap="none">
                <a:solidFill>
                  <a:srgbClr val="000000"/>
                </a:solidFill>
                <a:latin typeface="Arial"/>
                <a:ea typeface="Arial"/>
                <a:cs typeface="Arial"/>
                <a:sym typeface="Arial"/>
              </a:endParaRPr>
            </a:p>
          </p:txBody>
        </p:sp>
        <p:sp>
          <p:nvSpPr>
            <p:cNvPr id="293" name="Google Shape;293;p23"/>
            <p:cNvSpPr/>
            <p:nvPr/>
          </p:nvSpPr>
          <p:spPr>
            <a:xfrm>
              <a:off x="5442250" y="1830150"/>
              <a:ext cx="2304600" cy="274500"/>
            </a:xfrm>
            <a:prstGeom prst="rect">
              <a:avLst/>
            </a:prstGeom>
            <a:solidFill>
              <a:srgbClr val="CFE2F3"/>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Softmax</a:t>
              </a:r>
              <a:endParaRPr sz="1400" b="0" i="0" u="none" strike="noStrike" cap="none">
                <a:solidFill>
                  <a:srgbClr val="000000"/>
                </a:solidFill>
                <a:latin typeface="Arial"/>
                <a:ea typeface="Arial"/>
                <a:cs typeface="Arial"/>
                <a:sym typeface="Arial"/>
              </a:endParaRPr>
            </a:p>
          </p:txBody>
        </p:sp>
        <p:cxnSp>
          <p:nvCxnSpPr>
            <p:cNvPr id="294" name="Google Shape;294;p23"/>
            <p:cNvCxnSpPr>
              <a:stCxn id="292" idx="0"/>
              <a:endCxn id="293" idx="2"/>
            </p:cNvCxnSpPr>
            <p:nvPr/>
          </p:nvCxnSpPr>
          <p:spPr>
            <a:xfrm rot="10800000">
              <a:off x="6594550" y="2104775"/>
              <a:ext cx="0" cy="321900"/>
            </a:xfrm>
            <a:prstGeom prst="straightConnector1">
              <a:avLst/>
            </a:prstGeom>
            <a:noFill/>
            <a:ln w="28575" cap="flat" cmpd="sng">
              <a:solidFill>
                <a:schemeClr val="dk2"/>
              </a:solidFill>
              <a:prstDash val="solid"/>
              <a:round/>
              <a:headEnd type="none" w="sm" len="sm"/>
              <a:tailEnd type="triangle" w="med" len="med"/>
            </a:ln>
          </p:spPr>
        </p:cxnSp>
        <p:cxnSp>
          <p:nvCxnSpPr>
            <p:cNvPr id="295" name="Google Shape;295;p23"/>
            <p:cNvCxnSpPr>
              <a:stCxn id="285" idx="0"/>
              <a:endCxn id="292" idx="2"/>
            </p:cNvCxnSpPr>
            <p:nvPr/>
          </p:nvCxnSpPr>
          <p:spPr>
            <a:xfrm rot="10800000">
              <a:off x="6594607" y="2701175"/>
              <a:ext cx="6600" cy="270900"/>
            </a:xfrm>
            <a:prstGeom prst="straightConnector1">
              <a:avLst/>
            </a:prstGeom>
            <a:noFill/>
            <a:ln w="28575" cap="flat" cmpd="sng">
              <a:solidFill>
                <a:schemeClr val="dk2"/>
              </a:solidFill>
              <a:prstDash val="solid"/>
              <a:round/>
              <a:headEnd type="none" w="sm" len="sm"/>
              <a:tailEnd type="triangle" w="med" len="med"/>
            </a:ln>
          </p:spPr>
        </p:cxnSp>
        <p:cxnSp>
          <p:nvCxnSpPr>
            <p:cNvPr id="296" name="Google Shape;296;p23"/>
            <p:cNvCxnSpPr>
              <a:stCxn id="297" idx="2"/>
              <a:endCxn id="285" idx="1"/>
            </p:cNvCxnSpPr>
            <p:nvPr/>
          </p:nvCxnSpPr>
          <p:spPr>
            <a:xfrm>
              <a:off x="3937150" y="2989925"/>
              <a:ext cx="1561500" cy="251700"/>
            </a:xfrm>
            <a:prstGeom prst="straightConnector1">
              <a:avLst/>
            </a:prstGeom>
            <a:noFill/>
            <a:ln w="28575" cap="flat" cmpd="sng">
              <a:solidFill>
                <a:schemeClr val="dk2"/>
              </a:solidFill>
              <a:prstDash val="solid"/>
              <a:round/>
              <a:headEnd type="none" w="sm" len="sm"/>
              <a:tailEnd type="triangle" w="med" len="med"/>
            </a:ln>
          </p:spPr>
        </p:cxnSp>
        <p:cxnSp>
          <p:nvCxnSpPr>
            <p:cNvPr id="298" name="Google Shape;298;p23"/>
            <p:cNvCxnSpPr>
              <a:stCxn id="297" idx="2"/>
              <a:endCxn id="284" idx="1"/>
            </p:cNvCxnSpPr>
            <p:nvPr/>
          </p:nvCxnSpPr>
          <p:spPr>
            <a:xfrm>
              <a:off x="3937150" y="2989925"/>
              <a:ext cx="1554900" cy="853200"/>
            </a:xfrm>
            <a:prstGeom prst="straightConnector1">
              <a:avLst/>
            </a:prstGeom>
            <a:noFill/>
            <a:ln w="28575" cap="flat" cmpd="sng">
              <a:solidFill>
                <a:schemeClr val="dk2"/>
              </a:solidFill>
              <a:prstDash val="solid"/>
              <a:round/>
              <a:headEnd type="none" w="sm" len="sm"/>
              <a:tailEnd type="triangle" w="med" len="med"/>
            </a:ln>
          </p:spPr>
        </p:cxnSp>
        <p:cxnSp>
          <p:nvCxnSpPr>
            <p:cNvPr id="299" name="Google Shape;299;p23"/>
            <p:cNvCxnSpPr>
              <a:stCxn id="297" idx="2"/>
              <a:endCxn id="283" idx="1"/>
            </p:cNvCxnSpPr>
            <p:nvPr/>
          </p:nvCxnSpPr>
          <p:spPr>
            <a:xfrm>
              <a:off x="3937150" y="2989925"/>
              <a:ext cx="1554900" cy="1454700"/>
            </a:xfrm>
            <a:prstGeom prst="straightConnector1">
              <a:avLst/>
            </a:prstGeom>
            <a:noFill/>
            <a:ln w="28575" cap="flat" cmpd="sng">
              <a:solidFill>
                <a:schemeClr val="dk2"/>
              </a:solidFill>
              <a:prstDash val="solid"/>
              <a:round/>
              <a:headEnd type="none" w="sm" len="sm"/>
              <a:tailEnd type="triangle" w="med" len="med"/>
            </a:ln>
          </p:spPr>
        </p:cxnSp>
        <p:sp>
          <p:nvSpPr>
            <p:cNvPr id="297" name="Google Shape;297;p23"/>
            <p:cNvSpPr/>
            <p:nvPr/>
          </p:nvSpPr>
          <p:spPr>
            <a:xfrm>
              <a:off x="2914900" y="2302325"/>
              <a:ext cx="2044500" cy="687600"/>
            </a:xfrm>
            <a:prstGeom prst="rect">
              <a:avLst/>
            </a:prstGeom>
            <a:solidFill>
              <a:srgbClr val="F3F3F3"/>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Arial"/>
                  <a:ea typeface="Arial"/>
                  <a:cs typeface="Arial"/>
                  <a:sym typeface="Arial"/>
                </a:rPr>
                <a:t>Output of Encoder</a:t>
              </a:r>
              <a:endParaRPr sz="1400" b="0" i="0" u="none" strike="noStrike" cap="none">
                <a:solidFill>
                  <a:schemeClr val="dk1"/>
                </a:solidFill>
                <a:latin typeface="Arial"/>
                <a:ea typeface="Arial"/>
                <a:cs typeface="Arial"/>
                <a:sym typeface="Arial"/>
              </a:endParaRPr>
            </a:p>
          </p:txBody>
        </p:sp>
        <p:cxnSp>
          <p:nvCxnSpPr>
            <p:cNvPr id="300" name="Google Shape;300;p23"/>
            <p:cNvCxnSpPr>
              <a:endCxn id="287" idx="3"/>
            </p:cNvCxnSpPr>
            <p:nvPr/>
          </p:nvCxnSpPr>
          <p:spPr>
            <a:xfrm rot="10800000">
              <a:off x="9016900" y="5145675"/>
              <a:ext cx="1027500" cy="0"/>
            </a:xfrm>
            <a:prstGeom prst="straightConnector1">
              <a:avLst/>
            </a:prstGeom>
            <a:noFill/>
            <a:ln w="38100" cap="flat" cmpd="sng">
              <a:solidFill>
                <a:schemeClr val="dk2"/>
              </a:solidFill>
              <a:prstDash val="solid"/>
              <a:round/>
              <a:headEnd type="none" w="sm" len="sm"/>
              <a:tailEnd type="triangle" w="med" len="med"/>
            </a:ln>
          </p:spPr>
        </p:cxnSp>
        <p:cxnSp>
          <p:nvCxnSpPr>
            <p:cNvPr id="301" name="Google Shape;301;p23"/>
            <p:cNvCxnSpPr/>
            <p:nvPr/>
          </p:nvCxnSpPr>
          <p:spPr>
            <a:xfrm>
              <a:off x="10020500" y="1978100"/>
              <a:ext cx="0" cy="3195300"/>
            </a:xfrm>
            <a:prstGeom prst="straightConnector1">
              <a:avLst/>
            </a:prstGeom>
            <a:noFill/>
            <a:ln w="38100" cap="flat" cmpd="sng">
              <a:solidFill>
                <a:schemeClr val="dk2"/>
              </a:solidFill>
              <a:prstDash val="solid"/>
              <a:round/>
              <a:headEnd type="none" w="sm" len="sm"/>
              <a:tailEnd type="none" w="sm" len="sm"/>
            </a:ln>
          </p:spPr>
        </p:cxnSp>
        <p:cxnSp>
          <p:nvCxnSpPr>
            <p:cNvPr id="302" name="Google Shape;302;p23"/>
            <p:cNvCxnSpPr>
              <a:stCxn id="293" idx="3"/>
            </p:cNvCxnSpPr>
            <p:nvPr/>
          </p:nvCxnSpPr>
          <p:spPr>
            <a:xfrm>
              <a:off x="7746850" y="1967400"/>
              <a:ext cx="4140600" cy="0"/>
            </a:xfrm>
            <a:prstGeom prst="straightConnector1">
              <a:avLst/>
            </a:prstGeom>
            <a:noFill/>
            <a:ln w="76200" cap="flat" cmpd="sng">
              <a:solidFill>
                <a:srgbClr val="3D85C6"/>
              </a:solidFill>
              <a:prstDash val="solid"/>
              <a:round/>
              <a:headEnd type="none" w="sm" len="sm"/>
              <a:tailEnd type="triangle" w="med" len="med"/>
            </a:ln>
          </p:spPr>
        </p:cxnSp>
      </p:grpSp>
      <p:grpSp>
        <p:nvGrpSpPr>
          <p:cNvPr id="303" name="Google Shape;303;p23"/>
          <p:cNvGrpSpPr/>
          <p:nvPr/>
        </p:nvGrpSpPr>
        <p:grpSpPr>
          <a:xfrm>
            <a:off x="-2438400" y="1873400"/>
            <a:ext cx="10742407" cy="4224000"/>
            <a:chOff x="-7831900" y="1873400"/>
            <a:chExt cx="10742407" cy="4224000"/>
          </a:xfrm>
        </p:grpSpPr>
        <p:sp>
          <p:nvSpPr>
            <p:cNvPr id="304" name="Google Shape;304;p23"/>
            <p:cNvSpPr/>
            <p:nvPr/>
          </p:nvSpPr>
          <p:spPr>
            <a:xfrm>
              <a:off x="-4562450" y="1873400"/>
              <a:ext cx="6011400" cy="4224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5" name="Google Shape;305;p23"/>
            <p:cNvSpPr/>
            <p:nvPr/>
          </p:nvSpPr>
          <p:spPr>
            <a:xfrm>
              <a:off x="-2462262" y="3716663"/>
              <a:ext cx="2205000" cy="539100"/>
            </a:xfrm>
            <a:prstGeom prst="rect">
              <a:avLst/>
            </a:prstGeom>
            <a:solidFill>
              <a:srgbClr val="A4C2F4"/>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Arial"/>
                  <a:ea typeface="Arial"/>
                  <a:cs typeface="Arial"/>
                  <a:sym typeface="Arial"/>
                </a:rPr>
                <a:t>Encoder </a:t>
              </a:r>
              <a:r>
                <a:rPr lang="en-US" sz="1400" b="0" i="0" u="none" strike="noStrike" cap="none">
                  <a:solidFill>
                    <a:srgbClr val="000000"/>
                  </a:solidFill>
                  <a:latin typeface="Arial"/>
                  <a:ea typeface="Arial"/>
                  <a:cs typeface="Arial"/>
                  <a:sym typeface="Arial"/>
                </a:rPr>
                <a:t>Layer</a:t>
              </a:r>
              <a:endParaRPr sz="1400" b="0" i="0" u="none" strike="noStrike" cap="none">
                <a:solidFill>
                  <a:srgbClr val="000000"/>
                </a:solidFill>
                <a:latin typeface="Arial"/>
                <a:ea typeface="Arial"/>
                <a:cs typeface="Arial"/>
                <a:sym typeface="Arial"/>
              </a:endParaRPr>
            </a:p>
          </p:txBody>
        </p:sp>
        <p:sp>
          <p:nvSpPr>
            <p:cNvPr id="306" name="Google Shape;306;p23"/>
            <p:cNvSpPr/>
            <p:nvPr/>
          </p:nvSpPr>
          <p:spPr>
            <a:xfrm>
              <a:off x="-2462262" y="3115163"/>
              <a:ext cx="2205000" cy="539100"/>
            </a:xfrm>
            <a:prstGeom prst="rect">
              <a:avLst/>
            </a:prstGeom>
            <a:solidFill>
              <a:srgbClr val="A4C2F4"/>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Arial"/>
                  <a:ea typeface="Arial"/>
                  <a:cs typeface="Arial"/>
                  <a:sym typeface="Arial"/>
                </a:rPr>
                <a:t>...</a:t>
              </a:r>
              <a:endParaRPr sz="1400" b="0" i="0" u="none" strike="noStrike" cap="none">
                <a:solidFill>
                  <a:srgbClr val="000000"/>
                </a:solidFill>
                <a:latin typeface="Arial"/>
                <a:ea typeface="Arial"/>
                <a:cs typeface="Arial"/>
                <a:sym typeface="Arial"/>
              </a:endParaRPr>
            </a:p>
          </p:txBody>
        </p:sp>
        <p:sp>
          <p:nvSpPr>
            <p:cNvPr id="307" name="Google Shape;307;p23"/>
            <p:cNvSpPr/>
            <p:nvPr/>
          </p:nvSpPr>
          <p:spPr>
            <a:xfrm>
              <a:off x="-2455593" y="2513663"/>
              <a:ext cx="2205000" cy="539100"/>
            </a:xfrm>
            <a:prstGeom prst="rect">
              <a:avLst/>
            </a:prstGeom>
            <a:solidFill>
              <a:srgbClr val="A4C2F4"/>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Encoder Layer</a:t>
              </a:r>
              <a:endParaRPr sz="1400" b="0" i="0" u="none" strike="noStrike" cap="none">
                <a:solidFill>
                  <a:srgbClr val="000000"/>
                </a:solidFill>
                <a:latin typeface="Arial"/>
                <a:ea typeface="Arial"/>
                <a:cs typeface="Arial"/>
                <a:sym typeface="Arial"/>
              </a:endParaRPr>
            </a:p>
          </p:txBody>
        </p:sp>
        <p:sp>
          <p:nvSpPr>
            <p:cNvPr id="308" name="Google Shape;308;p23"/>
            <p:cNvSpPr/>
            <p:nvPr/>
          </p:nvSpPr>
          <p:spPr>
            <a:xfrm>
              <a:off x="-2505400" y="5271163"/>
              <a:ext cx="2304600" cy="687600"/>
            </a:xfrm>
            <a:prstGeom prst="rect">
              <a:avLst/>
            </a:prstGeom>
            <a:solidFill>
              <a:srgbClr val="CFE2F3"/>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Source Language</a:t>
              </a:r>
              <a:br>
                <a:rPr lang="en-US"/>
              </a:br>
              <a:r>
                <a:rPr lang="en-US" sz="1400" b="0" i="0" u="none" strike="noStrike" cap="none">
                  <a:solidFill>
                    <a:srgbClr val="000000"/>
                  </a:solidFill>
                  <a:latin typeface="Arial"/>
                  <a:ea typeface="Arial"/>
                  <a:cs typeface="Arial"/>
                  <a:sym typeface="Arial"/>
                </a:rPr>
                <a:t>Word Embedding</a:t>
              </a:r>
              <a:endParaRPr sz="1400" b="0" i="0" u="none" strike="noStrike" cap="none">
                <a:solidFill>
                  <a:srgbClr val="000000"/>
                </a:solidFill>
                <a:latin typeface="Arial"/>
                <a:ea typeface="Arial"/>
                <a:cs typeface="Arial"/>
                <a:sym typeface="Arial"/>
              </a:endParaRPr>
            </a:p>
          </p:txBody>
        </p:sp>
        <p:sp>
          <p:nvSpPr>
            <p:cNvPr id="309" name="Google Shape;309;p23"/>
            <p:cNvSpPr/>
            <p:nvPr/>
          </p:nvSpPr>
          <p:spPr>
            <a:xfrm>
              <a:off x="-4372875" y="4419650"/>
              <a:ext cx="2304600" cy="687600"/>
            </a:xfrm>
            <a:prstGeom prst="rect">
              <a:avLst/>
            </a:prstGeom>
            <a:solidFill>
              <a:srgbClr val="CFE2F3"/>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Positional Encoding</a:t>
              </a:r>
              <a:endParaRPr sz="1400" b="0" i="0" u="none" strike="noStrike" cap="none">
                <a:solidFill>
                  <a:srgbClr val="000000"/>
                </a:solidFill>
                <a:latin typeface="Arial"/>
                <a:ea typeface="Arial"/>
                <a:cs typeface="Arial"/>
                <a:sym typeface="Arial"/>
              </a:endParaRPr>
            </a:p>
          </p:txBody>
        </p:sp>
        <p:cxnSp>
          <p:nvCxnSpPr>
            <p:cNvPr id="310" name="Google Shape;310;p23"/>
            <p:cNvCxnSpPr>
              <a:stCxn id="311" idx="0"/>
              <a:endCxn id="305" idx="2"/>
            </p:cNvCxnSpPr>
            <p:nvPr/>
          </p:nvCxnSpPr>
          <p:spPr>
            <a:xfrm rot="10800000">
              <a:off x="-1359700" y="4255707"/>
              <a:ext cx="6600" cy="325200"/>
            </a:xfrm>
            <a:prstGeom prst="straightConnector1">
              <a:avLst/>
            </a:prstGeom>
            <a:noFill/>
            <a:ln w="28575" cap="flat" cmpd="sng">
              <a:solidFill>
                <a:schemeClr val="dk2"/>
              </a:solidFill>
              <a:prstDash val="solid"/>
              <a:round/>
              <a:headEnd type="none" w="sm" len="sm"/>
              <a:tailEnd type="triangle" w="med" len="med"/>
            </a:ln>
          </p:spPr>
        </p:cxnSp>
        <p:sp>
          <p:nvSpPr>
            <p:cNvPr id="311" name="Google Shape;311;p23"/>
            <p:cNvSpPr/>
            <p:nvPr/>
          </p:nvSpPr>
          <p:spPr>
            <a:xfrm>
              <a:off x="-1535650" y="4580907"/>
              <a:ext cx="365100" cy="365100"/>
            </a:xfrm>
            <a:prstGeom prst="ellipse">
              <a:avLst/>
            </a:prstGeom>
            <a:solidFill>
              <a:srgbClr val="9FC5E8"/>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a:t>
              </a:r>
              <a:endParaRPr sz="1400" b="0" i="0" u="none" strike="noStrike" cap="none">
                <a:solidFill>
                  <a:srgbClr val="000000"/>
                </a:solidFill>
                <a:latin typeface="Arial"/>
                <a:ea typeface="Arial"/>
                <a:cs typeface="Arial"/>
                <a:sym typeface="Arial"/>
              </a:endParaRPr>
            </a:p>
          </p:txBody>
        </p:sp>
        <p:cxnSp>
          <p:nvCxnSpPr>
            <p:cNvPr id="312" name="Google Shape;312;p23"/>
            <p:cNvCxnSpPr>
              <a:stCxn id="309" idx="3"/>
              <a:endCxn id="311" idx="2"/>
            </p:cNvCxnSpPr>
            <p:nvPr/>
          </p:nvCxnSpPr>
          <p:spPr>
            <a:xfrm>
              <a:off x="-2068275" y="4763450"/>
              <a:ext cx="532500" cy="0"/>
            </a:xfrm>
            <a:prstGeom prst="straightConnector1">
              <a:avLst/>
            </a:prstGeom>
            <a:noFill/>
            <a:ln w="28575" cap="flat" cmpd="sng">
              <a:solidFill>
                <a:schemeClr val="dk2"/>
              </a:solidFill>
              <a:prstDash val="solid"/>
              <a:round/>
              <a:headEnd type="none" w="sm" len="sm"/>
              <a:tailEnd type="triangle" w="med" len="med"/>
            </a:ln>
          </p:spPr>
        </p:cxnSp>
        <p:cxnSp>
          <p:nvCxnSpPr>
            <p:cNvPr id="313" name="Google Shape;313;p23"/>
            <p:cNvCxnSpPr>
              <a:stCxn id="308" idx="0"/>
              <a:endCxn id="311" idx="4"/>
            </p:cNvCxnSpPr>
            <p:nvPr/>
          </p:nvCxnSpPr>
          <p:spPr>
            <a:xfrm rot="10800000">
              <a:off x="-1353100" y="4945963"/>
              <a:ext cx="0" cy="325200"/>
            </a:xfrm>
            <a:prstGeom prst="straightConnector1">
              <a:avLst/>
            </a:prstGeom>
            <a:noFill/>
            <a:ln w="28575" cap="flat" cmpd="sng">
              <a:solidFill>
                <a:schemeClr val="dk2"/>
              </a:solidFill>
              <a:prstDash val="solid"/>
              <a:round/>
              <a:headEnd type="none" w="sm" len="sm"/>
              <a:tailEnd type="triangle" w="med" len="med"/>
            </a:ln>
          </p:spPr>
        </p:cxnSp>
        <p:cxnSp>
          <p:nvCxnSpPr>
            <p:cNvPr id="314" name="Google Shape;314;p23"/>
            <p:cNvCxnSpPr>
              <a:endCxn id="308" idx="1"/>
            </p:cNvCxnSpPr>
            <p:nvPr/>
          </p:nvCxnSpPr>
          <p:spPr>
            <a:xfrm>
              <a:off x="-7831900" y="5614963"/>
              <a:ext cx="5326500" cy="0"/>
            </a:xfrm>
            <a:prstGeom prst="straightConnector1">
              <a:avLst/>
            </a:prstGeom>
            <a:noFill/>
            <a:ln w="76200" cap="flat" cmpd="sng">
              <a:solidFill>
                <a:srgbClr val="3D85C6"/>
              </a:solidFill>
              <a:prstDash val="solid"/>
              <a:round/>
              <a:headEnd type="none" w="sm" len="sm"/>
              <a:tailEnd type="triangle" w="med" len="med"/>
            </a:ln>
          </p:spPr>
        </p:cxnSp>
        <p:cxnSp>
          <p:nvCxnSpPr>
            <p:cNvPr id="315" name="Google Shape;315;p23"/>
            <p:cNvCxnSpPr>
              <a:stCxn id="307" idx="3"/>
            </p:cNvCxnSpPr>
            <p:nvPr/>
          </p:nvCxnSpPr>
          <p:spPr>
            <a:xfrm>
              <a:off x="-250593" y="2783213"/>
              <a:ext cx="3161100" cy="0"/>
            </a:xfrm>
            <a:prstGeom prst="straightConnector1">
              <a:avLst/>
            </a:prstGeom>
            <a:noFill/>
            <a:ln w="76200" cap="flat" cmpd="sng">
              <a:solidFill>
                <a:srgbClr val="3D85C6"/>
              </a:solidFill>
              <a:prstDash val="solid"/>
              <a:round/>
              <a:headEnd type="none" w="sm" len="sm"/>
              <a:tailEnd type="triangle" w="med" len="med"/>
            </a:ln>
          </p:spPr>
        </p:cxnSp>
      </p:grpSp>
      <p:sp>
        <p:nvSpPr>
          <p:cNvPr id="316" name="Google Shape;316;p23"/>
          <p:cNvSpPr/>
          <p:nvPr/>
        </p:nvSpPr>
        <p:spPr>
          <a:xfrm>
            <a:off x="7880925" y="1565500"/>
            <a:ext cx="5301300" cy="4954500"/>
          </a:xfrm>
          <a:prstGeom prst="rect">
            <a:avLst/>
          </a:prstGeom>
          <a:solidFill>
            <a:srgbClr val="99999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Rounded Rectangular Callout 1"/>
          <p:cNvSpPr/>
          <p:nvPr/>
        </p:nvSpPr>
        <p:spPr>
          <a:xfrm>
            <a:off x="4327451" y="1636094"/>
            <a:ext cx="6645349" cy="3357210"/>
          </a:xfrm>
          <a:prstGeom prst="wedgeRoundRectCallout">
            <a:avLst>
              <a:gd name="adj1" fmla="val -54433"/>
              <a:gd name="adj2" fmla="val 24178"/>
              <a:gd name="adj3" fmla="val 1666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18" name="Google Shape;318;p23"/>
          <p:cNvGrpSpPr/>
          <p:nvPr/>
        </p:nvGrpSpPr>
        <p:grpSpPr>
          <a:xfrm>
            <a:off x="5391300" y="1636094"/>
            <a:ext cx="4305000" cy="3325310"/>
            <a:chOff x="5391300" y="1636094"/>
            <a:chExt cx="4305000" cy="3325310"/>
          </a:xfrm>
        </p:grpSpPr>
        <p:grpSp>
          <p:nvGrpSpPr>
            <p:cNvPr id="319" name="Google Shape;319;p23"/>
            <p:cNvGrpSpPr/>
            <p:nvPr/>
          </p:nvGrpSpPr>
          <p:grpSpPr>
            <a:xfrm>
              <a:off x="5391300" y="1636094"/>
              <a:ext cx="4305000" cy="3325310"/>
              <a:chOff x="5168850" y="1614594"/>
              <a:chExt cx="4305000" cy="3325310"/>
            </a:xfrm>
          </p:grpSpPr>
          <p:sp>
            <p:nvSpPr>
              <p:cNvPr id="320" name="Google Shape;320;p23"/>
              <p:cNvSpPr/>
              <p:nvPr/>
            </p:nvSpPr>
            <p:spPr>
              <a:xfrm>
                <a:off x="5168850" y="1867950"/>
                <a:ext cx="4305000" cy="28515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1" name="Google Shape;321;p23"/>
              <p:cNvSpPr/>
              <p:nvPr/>
            </p:nvSpPr>
            <p:spPr>
              <a:xfrm>
                <a:off x="5925000" y="3842609"/>
                <a:ext cx="2934900" cy="5367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dirty="0">
                    <a:solidFill>
                      <a:srgbClr val="000000"/>
                    </a:solidFill>
                    <a:latin typeface="Arial"/>
                    <a:ea typeface="Arial"/>
                    <a:cs typeface="Arial"/>
                    <a:sym typeface="Arial"/>
                  </a:rPr>
                  <a:t>Multi-Head Self</a:t>
                </a:r>
                <a:r>
                  <a:rPr lang="en-US" sz="1800" dirty="0"/>
                  <a:t>-</a:t>
                </a:r>
                <a:r>
                  <a:rPr lang="en-US" sz="1800" b="0" i="0" u="none" strike="noStrike" cap="none" dirty="0">
                    <a:solidFill>
                      <a:srgbClr val="000000"/>
                    </a:solidFill>
                    <a:latin typeface="Arial"/>
                    <a:ea typeface="Arial"/>
                    <a:cs typeface="Arial"/>
                    <a:sym typeface="Arial"/>
                  </a:rPr>
                  <a:t>Attention</a:t>
                </a:r>
                <a:endParaRPr sz="1800" b="0" i="0" u="none" strike="noStrike" cap="none" dirty="0">
                  <a:solidFill>
                    <a:srgbClr val="000000"/>
                  </a:solidFill>
                  <a:latin typeface="Arial"/>
                  <a:ea typeface="Arial"/>
                  <a:cs typeface="Arial"/>
                  <a:sym typeface="Arial"/>
                </a:endParaRPr>
              </a:p>
            </p:txBody>
          </p:sp>
          <p:sp>
            <p:nvSpPr>
              <p:cNvPr id="322" name="Google Shape;322;p23"/>
              <p:cNvSpPr/>
              <p:nvPr/>
            </p:nvSpPr>
            <p:spPr>
              <a:xfrm>
                <a:off x="5925009" y="3325411"/>
                <a:ext cx="2934900" cy="333105"/>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Normalization</a:t>
                </a:r>
                <a:endParaRPr sz="1800" b="0" i="0" u="none" strike="noStrike" cap="none">
                  <a:solidFill>
                    <a:srgbClr val="000000"/>
                  </a:solidFill>
                  <a:latin typeface="Arial"/>
                  <a:ea typeface="Arial"/>
                  <a:cs typeface="Arial"/>
                  <a:sym typeface="Arial"/>
                </a:endParaRPr>
              </a:p>
            </p:txBody>
          </p:sp>
          <p:sp>
            <p:nvSpPr>
              <p:cNvPr id="323" name="Google Shape;323;p23"/>
              <p:cNvSpPr/>
              <p:nvPr/>
            </p:nvSpPr>
            <p:spPr>
              <a:xfrm>
                <a:off x="5925009" y="2515852"/>
                <a:ext cx="2934900" cy="512461"/>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Feed Forward Network</a:t>
                </a:r>
                <a:endParaRPr sz="1800" b="0" i="0" u="none" strike="noStrike" cap="none">
                  <a:solidFill>
                    <a:srgbClr val="000000"/>
                  </a:solidFill>
                  <a:latin typeface="Arial"/>
                  <a:ea typeface="Arial"/>
                  <a:cs typeface="Arial"/>
                  <a:sym typeface="Arial"/>
                </a:endParaRPr>
              </a:p>
            </p:txBody>
          </p:sp>
          <p:sp>
            <p:nvSpPr>
              <p:cNvPr id="324" name="Google Shape;324;p23"/>
              <p:cNvSpPr/>
              <p:nvPr/>
            </p:nvSpPr>
            <p:spPr>
              <a:xfrm>
                <a:off x="5925000" y="1980253"/>
                <a:ext cx="2934900" cy="3123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dirty="0">
                    <a:solidFill>
                      <a:srgbClr val="000000"/>
                    </a:solidFill>
                    <a:latin typeface="Arial"/>
                    <a:ea typeface="Arial"/>
                    <a:cs typeface="Arial"/>
                    <a:sym typeface="Arial"/>
                  </a:rPr>
                  <a:t>Normalization</a:t>
                </a:r>
                <a:endParaRPr sz="1800" b="0" i="0" u="none" strike="noStrike" cap="none" dirty="0">
                  <a:solidFill>
                    <a:srgbClr val="000000"/>
                  </a:solidFill>
                  <a:latin typeface="Arial"/>
                  <a:ea typeface="Arial"/>
                  <a:cs typeface="Arial"/>
                  <a:sym typeface="Arial"/>
                </a:endParaRPr>
              </a:p>
            </p:txBody>
          </p:sp>
          <p:grpSp>
            <p:nvGrpSpPr>
              <p:cNvPr id="325" name="Google Shape;325;p23"/>
              <p:cNvGrpSpPr/>
              <p:nvPr/>
            </p:nvGrpSpPr>
            <p:grpSpPr>
              <a:xfrm>
                <a:off x="5538413" y="3483443"/>
                <a:ext cx="1854099" cy="1129332"/>
                <a:chOff x="4165075" y="3483478"/>
                <a:chExt cx="2418600" cy="1129332"/>
              </a:xfrm>
            </p:grpSpPr>
            <p:cxnSp>
              <p:nvCxnSpPr>
                <p:cNvPr id="326" name="Google Shape;326;p23"/>
                <p:cNvCxnSpPr/>
                <p:nvPr/>
              </p:nvCxnSpPr>
              <p:spPr>
                <a:xfrm rot="10800000">
                  <a:off x="4172875" y="4610650"/>
                  <a:ext cx="2410800" cy="0"/>
                </a:xfrm>
                <a:prstGeom prst="straightConnector1">
                  <a:avLst/>
                </a:prstGeom>
                <a:noFill/>
                <a:ln w="28575" cap="flat" cmpd="sng">
                  <a:solidFill>
                    <a:schemeClr val="dk2"/>
                  </a:solidFill>
                  <a:prstDash val="solid"/>
                  <a:round/>
                  <a:headEnd type="none" w="sm" len="sm"/>
                  <a:tailEnd type="none" w="sm" len="sm"/>
                </a:ln>
              </p:spPr>
            </p:cxnSp>
            <p:cxnSp>
              <p:nvCxnSpPr>
                <p:cNvPr id="327" name="Google Shape;327;p23"/>
                <p:cNvCxnSpPr/>
                <p:nvPr/>
              </p:nvCxnSpPr>
              <p:spPr>
                <a:xfrm flipV="1">
                  <a:off x="4172983" y="3483478"/>
                  <a:ext cx="0" cy="1129332"/>
                </a:xfrm>
                <a:prstGeom prst="straightConnector1">
                  <a:avLst/>
                </a:prstGeom>
                <a:noFill/>
                <a:ln w="28575" cap="flat" cmpd="sng">
                  <a:solidFill>
                    <a:schemeClr val="dk2"/>
                  </a:solidFill>
                  <a:prstDash val="solid"/>
                  <a:round/>
                  <a:headEnd type="none" w="sm" len="sm"/>
                  <a:tailEnd type="none" w="sm" len="sm"/>
                </a:ln>
              </p:spPr>
            </p:cxnSp>
            <p:cxnSp>
              <p:nvCxnSpPr>
                <p:cNvPr id="328" name="Google Shape;328;p23"/>
                <p:cNvCxnSpPr>
                  <a:endCxn id="322" idx="1"/>
                </p:cNvCxnSpPr>
                <p:nvPr/>
              </p:nvCxnSpPr>
              <p:spPr>
                <a:xfrm>
                  <a:off x="4165075" y="3489710"/>
                  <a:ext cx="504299" cy="2289"/>
                </a:xfrm>
                <a:prstGeom prst="straightConnector1">
                  <a:avLst/>
                </a:prstGeom>
                <a:noFill/>
                <a:ln w="28575" cap="flat" cmpd="sng">
                  <a:solidFill>
                    <a:schemeClr val="dk2"/>
                  </a:solidFill>
                  <a:prstDash val="solid"/>
                  <a:round/>
                  <a:headEnd type="none" w="sm" len="sm"/>
                  <a:tailEnd type="triangle" w="med" len="med"/>
                </a:ln>
              </p:spPr>
            </p:cxnSp>
          </p:grpSp>
          <p:cxnSp>
            <p:nvCxnSpPr>
              <p:cNvPr id="329" name="Google Shape;329;p23"/>
              <p:cNvCxnSpPr>
                <a:stCxn id="322" idx="0"/>
                <a:endCxn id="323" idx="2"/>
              </p:cNvCxnSpPr>
              <p:nvPr/>
            </p:nvCxnSpPr>
            <p:spPr>
              <a:xfrm flipV="1">
                <a:off x="7392459" y="3028313"/>
                <a:ext cx="0" cy="297098"/>
              </a:xfrm>
              <a:prstGeom prst="straightConnector1">
                <a:avLst/>
              </a:prstGeom>
              <a:noFill/>
              <a:ln w="28575" cap="flat" cmpd="sng">
                <a:solidFill>
                  <a:schemeClr val="dk2"/>
                </a:solidFill>
                <a:prstDash val="solid"/>
                <a:round/>
                <a:headEnd type="none" w="sm" len="sm"/>
                <a:tailEnd type="triangle" w="med" len="med"/>
              </a:ln>
            </p:spPr>
          </p:cxnSp>
          <p:cxnSp>
            <p:nvCxnSpPr>
              <p:cNvPr id="330" name="Google Shape;330;p23"/>
              <p:cNvCxnSpPr/>
              <p:nvPr/>
            </p:nvCxnSpPr>
            <p:spPr>
              <a:xfrm rot="10800000">
                <a:off x="7392512" y="1614594"/>
                <a:ext cx="0" cy="374700"/>
              </a:xfrm>
              <a:prstGeom prst="straightConnector1">
                <a:avLst/>
              </a:prstGeom>
              <a:noFill/>
              <a:ln w="28575" cap="flat" cmpd="sng">
                <a:solidFill>
                  <a:schemeClr val="dk2"/>
                </a:solidFill>
                <a:prstDash val="solid"/>
                <a:round/>
                <a:headEnd type="none" w="sm" len="sm"/>
                <a:tailEnd type="triangle" w="med" len="med"/>
              </a:ln>
            </p:spPr>
          </p:cxnSp>
          <p:cxnSp>
            <p:nvCxnSpPr>
              <p:cNvPr id="331" name="Google Shape;331;p23"/>
              <p:cNvCxnSpPr>
                <a:stCxn id="321" idx="0"/>
                <a:endCxn id="322" idx="2"/>
              </p:cNvCxnSpPr>
              <p:nvPr/>
            </p:nvCxnSpPr>
            <p:spPr>
              <a:xfrm flipV="1">
                <a:off x="7392450" y="3658516"/>
                <a:ext cx="9" cy="184093"/>
              </a:xfrm>
              <a:prstGeom prst="straightConnector1">
                <a:avLst/>
              </a:prstGeom>
              <a:noFill/>
              <a:ln w="28575" cap="flat" cmpd="sng">
                <a:solidFill>
                  <a:schemeClr val="dk2"/>
                </a:solidFill>
                <a:prstDash val="solid"/>
                <a:round/>
                <a:headEnd type="none" w="sm" len="sm"/>
                <a:tailEnd type="triangle" w="med" len="med"/>
              </a:ln>
            </p:spPr>
          </p:cxnSp>
          <p:cxnSp>
            <p:nvCxnSpPr>
              <p:cNvPr id="332" name="Google Shape;332;p23"/>
              <p:cNvCxnSpPr>
                <a:stCxn id="323" idx="0"/>
                <a:endCxn id="324" idx="2"/>
              </p:cNvCxnSpPr>
              <p:nvPr/>
            </p:nvCxnSpPr>
            <p:spPr>
              <a:xfrm flipH="1" flipV="1">
                <a:off x="7392450" y="2292553"/>
                <a:ext cx="9" cy="223299"/>
              </a:xfrm>
              <a:prstGeom prst="straightConnector1">
                <a:avLst/>
              </a:prstGeom>
              <a:noFill/>
              <a:ln w="28575" cap="flat" cmpd="sng">
                <a:solidFill>
                  <a:schemeClr val="dk2"/>
                </a:solidFill>
                <a:prstDash val="solid"/>
                <a:round/>
                <a:headEnd type="none" w="sm" len="sm"/>
                <a:tailEnd type="triangle" w="med" len="med"/>
              </a:ln>
            </p:spPr>
          </p:cxnSp>
          <p:cxnSp>
            <p:nvCxnSpPr>
              <p:cNvPr id="333" name="Google Shape;333;p23"/>
              <p:cNvCxnSpPr>
                <a:endCxn id="321" idx="2"/>
              </p:cNvCxnSpPr>
              <p:nvPr/>
            </p:nvCxnSpPr>
            <p:spPr>
              <a:xfrm flipH="1" flipV="1">
                <a:off x="7392450" y="4379309"/>
                <a:ext cx="62" cy="560595"/>
              </a:xfrm>
              <a:prstGeom prst="straightConnector1">
                <a:avLst/>
              </a:prstGeom>
              <a:noFill/>
              <a:ln w="28575" cap="flat" cmpd="sng">
                <a:solidFill>
                  <a:schemeClr val="dk2"/>
                </a:solidFill>
                <a:prstDash val="solid"/>
                <a:round/>
                <a:headEnd type="none" w="sm" len="sm"/>
                <a:tailEnd type="triangle" w="med" len="med"/>
              </a:ln>
            </p:spPr>
          </p:cxnSp>
          <p:grpSp>
            <p:nvGrpSpPr>
              <p:cNvPr id="334" name="Google Shape;334;p23"/>
              <p:cNvGrpSpPr/>
              <p:nvPr/>
            </p:nvGrpSpPr>
            <p:grpSpPr>
              <a:xfrm>
                <a:off x="5538413" y="2187960"/>
                <a:ext cx="386596" cy="1037190"/>
                <a:chOff x="4165075" y="3429174"/>
                <a:chExt cx="504300" cy="1347000"/>
              </a:xfrm>
            </p:grpSpPr>
            <p:cxnSp>
              <p:nvCxnSpPr>
                <p:cNvPr id="335" name="Google Shape;335;p23"/>
                <p:cNvCxnSpPr/>
                <p:nvPr/>
              </p:nvCxnSpPr>
              <p:spPr>
                <a:xfrm rot="10800000">
                  <a:off x="4172983" y="3429174"/>
                  <a:ext cx="0" cy="1347000"/>
                </a:xfrm>
                <a:prstGeom prst="straightConnector1">
                  <a:avLst/>
                </a:prstGeom>
                <a:noFill/>
                <a:ln w="28575" cap="flat" cmpd="sng">
                  <a:solidFill>
                    <a:schemeClr val="dk2"/>
                  </a:solidFill>
                  <a:prstDash val="solid"/>
                  <a:round/>
                  <a:headEnd type="none" w="sm" len="sm"/>
                  <a:tailEnd type="none" w="sm" len="sm"/>
                </a:ln>
              </p:spPr>
            </p:cxnSp>
            <p:cxnSp>
              <p:nvCxnSpPr>
                <p:cNvPr id="336" name="Google Shape;336;p23"/>
                <p:cNvCxnSpPr/>
                <p:nvPr/>
              </p:nvCxnSpPr>
              <p:spPr>
                <a:xfrm>
                  <a:off x="4165075" y="3432479"/>
                  <a:ext cx="504300" cy="0"/>
                </a:xfrm>
                <a:prstGeom prst="straightConnector1">
                  <a:avLst/>
                </a:prstGeom>
                <a:noFill/>
                <a:ln w="28575" cap="flat" cmpd="sng">
                  <a:solidFill>
                    <a:schemeClr val="dk2"/>
                  </a:solidFill>
                  <a:prstDash val="solid"/>
                  <a:round/>
                  <a:headEnd type="none" w="sm" len="sm"/>
                  <a:tailEnd type="triangle" w="med" len="med"/>
                </a:ln>
              </p:spPr>
            </p:cxnSp>
          </p:grpSp>
        </p:grpSp>
        <p:cxnSp>
          <p:nvCxnSpPr>
            <p:cNvPr id="337" name="Google Shape;337;p23"/>
            <p:cNvCxnSpPr/>
            <p:nvPr/>
          </p:nvCxnSpPr>
          <p:spPr>
            <a:xfrm rot="10800000">
              <a:off x="5766962" y="3252881"/>
              <a:ext cx="1848000" cy="0"/>
            </a:xfrm>
            <a:prstGeom prst="straightConnector1">
              <a:avLst/>
            </a:prstGeom>
            <a:noFill/>
            <a:ln w="28575" cap="flat" cmpd="sng">
              <a:solidFill>
                <a:schemeClr val="dk2"/>
              </a:solidFill>
              <a:prstDash val="solid"/>
              <a:round/>
              <a:headEnd type="none" w="sm" len="sm"/>
              <a:tailEnd type="none" w="sm" len="sm"/>
            </a:ln>
          </p:spPr>
        </p:cxnSp>
      </p:grpSp>
    </p:spTree>
    <p:extLst>
      <p:ext uri="{BB962C8B-B14F-4D97-AF65-F5344CB8AC3E}">
        <p14:creationId xmlns:p14="http://schemas.microsoft.com/office/powerpoint/2010/main" val="245693892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24"/>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1800"/>
              <a:buNone/>
            </a:pPr>
            <a:r>
              <a:rPr lang="en-US"/>
              <a:t>Transformer - Decoder</a:t>
            </a:r>
            <a:endParaRPr/>
          </a:p>
        </p:txBody>
      </p:sp>
      <p:sp>
        <p:nvSpPr>
          <p:cNvPr id="344" name="Google Shape;344;p24"/>
          <p:cNvSpPr txBox="1">
            <a:spLocks noGrp="1"/>
          </p:cNvSpPr>
          <p:nvPr>
            <p:ph type="sldNum" idx="12"/>
          </p:nvPr>
        </p:nvSpPr>
        <p:spPr>
          <a:xfrm>
            <a:off x="86868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54</a:t>
            </a:fld>
            <a:endParaRPr/>
          </a:p>
        </p:txBody>
      </p:sp>
      <p:sp>
        <p:nvSpPr>
          <p:cNvPr id="345" name="Google Shape;345;p24"/>
          <p:cNvSpPr txBox="1">
            <a:spLocks noGrp="1"/>
          </p:cNvSpPr>
          <p:nvPr>
            <p:ph type="sldNum" idx="12"/>
          </p:nvPr>
        </p:nvSpPr>
        <p:spPr>
          <a:xfrm>
            <a:off x="18582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54</a:t>
            </a:fld>
            <a:endParaRPr/>
          </a:p>
        </p:txBody>
      </p:sp>
      <p:sp>
        <p:nvSpPr>
          <p:cNvPr id="346" name="Google Shape;346;p24"/>
          <p:cNvSpPr/>
          <p:nvPr/>
        </p:nvSpPr>
        <p:spPr>
          <a:xfrm>
            <a:off x="-3922625" y="1477175"/>
            <a:ext cx="15352500" cy="5091900"/>
          </a:xfrm>
          <a:prstGeom prst="rect">
            <a:avLst/>
          </a:prstGeom>
          <a:solidFill>
            <a:srgbClr val="99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47" name="Google Shape;347;p24"/>
          <p:cNvGrpSpPr/>
          <p:nvPr/>
        </p:nvGrpSpPr>
        <p:grpSpPr>
          <a:xfrm>
            <a:off x="-6752400" y="1873400"/>
            <a:ext cx="10742407" cy="4224000"/>
            <a:chOff x="-7831900" y="1873400"/>
            <a:chExt cx="10742407" cy="4224000"/>
          </a:xfrm>
        </p:grpSpPr>
        <p:sp>
          <p:nvSpPr>
            <p:cNvPr id="348" name="Google Shape;348;p24"/>
            <p:cNvSpPr/>
            <p:nvPr/>
          </p:nvSpPr>
          <p:spPr>
            <a:xfrm>
              <a:off x="-4562450" y="1873400"/>
              <a:ext cx="6011400" cy="4224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9" name="Google Shape;349;p24"/>
            <p:cNvSpPr/>
            <p:nvPr/>
          </p:nvSpPr>
          <p:spPr>
            <a:xfrm>
              <a:off x="-2462262" y="3716663"/>
              <a:ext cx="2205000" cy="539100"/>
            </a:xfrm>
            <a:prstGeom prst="rect">
              <a:avLst/>
            </a:prstGeom>
            <a:solidFill>
              <a:srgbClr val="A4C2F4"/>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Arial"/>
                  <a:ea typeface="Arial"/>
                  <a:cs typeface="Arial"/>
                  <a:sym typeface="Arial"/>
                </a:rPr>
                <a:t>Encoder </a:t>
              </a:r>
              <a:r>
                <a:rPr lang="en-US" sz="1400" b="0" i="0" u="none" strike="noStrike" cap="none">
                  <a:solidFill>
                    <a:srgbClr val="000000"/>
                  </a:solidFill>
                  <a:latin typeface="Arial"/>
                  <a:ea typeface="Arial"/>
                  <a:cs typeface="Arial"/>
                  <a:sym typeface="Arial"/>
                </a:rPr>
                <a:t>Layer</a:t>
              </a:r>
              <a:endParaRPr sz="1400" b="0" i="0" u="none" strike="noStrike" cap="none">
                <a:solidFill>
                  <a:srgbClr val="000000"/>
                </a:solidFill>
                <a:latin typeface="Arial"/>
                <a:ea typeface="Arial"/>
                <a:cs typeface="Arial"/>
                <a:sym typeface="Arial"/>
              </a:endParaRPr>
            </a:p>
          </p:txBody>
        </p:sp>
        <p:sp>
          <p:nvSpPr>
            <p:cNvPr id="350" name="Google Shape;350;p24"/>
            <p:cNvSpPr/>
            <p:nvPr/>
          </p:nvSpPr>
          <p:spPr>
            <a:xfrm>
              <a:off x="-2462262" y="3115163"/>
              <a:ext cx="2205000" cy="539100"/>
            </a:xfrm>
            <a:prstGeom prst="rect">
              <a:avLst/>
            </a:prstGeom>
            <a:solidFill>
              <a:srgbClr val="A4C2F4"/>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Arial"/>
                  <a:ea typeface="Arial"/>
                  <a:cs typeface="Arial"/>
                  <a:sym typeface="Arial"/>
                </a:rPr>
                <a:t>...</a:t>
              </a:r>
              <a:endParaRPr sz="1400" b="0" i="0" u="none" strike="noStrike" cap="none">
                <a:solidFill>
                  <a:srgbClr val="000000"/>
                </a:solidFill>
                <a:latin typeface="Arial"/>
                <a:ea typeface="Arial"/>
                <a:cs typeface="Arial"/>
                <a:sym typeface="Arial"/>
              </a:endParaRPr>
            </a:p>
          </p:txBody>
        </p:sp>
        <p:sp>
          <p:nvSpPr>
            <p:cNvPr id="351" name="Google Shape;351;p24"/>
            <p:cNvSpPr/>
            <p:nvPr/>
          </p:nvSpPr>
          <p:spPr>
            <a:xfrm>
              <a:off x="-2455593" y="2513663"/>
              <a:ext cx="2205000" cy="539100"/>
            </a:xfrm>
            <a:prstGeom prst="rect">
              <a:avLst/>
            </a:prstGeom>
            <a:solidFill>
              <a:srgbClr val="A4C2F4"/>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Encoder Layer</a:t>
              </a:r>
              <a:endParaRPr sz="1400" b="0" i="0" u="none" strike="noStrike" cap="none">
                <a:solidFill>
                  <a:srgbClr val="000000"/>
                </a:solidFill>
                <a:latin typeface="Arial"/>
                <a:ea typeface="Arial"/>
                <a:cs typeface="Arial"/>
                <a:sym typeface="Arial"/>
              </a:endParaRPr>
            </a:p>
          </p:txBody>
        </p:sp>
        <p:sp>
          <p:nvSpPr>
            <p:cNvPr id="352" name="Google Shape;352;p24"/>
            <p:cNvSpPr/>
            <p:nvPr/>
          </p:nvSpPr>
          <p:spPr>
            <a:xfrm>
              <a:off x="-2505400" y="5271163"/>
              <a:ext cx="2304600" cy="687600"/>
            </a:xfrm>
            <a:prstGeom prst="rect">
              <a:avLst/>
            </a:prstGeom>
            <a:solidFill>
              <a:srgbClr val="CFE2F3"/>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Source Language</a:t>
              </a:r>
              <a:br>
                <a:rPr lang="en-US"/>
              </a:br>
              <a:r>
                <a:rPr lang="en-US" sz="1400" b="0" i="0" u="none" strike="noStrike" cap="none">
                  <a:solidFill>
                    <a:srgbClr val="000000"/>
                  </a:solidFill>
                  <a:latin typeface="Arial"/>
                  <a:ea typeface="Arial"/>
                  <a:cs typeface="Arial"/>
                  <a:sym typeface="Arial"/>
                </a:rPr>
                <a:t>Word Embedding</a:t>
              </a:r>
              <a:endParaRPr sz="1400" b="0" i="0" u="none" strike="noStrike" cap="none">
                <a:solidFill>
                  <a:srgbClr val="000000"/>
                </a:solidFill>
                <a:latin typeface="Arial"/>
                <a:ea typeface="Arial"/>
                <a:cs typeface="Arial"/>
                <a:sym typeface="Arial"/>
              </a:endParaRPr>
            </a:p>
          </p:txBody>
        </p:sp>
        <p:sp>
          <p:nvSpPr>
            <p:cNvPr id="353" name="Google Shape;353;p24"/>
            <p:cNvSpPr/>
            <p:nvPr/>
          </p:nvSpPr>
          <p:spPr>
            <a:xfrm>
              <a:off x="-4372875" y="4419650"/>
              <a:ext cx="2304600" cy="687600"/>
            </a:xfrm>
            <a:prstGeom prst="rect">
              <a:avLst/>
            </a:prstGeom>
            <a:solidFill>
              <a:srgbClr val="CFE2F3"/>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Positional Encoding</a:t>
              </a:r>
              <a:endParaRPr sz="1400" b="0" i="0" u="none" strike="noStrike" cap="none">
                <a:solidFill>
                  <a:srgbClr val="000000"/>
                </a:solidFill>
                <a:latin typeface="Arial"/>
                <a:ea typeface="Arial"/>
                <a:cs typeface="Arial"/>
                <a:sym typeface="Arial"/>
              </a:endParaRPr>
            </a:p>
          </p:txBody>
        </p:sp>
        <p:cxnSp>
          <p:nvCxnSpPr>
            <p:cNvPr id="354" name="Google Shape;354;p24"/>
            <p:cNvCxnSpPr>
              <a:stCxn id="355" idx="0"/>
              <a:endCxn id="349" idx="2"/>
            </p:cNvCxnSpPr>
            <p:nvPr/>
          </p:nvCxnSpPr>
          <p:spPr>
            <a:xfrm rot="10800000">
              <a:off x="-1359700" y="4255707"/>
              <a:ext cx="6600" cy="325200"/>
            </a:xfrm>
            <a:prstGeom prst="straightConnector1">
              <a:avLst/>
            </a:prstGeom>
            <a:noFill/>
            <a:ln w="28575" cap="flat" cmpd="sng">
              <a:solidFill>
                <a:schemeClr val="dk2"/>
              </a:solidFill>
              <a:prstDash val="solid"/>
              <a:round/>
              <a:headEnd type="none" w="sm" len="sm"/>
              <a:tailEnd type="triangle" w="med" len="med"/>
            </a:ln>
          </p:spPr>
        </p:cxnSp>
        <p:sp>
          <p:nvSpPr>
            <p:cNvPr id="355" name="Google Shape;355;p24"/>
            <p:cNvSpPr/>
            <p:nvPr/>
          </p:nvSpPr>
          <p:spPr>
            <a:xfrm>
              <a:off x="-1535650" y="4580907"/>
              <a:ext cx="365100" cy="365100"/>
            </a:xfrm>
            <a:prstGeom prst="ellipse">
              <a:avLst/>
            </a:prstGeom>
            <a:solidFill>
              <a:srgbClr val="9FC5E8"/>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a:t>
              </a:r>
              <a:endParaRPr sz="1400" b="0" i="0" u="none" strike="noStrike" cap="none">
                <a:solidFill>
                  <a:srgbClr val="000000"/>
                </a:solidFill>
                <a:latin typeface="Arial"/>
                <a:ea typeface="Arial"/>
                <a:cs typeface="Arial"/>
                <a:sym typeface="Arial"/>
              </a:endParaRPr>
            </a:p>
          </p:txBody>
        </p:sp>
        <p:cxnSp>
          <p:nvCxnSpPr>
            <p:cNvPr id="356" name="Google Shape;356;p24"/>
            <p:cNvCxnSpPr>
              <a:stCxn id="353" idx="3"/>
              <a:endCxn id="355" idx="2"/>
            </p:cNvCxnSpPr>
            <p:nvPr/>
          </p:nvCxnSpPr>
          <p:spPr>
            <a:xfrm>
              <a:off x="-2068275" y="4763450"/>
              <a:ext cx="532500" cy="0"/>
            </a:xfrm>
            <a:prstGeom prst="straightConnector1">
              <a:avLst/>
            </a:prstGeom>
            <a:noFill/>
            <a:ln w="28575" cap="flat" cmpd="sng">
              <a:solidFill>
                <a:schemeClr val="dk2"/>
              </a:solidFill>
              <a:prstDash val="solid"/>
              <a:round/>
              <a:headEnd type="none" w="sm" len="sm"/>
              <a:tailEnd type="triangle" w="med" len="med"/>
            </a:ln>
          </p:spPr>
        </p:cxnSp>
        <p:cxnSp>
          <p:nvCxnSpPr>
            <p:cNvPr id="357" name="Google Shape;357;p24"/>
            <p:cNvCxnSpPr>
              <a:stCxn id="352" idx="0"/>
              <a:endCxn id="355" idx="4"/>
            </p:cNvCxnSpPr>
            <p:nvPr/>
          </p:nvCxnSpPr>
          <p:spPr>
            <a:xfrm rot="10800000">
              <a:off x="-1353100" y="4945963"/>
              <a:ext cx="0" cy="325200"/>
            </a:xfrm>
            <a:prstGeom prst="straightConnector1">
              <a:avLst/>
            </a:prstGeom>
            <a:noFill/>
            <a:ln w="28575" cap="flat" cmpd="sng">
              <a:solidFill>
                <a:schemeClr val="dk2"/>
              </a:solidFill>
              <a:prstDash val="solid"/>
              <a:round/>
              <a:headEnd type="none" w="sm" len="sm"/>
              <a:tailEnd type="triangle" w="med" len="med"/>
            </a:ln>
          </p:spPr>
        </p:cxnSp>
        <p:cxnSp>
          <p:nvCxnSpPr>
            <p:cNvPr id="358" name="Google Shape;358;p24"/>
            <p:cNvCxnSpPr>
              <a:endCxn id="352" idx="1"/>
            </p:cNvCxnSpPr>
            <p:nvPr/>
          </p:nvCxnSpPr>
          <p:spPr>
            <a:xfrm>
              <a:off x="-7831900" y="5614963"/>
              <a:ext cx="5326500" cy="0"/>
            </a:xfrm>
            <a:prstGeom prst="straightConnector1">
              <a:avLst/>
            </a:prstGeom>
            <a:noFill/>
            <a:ln w="76200" cap="flat" cmpd="sng">
              <a:solidFill>
                <a:srgbClr val="3D85C6"/>
              </a:solidFill>
              <a:prstDash val="solid"/>
              <a:round/>
              <a:headEnd type="none" w="sm" len="sm"/>
              <a:tailEnd type="triangle" w="med" len="med"/>
            </a:ln>
          </p:spPr>
        </p:cxnSp>
        <p:cxnSp>
          <p:nvCxnSpPr>
            <p:cNvPr id="359" name="Google Shape;359;p24"/>
            <p:cNvCxnSpPr>
              <a:stCxn id="351" idx="3"/>
            </p:cNvCxnSpPr>
            <p:nvPr/>
          </p:nvCxnSpPr>
          <p:spPr>
            <a:xfrm>
              <a:off x="-250593" y="2783213"/>
              <a:ext cx="3161100" cy="0"/>
            </a:xfrm>
            <a:prstGeom prst="straightConnector1">
              <a:avLst/>
            </a:prstGeom>
            <a:noFill/>
            <a:ln w="76200" cap="flat" cmpd="sng">
              <a:solidFill>
                <a:srgbClr val="3D85C6"/>
              </a:solidFill>
              <a:prstDash val="solid"/>
              <a:round/>
              <a:headEnd type="none" w="sm" len="sm"/>
              <a:tailEnd type="triangle" w="med" len="med"/>
            </a:ln>
          </p:spPr>
        </p:cxnSp>
      </p:grpSp>
      <p:sp>
        <p:nvSpPr>
          <p:cNvPr id="360" name="Google Shape;360;p24"/>
          <p:cNvSpPr/>
          <p:nvPr/>
        </p:nvSpPr>
        <p:spPr>
          <a:xfrm>
            <a:off x="-2926375" y="1565500"/>
            <a:ext cx="6916500" cy="4954500"/>
          </a:xfrm>
          <a:prstGeom prst="rect">
            <a:avLst/>
          </a:prstGeom>
          <a:solidFill>
            <a:srgbClr val="99999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70" name="Google Shape;370;p24"/>
          <p:cNvCxnSpPr>
            <a:stCxn id="369" idx="6"/>
            <a:endCxn id="369" idx="6"/>
          </p:cNvCxnSpPr>
          <p:nvPr/>
        </p:nvCxnSpPr>
        <p:spPr>
          <a:xfrm>
            <a:off x="7863250" y="5145670"/>
            <a:ext cx="0" cy="0"/>
          </a:xfrm>
          <a:prstGeom prst="straightConnector1">
            <a:avLst/>
          </a:prstGeom>
          <a:noFill/>
          <a:ln w="28575" cap="flat" cmpd="sng">
            <a:solidFill>
              <a:schemeClr val="dk2"/>
            </a:solidFill>
            <a:prstDash val="solid"/>
            <a:round/>
            <a:headEnd type="none" w="sm" len="sm"/>
            <a:tailEnd type="triangle" w="med" len="med"/>
          </a:ln>
        </p:spPr>
      </p:cxnSp>
      <p:grpSp>
        <p:nvGrpSpPr>
          <p:cNvPr id="6" name="Group 5"/>
          <p:cNvGrpSpPr/>
          <p:nvPr/>
        </p:nvGrpSpPr>
        <p:grpSpPr>
          <a:xfrm>
            <a:off x="3994400" y="1600625"/>
            <a:ext cx="8129550" cy="4886100"/>
            <a:chOff x="3994400" y="1600625"/>
            <a:chExt cx="8129550" cy="4886100"/>
          </a:xfrm>
        </p:grpSpPr>
        <p:grpSp>
          <p:nvGrpSpPr>
            <p:cNvPr id="3" name="Group 2"/>
            <p:cNvGrpSpPr/>
            <p:nvPr/>
          </p:nvGrpSpPr>
          <p:grpSpPr>
            <a:xfrm>
              <a:off x="3994400" y="1600625"/>
              <a:ext cx="8129550" cy="4886100"/>
              <a:chOff x="3994400" y="1600625"/>
              <a:chExt cx="8129550" cy="4886100"/>
            </a:xfrm>
          </p:grpSpPr>
          <p:sp>
            <p:nvSpPr>
              <p:cNvPr id="362" name="Google Shape;362;p24"/>
              <p:cNvSpPr/>
              <p:nvPr/>
            </p:nvSpPr>
            <p:spPr>
              <a:xfrm>
                <a:off x="4516950" y="1600625"/>
                <a:ext cx="6237000" cy="48861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3" name="Google Shape;363;p24"/>
              <p:cNvSpPr/>
              <p:nvPr/>
            </p:nvSpPr>
            <p:spPr>
              <a:xfrm>
                <a:off x="6571538" y="4175075"/>
                <a:ext cx="2205000" cy="539100"/>
              </a:xfrm>
              <a:prstGeom prst="rect">
                <a:avLst/>
              </a:prstGeom>
              <a:solidFill>
                <a:srgbClr val="A4C2F4"/>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Arial"/>
                    <a:ea typeface="Arial"/>
                    <a:cs typeface="Arial"/>
                    <a:sym typeface="Arial"/>
                  </a:rPr>
                  <a:t>Decoder </a:t>
                </a:r>
                <a:r>
                  <a:rPr lang="en-US" sz="1400" b="0" i="0" u="none" strike="noStrike" cap="none">
                    <a:solidFill>
                      <a:srgbClr val="000000"/>
                    </a:solidFill>
                    <a:latin typeface="Arial"/>
                    <a:ea typeface="Arial"/>
                    <a:cs typeface="Arial"/>
                    <a:sym typeface="Arial"/>
                  </a:rPr>
                  <a:t>Layer</a:t>
                </a:r>
                <a:endParaRPr sz="1400" b="0" i="0" u="none" strike="noStrike" cap="none">
                  <a:solidFill>
                    <a:srgbClr val="000000"/>
                  </a:solidFill>
                  <a:latin typeface="Arial"/>
                  <a:ea typeface="Arial"/>
                  <a:cs typeface="Arial"/>
                  <a:sym typeface="Arial"/>
                </a:endParaRPr>
              </a:p>
            </p:txBody>
          </p:sp>
          <p:sp>
            <p:nvSpPr>
              <p:cNvPr id="364" name="Google Shape;364;p24"/>
              <p:cNvSpPr/>
              <p:nvPr/>
            </p:nvSpPr>
            <p:spPr>
              <a:xfrm>
                <a:off x="6571538" y="3573575"/>
                <a:ext cx="2205000" cy="539100"/>
              </a:xfrm>
              <a:prstGeom prst="rect">
                <a:avLst/>
              </a:prstGeom>
              <a:solidFill>
                <a:srgbClr val="A4C2F4"/>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Arial"/>
                    <a:ea typeface="Arial"/>
                    <a:cs typeface="Arial"/>
                    <a:sym typeface="Arial"/>
                  </a:rPr>
                  <a:t>...</a:t>
                </a:r>
                <a:endParaRPr sz="1400" b="0" i="0" u="none" strike="noStrike" cap="none">
                  <a:solidFill>
                    <a:srgbClr val="000000"/>
                  </a:solidFill>
                  <a:latin typeface="Arial"/>
                  <a:ea typeface="Arial"/>
                  <a:cs typeface="Arial"/>
                  <a:sym typeface="Arial"/>
                </a:endParaRPr>
              </a:p>
            </p:txBody>
          </p:sp>
          <p:sp>
            <p:nvSpPr>
              <p:cNvPr id="365" name="Google Shape;365;p24"/>
              <p:cNvSpPr/>
              <p:nvPr/>
            </p:nvSpPr>
            <p:spPr>
              <a:xfrm>
                <a:off x="6578207" y="2972075"/>
                <a:ext cx="2205000" cy="539100"/>
              </a:xfrm>
              <a:prstGeom prst="rect">
                <a:avLst/>
              </a:prstGeom>
              <a:solidFill>
                <a:srgbClr val="A4C2F4"/>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Decoder Layer</a:t>
                </a:r>
                <a:endParaRPr sz="1400" b="0" i="0" u="none" strike="noStrike" cap="none">
                  <a:solidFill>
                    <a:srgbClr val="000000"/>
                  </a:solidFill>
                  <a:latin typeface="Arial"/>
                  <a:ea typeface="Arial"/>
                  <a:cs typeface="Arial"/>
                  <a:sym typeface="Arial"/>
                </a:endParaRPr>
              </a:p>
            </p:txBody>
          </p:sp>
          <p:sp>
            <p:nvSpPr>
              <p:cNvPr id="366" name="Google Shape;366;p24"/>
              <p:cNvSpPr/>
              <p:nvPr/>
            </p:nvSpPr>
            <p:spPr>
              <a:xfrm>
                <a:off x="6528400" y="5653375"/>
                <a:ext cx="2304600" cy="687600"/>
              </a:xfrm>
              <a:prstGeom prst="rect">
                <a:avLst/>
              </a:prstGeom>
              <a:solidFill>
                <a:srgbClr val="CFE2F3"/>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Target Language Embedding</a:t>
                </a:r>
                <a:endParaRPr sz="1400" b="0" i="0" u="none" strike="noStrike" cap="none">
                  <a:solidFill>
                    <a:srgbClr val="000000"/>
                  </a:solidFill>
                  <a:latin typeface="Arial"/>
                  <a:ea typeface="Arial"/>
                  <a:cs typeface="Arial"/>
                  <a:sym typeface="Arial"/>
                </a:endParaRPr>
              </a:p>
            </p:txBody>
          </p:sp>
          <p:sp>
            <p:nvSpPr>
              <p:cNvPr id="367" name="Google Shape;367;p24"/>
              <p:cNvSpPr/>
              <p:nvPr/>
            </p:nvSpPr>
            <p:spPr>
              <a:xfrm>
                <a:off x="8051900" y="4876125"/>
                <a:ext cx="2044500" cy="539100"/>
              </a:xfrm>
              <a:prstGeom prst="rect">
                <a:avLst/>
              </a:prstGeom>
              <a:solidFill>
                <a:srgbClr val="CFE2F3"/>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Positional Encoding</a:t>
                </a:r>
                <a:endParaRPr sz="1400" b="0" i="0" u="none" strike="noStrike" cap="none">
                  <a:solidFill>
                    <a:srgbClr val="000000"/>
                  </a:solidFill>
                  <a:latin typeface="Arial"/>
                  <a:ea typeface="Arial"/>
                  <a:cs typeface="Arial"/>
                  <a:sym typeface="Arial"/>
                </a:endParaRPr>
              </a:p>
            </p:txBody>
          </p:sp>
          <p:cxnSp>
            <p:nvCxnSpPr>
              <p:cNvPr id="368" name="Google Shape;368;p24"/>
              <p:cNvCxnSpPr>
                <a:stCxn id="369" idx="0"/>
                <a:endCxn id="363" idx="2"/>
              </p:cNvCxnSpPr>
              <p:nvPr/>
            </p:nvCxnSpPr>
            <p:spPr>
              <a:xfrm rot="10800000">
                <a:off x="7674100" y="4714120"/>
                <a:ext cx="6600" cy="249000"/>
              </a:xfrm>
              <a:prstGeom prst="straightConnector1">
                <a:avLst/>
              </a:prstGeom>
              <a:noFill/>
              <a:ln w="28575" cap="flat" cmpd="sng">
                <a:solidFill>
                  <a:schemeClr val="dk2"/>
                </a:solidFill>
                <a:prstDash val="solid"/>
                <a:round/>
                <a:headEnd type="none" w="sm" len="sm"/>
                <a:tailEnd type="triangle" w="med" len="med"/>
              </a:ln>
            </p:spPr>
          </p:cxnSp>
          <p:sp>
            <p:nvSpPr>
              <p:cNvPr id="369" name="Google Shape;369;p24"/>
              <p:cNvSpPr/>
              <p:nvPr/>
            </p:nvSpPr>
            <p:spPr>
              <a:xfrm>
                <a:off x="7498150" y="4963120"/>
                <a:ext cx="365100" cy="365100"/>
              </a:xfrm>
              <a:prstGeom prst="ellipse">
                <a:avLst/>
              </a:prstGeom>
              <a:solidFill>
                <a:srgbClr val="9FC5E8"/>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a:t>
                </a:r>
                <a:endParaRPr sz="1800" b="0" i="0" u="none" strike="noStrike" cap="none">
                  <a:solidFill>
                    <a:srgbClr val="000000"/>
                  </a:solidFill>
                  <a:latin typeface="Arial"/>
                  <a:ea typeface="Arial"/>
                  <a:cs typeface="Arial"/>
                  <a:sym typeface="Arial"/>
                </a:endParaRPr>
              </a:p>
            </p:txBody>
          </p:sp>
          <p:cxnSp>
            <p:nvCxnSpPr>
              <p:cNvPr id="371" name="Google Shape;371;p24"/>
              <p:cNvCxnSpPr>
                <a:stCxn id="366" idx="0"/>
                <a:endCxn id="369" idx="4"/>
              </p:cNvCxnSpPr>
              <p:nvPr/>
            </p:nvCxnSpPr>
            <p:spPr>
              <a:xfrm rot="10800000">
                <a:off x="7680700" y="5328175"/>
                <a:ext cx="0" cy="325200"/>
              </a:xfrm>
              <a:prstGeom prst="straightConnector1">
                <a:avLst/>
              </a:prstGeom>
              <a:noFill/>
              <a:ln w="28575" cap="flat" cmpd="sng">
                <a:solidFill>
                  <a:schemeClr val="dk2"/>
                </a:solidFill>
                <a:prstDash val="solid"/>
                <a:round/>
                <a:headEnd type="none" w="sm" len="sm"/>
                <a:tailEnd type="triangle" w="med" len="med"/>
              </a:ln>
            </p:spPr>
          </p:cxnSp>
          <p:sp>
            <p:nvSpPr>
              <p:cNvPr id="372" name="Google Shape;372;p24"/>
              <p:cNvSpPr/>
              <p:nvPr/>
            </p:nvSpPr>
            <p:spPr>
              <a:xfrm>
                <a:off x="6521750" y="2426675"/>
                <a:ext cx="2304600" cy="274500"/>
              </a:xfrm>
              <a:prstGeom prst="rect">
                <a:avLst/>
              </a:prstGeom>
              <a:solidFill>
                <a:srgbClr val="CFE2F3"/>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Linear</a:t>
                </a:r>
                <a:endParaRPr sz="1400" b="0" i="0" u="none" strike="noStrike" cap="none">
                  <a:solidFill>
                    <a:srgbClr val="000000"/>
                  </a:solidFill>
                  <a:latin typeface="Arial"/>
                  <a:ea typeface="Arial"/>
                  <a:cs typeface="Arial"/>
                  <a:sym typeface="Arial"/>
                </a:endParaRPr>
              </a:p>
            </p:txBody>
          </p:sp>
          <p:sp>
            <p:nvSpPr>
              <p:cNvPr id="373" name="Google Shape;373;p24"/>
              <p:cNvSpPr/>
              <p:nvPr/>
            </p:nvSpPr>
            <p:spPr>
              <a:xfrm>
                <a:off x="6521750" y="1830150"/>
                <a:ext cx="2304600" cy="274500"/>
              </a:xfrm>
              <a:prstGeom prst="rect">
                <a:avLst/>
              </a:prstGeom>
              <a:solidFill>
                <a:srgbClr val="CFE2F3"/>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Softmax</a:t>
                </a:r>
                <a:endParaRPr sz="1400" b="0" i="0" u="none" strike="noStrike" cap="none">
                  <a:solidFill>
                    <a:srgbClr val="000000"/>
                  </a:solidFill>
                  <a:latin typeface="Arial"/>
                  <a:ea typeface="Arial"/>
                  <a:cs typeface="Arial"/>
                  <a:sym typeface="Arial"/>
                </a:endParaRPr>
              </a:p>
            </p:txBody>
          </p:sp>
          <p:cxnSp>
            <p:nvCxnSpPr>
              <p:cNvPr id="374" name="Google Shape;374;p24"/>
              <p:cNvCxnSpPr>
                <a:stCxn id="372" idx="0"/>
                <a:endCxn id="373" idx="2"/>
              </p:cNvCxnSpPr>
              <p:nvPr/>
            </p:nvCxnSpPr>
            <p:spPr>
              <a:xfrm rot="10800000">
                <a:off x="7674050" y="2104775"/>
                <a:ext cx="0" cy="321900"/>
              </a:xfrm>
              <a:prstGeom prst="straightConnector1">
                <a:avLst/>
              </a:prstGeom>
              <a:noFill/>
              <a:ln w="28575" cap="flat" cmpd="sng">
                <a:solidFill>
                  <a:schemeClr val="dk2"/>
                </a:solidFill>
                <a:prstDash val="solid"/>
                <a:round/>
                <a:headEnd type="none" w="sm" len="sm"/>
                <a:tailEnd type="triangle" w="med" len="med"/>
              </a:ln>
            </p:spPr>
          </p:cxnSp>
          <p:cxnSp>
            <p:nvCxnSpPr>
              <p:cNvPr id="375" name="Google Shape;375;p24"/>
              <p:cNvCxnSpPr>
                <a:stCxn id="365" idx="0"/>
                <a:endCxn id="372" idx="2"/>
              </p:cNvCxnSpPr>
              <p:nvPr/>
            </p:nvCxnSpPr>
            <p:spPr>
              <a:xfrm rot="10800000">
                <a:off x="7674107" y="2701175"/>
                <a:ext cx="6600" cy="270900"/>
              </a:xfrm>
              <a:prstGeom prst="straightConnector1">
                <a:avLst/>
              </a:prstGeom>
              <a:noFill/>
              <a:ln w="28575" cap="flat" cmpd="sng">
                <a:solidFill>
                  <a:schemeClr val="dk2"/>
                </a:solidFill>
                <a:prstDash val="solid"/>
                <a:round/>
                <a:headEnd type="none" w="sm" len="sm"/>
                <a:tailEnd type="triangle" w="med" len="med"/>
              </a:ln>
            </p:spPr>
          </p:cxnSp>
          <p:cxnSp>
            <p:nvCxnSpPr>
              <p:cNvPr id="376" name="Google Shape;376;p24"/>
              <p:cNvCxnSpPr>
                <a:stCxn id="377" idx="2"/>
                <a:endCxn id="365" idx="1"/>
              </p:cNvCxnSpPr>
              <p:nvPr/>
            </p:nvCxnSpPr>
            <p:spPr>
              <a:xfrm>
                <a:off x="5016650" y="2989925"/>
                <a:ext cx="1561500" cy="251700"/>
              </a:xfrm>
              <a:prstGeom prst="straightConnector1">
                <a:avLst/>
              </a:prstGeom>
              <a:noFill/>
              <a:ln w="28575" cap="flat" cmpd="sng">
                <a:solidFill>
                  <a:schemeClr val="dk2"/>
                </a:solidFill>
                <a:prstDash val="solid"/>
                <a:round/>
                <a:headEnd type="none" w="sm" len="sm"/>
                <a:tailEnd type="triangle" w="med" len="med"/>
              </a:ln>
            </p:spPr>
          </p:cxnSp>
          <p:cxnSp>
            <p:nvCxnSpPr>
              <p:cNvPr id="378" name="Google Shape;378;p24"/>
              <p:cNvCxnSpPr>
                <a:stCxn id="377" idx="2"/>
                <a:endCxn id="364" idx="1"/>
              </p:cNvCxnSpPr>
              <p:nvPr/>
            </p:nvCxnSpPr>
            <p:spPr>
              <a:xfrm>
                <a:off x="5016650" y="2989925"/>
                <a:ext cx="1554900" cy="853200"/>
              </a:xfrm>
              <a:prstGeom prst="straightConnector1">
                <a:avLst/>
              </a:prstGeom>
              <a:noFill/>
              <a:ln w="28575" cap="flat" cmpd="sng">
                <a:solidFill>
                  <a:schemeClr val="dk2"/>
                </a:solidFill>
                <a:prstDash val="solid"/>
                <a:round/>
                <a:headEnd type="none" w="sm" len="sm"/>
                <a:tailEnd type="triangle" w="med" len="med"/>
              </a:ln>
            </p:spPr>
          </p:cxnSp>
          <p:cxnSp>
            <p:nvCxnSpPr>
              <p:cNvPr id="379" name="Google Shape;379;p24"/>
              <p:cNvCxnSpPr>
                <a:stCxn id="377" idx="2"/>
                <a:endCxn id="363" idx="1"/>
              </p:cNvCxnSpPr>
              <p:nvPr/>
            </p:nvCxnSpPr>
            <p:spPr>
              <a:xfrm>
                <a:off x="5016650" y="2989925"/>
                <a:ext cx="1554900" cy="1454700"/>
              </a:xfrm>
              <a:prstGeom prst="straightConnector1">
                <a:avLst/>
              </a:prstGeom>
              <a:noFill/>
              <a:ln w="28575" cap="flat" cmpd="sng">
                <a:solidFill>
                  <a:schemeClr val="dk2"/>
                </a:solidFill>
                <a:prstDash val="solid"/>
                <a:round/>
                <a:headEnd type="none" w="sm" len="sm"/>
                <a:tailEnd type="triangle" w="med" len="med"/>
              </a:ln>
            </p:spPr>
          </p:cxnSp>
          <p:sp>
            <p:nvSpPr>
              <p:cNvPr id="377" name="Google Shape;377;p24"/>
              <p:cNvSpPr/>
              <p:nvPr/>
            </p:nvSpPr>
            <p:spPr>
              <a:xfrm>
                <a:off x="3994400" y="2302325"/>
                <a:ext cx="2044500" cy="687600"/>
              </a:xfrm>
              <a:prstGeom prst="rect">
                <a:avLst/>
              </a:prstGeom>
              <a:solidFill>
                <a:srgbClr val="F3F3F3"/>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Arial"/>
                    <a:ea typeface="Arial"/>
                    <a:cs typeface="Arial"/>
                    <a:sym typeface="Arial"/>
                  </a:rPr>
                  <a:t>Output of Encoder</a:t>
                </a:r>
                <a:endParaRPr sz="1400" b="0" i="0" u="none" strike="noStrike" cap="none">
                  <a:solidFill>
                    <a:schemeClr val="dk1"/>
                  </a:solidFill>
                  <a:latin typeface="Arial"/>
                  <a:ea typeface="Arial"/>
                  <a:cs typeface="Arial"/>
                  <a:sym typeface="Arial"/>
                </a:endParaRPr>
              </a:p>
            </p:txBody>
          </p:sp>
          <p:cxnSp>
            <p:nvCxnSpPr>
              <p:cNvPr id="380" name="Google Shape;380;p24"/>
              <p:cNvCxnSpPr/>
              <p:nvPr/>
            </p:nvCxnSpPr>
            <p:spPr>
              <a:xfrm rot="10800000">
                <a:off x="9920100" y="5145675"/>
                <a:ext cx="1027500" cy="0"/>
              </a:xfrm>
              <a:prstGeom prst="straightConnector1">
                <a:avLst/>
              </a:prstGeom>
              <a:noFill/>
              <a:ln w="76200" cap="flat" cmpd="sng">
                <a:solidFill>
                  <a:srgbClr val="3D85C6"/>
                </a:solidFill>
                <a:prstDash val="solid"/>
                <a:round/>
                <a:headEnd type="none" w="sm" len="sm"/>
                <a:tailEnd type="triangle" w="med" len="med"/>
              </a:ln>
            </p:spPr>
          </p:cxnSp>
          <p:cxnSp>
            <p:nvCxnSpPr>
              <p:cNvPr id="381" name="Google Shape;381;p24"/>
              <p:cNvCxnSpPr/>
              <p:nvPr/>
            </p:nvCxnSpPr>
            <p:spPr>
              <a:xfrm>
                <a:off x="10947600" y="1978100"/>
                <a:ext cx="0" cy="3195300"/>
              </a:xfrm>
              <a:prstGeom prst="straightConnector1">
                <a:avLst/>
              </a:prstGeom>
              <a:noFill/>
              <a:ln w="76200" cap="flat" cmpd="sng">
                <a:solidFill>
                  <a:srgbClr val="3D85C6"/>
                </a:solidFill>
                <a:prstDash val="solid"/>
                <a:round/>
                <a:headEnd type="none" w="sm" len="sm"/>
                <a:tailEnd type="none" w="sm" len="sm"/>
              </a:ln>
            </p:spPr>
          </p:cxnSp>
          <p:cxnSp>
            <p:nvCxnSpPr>
              <p:cNvPr id="382" name="Google Shape;382;p24"/>
              <p:cNvCxnSpPr>
                <a:stCxn id="373" idx="3"/>
              </p:cNvCxnSpPr>
              <p:nvPr/>
            </p:nvCxnSpPr>
            <p:spPr>
              <a:xfrm>
                <a:off x="8826350" y="1967400"/>
                <a:ext cx="3297600" cy="0"/>
              </a:xfrm>
              <a:prstGeom prst="straightConnector1">
                <a:avLst/>
              </a:prstGeom>
              <a:noFill/>
              <a:ln w="76200" cap="flat" cmpd="sng">
                <a:solidFill>
                  <a:srgbClr val="3D85C6"/>
                </a:solidFill>
                <a:prstDash val="solid"/>
                <a:round/>
                <a:headEnd type="none" w="sm" len="sm"/>
                <a:tailEnd type="triangle" w="med" len="med"/>
              </a:ln>
            </p:spPr>
          </p:cxnSp>
        </p:grpSp>
        <p:cxnSp>
          <p:nvCxnSpPr>
            <p:cNvPr id="5" name="Straight Arrow Connector 4"/>
            <p:cNvCxnSpPr>
              <a:stCxn id="367" idx="1"/>
              <a:endCxn id="369" idx="6"/>
            </p:cNvCxnSpPr>
            <p:nvPr/>
          </p:nvCxnSpPr>
          <p:spPr>
            <a:xfrm flipH="1" flipV="1">
              <a:off x="7863250" y="5145670"/>
              <a:ext cx="188650" cy="5"/>
            </a:xfrm>
            <a:prstGeom prst="straightConnector1">
              <a:avLst/>
            </a:prstGeom>
            <a:ln w="28575">
              <a:solidFill>
                <a:srgbClr val="44546A"/>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6093688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Google Shape;388;p25"/>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1800"/>
              <a:buNone/>
            </a:pPr>
            <a:r>
              <a:rPr lang="en-US"/>
              <a:t>Transformer - Decoder</a:t>
            </a:r>
            <a:endParaRPr/>
          </a:p>
        </p:txBody>
      </p:sp>
      <p:sp>
        <p:nvSpPr>
          <p:cNvPr id="389" name="Google Shape;389;p25"/>
          <p:cNvSpPr txBox="1">
            <a:spLocks noGrp="1"/>
          </p:cNvSpPr>
          <p:nvPr>
            <p:ph type="sldNum" idx="12"/>
          </p:nvPr>
        </p:nvSpPr>
        <p:spPr>
          <a:xfrm>
            <a:off x="86868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55</a:t>
            </a:fld>
            <a:endParaRPr/>
          </a:p>
        </p:txBody>
      </p:sp>
      <p:sp>
        <p:nvSpPr>
          <p:cNvPr id="390" name="Google Shape;390;p25"/>
          <p:cNvSpPr txBox="1">
            <a:spLocks noGrp="1"/>
          </p:cNvSpPr>
          <p:nvPr>
            <p:ph type="sldNum" idx="12"/>
          </p:nvPr>
        </p:nvSpPr>
        <p:spPr>
          <a:xfrm>
            <a:off x="18582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55</a:t>
            </a:fld>
            <a:endParaRPr/>
          </a:p>
        </p:txBody>
      </p:sp>
      <p:sp>
        <p:nvSpPr>
          <p:cNvPr id="391" name="Google Shape;391;p25"/>
          <p:cNvSpPr/>
          <p:nvPr/>
        </p:nvSpPr>
        <p:spPr>
          <a:xfrm>
            <a:off x="-3922625" y="1477175"/>
            <a:ext cx="15352500" cy="5091900"/>
          </a:xfrm>
          <a:prstGeom prst="rect">
            <a:avLst/>
          </a:prstGeom>
          <a:solidFill>
            <a:srgbClr val="99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92" name="Google Shape;392;p25"/>
          <p:cNvGrpSpPr/>
          <p:nvPr/>
        </p:nvGrpSpPr>
        <p:grpSpPr>
          <a:xfrm>
            <a:off x="-6752400" y="1873400"/>
            <a:ext cx="10742407" cy="4224000"/>
            <a:chOff x="-7831900" y="1873400"/>
            <a:chExt cx="10742407" cy="4224000"/>
          </a:xfrm>
        </p:grpSpPr>
        <p:sp>
          <p:nvSpPr>
            <p:cNvPr id="393" name="Google Shape;393;p25"/>
            <p:cNvSpPr/>
            <p:nvPr/>
          </p:nvSpPr>
          <p:spPr>
            <a:xfrm>
              <a:off x="-4562450" y="1873400"/>
              <a:ext cx="6011400" cy="4224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4" name="Google Shape;394;p25"/>
            <p:cNvSpPr/>
            <p:nvPr/>
          </p:nvSpPr>
          <p:spPr>
            <a:xfrm>
              <a:off x="-2462262" y="3716663"/>
              <a:ext cx="2205000" cy="539100"/>
            </a:xfrm>
            <a:prstGeom prst="rect">
              <a:avLst/>
            </a:prstGeom>
            <a:solidFill>
              <a:srgbClr val="A4C2F4"/>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Arial"/>
                  <a:ea typeface="Arial"/>
                  <a:cs typeface="Arial"/>
                  <a:sym typeface="Arial"/>
                </a:rPr>
                <a:t>Encoder </a:t>
              </a:r>
              <a:r>
                <a:rPr lang="en-US" sz="1400" b="0" i="0" u="none" strike="noStrike" cap="none">
                  <a:solidFill>
                    <a:srgbClr val="000000"/>
                  </a:solidFill>
                  <a:latin typeface="Arial"/>
                  <a:ea typeface="Arial"/>
                  <a:cs typeface="Arial"/>
                  <a:sym typeface="Arial"/>
                </a:rPr>
                <a:t>Layer</a:t>
              </a:r>
              <a:endParaRPr sz="1400" b="0" i="0" u="none" strike="noStrike" cap="none">
                <a:solidFill>
                  <a:srgbClr val="000000"/>
                </a:solidFill>
                <a:latin typeface="Arial"/>
                <a:ea typeface="Arial"/>
                <a:cs typeface="Arial"/>
                <a:sym typeface="Arial"/>
              </a:endParaRPr>
            </a:p>
          </p:txBody>
        </p:sp>
        <p:sp>
          <p:nvSpPr>
            <p:cNvPr id="395" name="Google Shape;395;p25"/>
            <p:cNvSpPr/>
            <p:nvPr/>
          </p:nvSpPr>
          <p:spPr>
            <a:xfrm>
              <a:off x="-2462262" y="3115163"/>
              <a:ext cx="2205000" cy="539100"/>
            </a:xfrm>
            <a:prstGeom prst="rect">
              <a:avLst/>
            </a:prstGeom>
            <a:solidFill>
              <a:srgbClr val="A4C2F4"/>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Arial"/>
                  <a:ea typeface="Arial"/>
                  <a:cs typeface="Arial"/>
                  <a:sym typeface="Arial"/>
                </a:rPr>
                <a:t>...</a:t>
              </a:r>
              <a:endParaRPr sz="1400" b="0" i="0" u="none" strike="noStrike" cap="none">
                <a:solidFill>
                  <a:srgbClr val="000000"/>
                </a:solidFill>
                <a:latin typeface="Arial"/>
                <a:ea typeface="Arial"/>
                <a:cs typeface="Arial"/>
                <a:sym typeface="Arial"/>
              </a:endParaRPr>
            </a:p>
          </p:txBody>
        </p:sp>
        <p:sp>
          <p:nvSpPr>
            <p:cNvPr id="396" name="Google Shape;396;p25"/>
            <p:cNvSpPr/>
            <p:nvPr/>
          </p:nvSpPr>
          <p:spPr>
            <a:xfrm>
              <a:off x="-2455593" y="2513663"/>
              <a:ext cx="2205000" cy="539100"/>
            </a:xfrm>
            <a:prstGeom prst="rect">
              <a:avLst/>
            </a:prstGeom>
            <a:solidFill>
              <a:srgbClr val="A4C2F4"/>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Encoder Layer</a:t>
              </a:r>
              <a:endParaRPr sz="1400" b="0" i="0" u="none" strike="noStrike" cap="none">
                <a:solidFill>
                  <a:srgbClr val="000000"/>
                </a:solidFill>
                <a:latin typeface="Arial"/>
                <a:ea typeface="Arial"/>
                <a:cs typeface="Arial"/>
                <a:sym typeface="Arial"/>
              </a:endParaRPr>
            </a:p>
          </p:txBody>
        </p:sp>
        <p:sp>
          <p:nvSpPr>
            <p:cNvPr id="397" name="Google Shape;397;p25"/>
            <p:cNvSpPr/>
            <p:nvPr/>
          </p:nvSpPr>
          <p:spPr>
            <a:xfrm>
              <a:off x="-2505400" y="5271163"/>
              <a:ext cx="2304600" cy="687600"/>
            </a:xfrm>
            <a:prstGeom prst="rect">
              <a:avLst/>
            </a:prstGeom>
            <a:solidFill>
              <a:srgbClr val="CFE2F3"/>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Source Language</a:t>
              </a:r>
              <a:br>
                <a:rPr lang="en-US"/>
              </a:br>
              <a:r>
                <a:rPr lang="en-US" sz="1400" b="0" i="0" u="none" strike="noStrike" cap="none">
                  <a:solidFill>
                    <a:srgbClr val="000000"/>
                  </a:solidFill>
                  <a:latin typeface="Arial"/>
                  <a:ea typeface="Arial"/>
                  <a:cs typeface="Arial"/>
                  <a:sym typeface="Arial"/>
                </a:rPr>
                <a:t>Word Embedding</a:t>
              </a:r>
              <a:endParaRPr sz="1400" b="0" i="0" u="none" strike="noStrike" cap="none">
                <a:solidFill>
                  <a:srgbClr val="000000"/>
                </a:solidFill>
                <a:latin typeface="Arial"/>
                <a:ea typeface="Arial"/>
                <a:cs typeface="Arial"/>
                <a:sym typeface="Arial"/>
              </a:endParaRPr>
            </a:p>
          </p:txBody>
        </p:sp>
        <p:sp>
          <p:nvSpPr>
            <p:cNvPr id="398" name="Google Shape;398;p25"/>
            <p:cNvSpPr/>
            <p:nvPr/>
          </p:nvSpPr>
          <p:spPr>
            <a:xfrm>
              <a:off x="-4372875" y="4419650"/>
              <a:ext cx="2304600" cy="687600"/>
            </a:xfrm>
            <a:prstGeom prst="rect">
              <a:avLst/>
            </a:prstGeom>
            <a:solidFill>
              <a:srgbClr val="CFE2F3"/>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Positional Encoding</a:t>
              </a:r>
              <a:endParaRPr sz="1400" b="0" i="0" u="none" strike="noStrike" cap="none">
                <a:solidFill>
                  <a:srgbClr val="000000"/>
                </a:solidFill>
                <a:latin typeface="Arial"/>
                <a:ea typeface="Arial"/>
                <a:cs typeface="Arial"/>
                <a:sym typeface="Arial"/>
              </a:endParaRPr>
            </a:p>
          </p:txBody>
        </p:sp>
        <p:cxnSp>
          <p:nvCxnSpPr>
            <p:cNvPr id="399" name="Google Shape;399;p25"/>
            <p:cNvCxnSpPr>
              <a:stCxn id="400" idx="0"/>
              <a:endCxn id="394" idx="2"/>
            </p:cNvCxnSpPr>
            <p:nvPr/>
          </p:nvCxnSpPr>
          <p:spPr>
            <a:xfrm rot="10800000">
              <a:off x="-1359700" y="4255707"/>
              <a:ext cx="6600" cy="325200"/>
            </a:xfrm>
            <a:prstGeom prst="straightConnector1">
              <a:avLst/>
            </a:prstGeom>
            <a:noFill/>
            <a:ln w="28575" cap="flat" cmpd="sng">
              <a:solidFill>
                <a:schemeClr val="dk2"/>
              </a:solidFill>
              <a:prstDash val="solid"/>
              <a:round/>
              <a:headEnd type="none" w="sm" len="sm"/>
              <a:tailEnd type="triangle" w="med" len="med"/>
            </a:ln>
          </p:spPr>
        </p:cxnSp>
        <p:sp>
          <p:nvSpPr>
            <p:cNvPr id="400" name="Google Shape;400;p25"/>
            <p:cNvSpPr/>
            <p:nvPr/>
          </p:nvSpPr>
          <p:spPr>
            <a:xfrm>
              <a:off x="-1535650" y="4580907"/>
              <a:ext cx="365100" cy="365100"/>
            </a:xfrm>
            <a:prstGeom prst="ellipse">
              <a:avLst/>
            </a:prstGeom>
            <a:solidFill>
              <a:srgbClr val="9FC5E8"/>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a:t>
              </a:r>
              <a:endParaRPr sz="1400" b="0" i="0" u="none" strike="noStrike" cap="none">
                <a:solidFill>
                  <a:srgbClr val="000000"/>
                </a:solidFill>
                <a:latin typeface="Arial"/>
                <a:ea typeface="Arial"/>
                <a:cs typeface="Arial"/>
                <a:sym typeface="Arial"/>
              </a:endParaRPr>
            </a:p>
          </p:txBody>
        </p:sp>
        <p:cxnSp>
          <p:nvCxnSpPr>
            <p:cNvPr id="401" name="Google Shape;401;p25"/>
            <p:cNvCxnSpPr>
              <a:stCxn id="398" idx="3"/>
              <a:endCxn id="400" idx="2"/>
            </p:cNvCxnSpPr>
            <p:nvPr/>
          </p:nvCxnSpPr>
          <p:spPr>
            <a:xfrm>
              <a:off x="-2068275" y="4763450"/>
              <a:ext cx="532500" cy="0"/>
            </a:xfrm>
            <a:prstGeom prst="straightConnector1">
              <a:avLst/>
            </a:prstGeom>
            <a:noFill/>
            <a:ln w="28575" cap="flat" cmpd="sng">
              <a:solidFill>
                <a:schemeClr val="dk2"/>
              </a:solidFill>
              <a:prstDash val="solid"/>
              <a:round/>
              <a:headEnd type="none" w="sm" len="sm"/>
              <a:tailEnd type="triangle" w="med" len="med"/>
            </a:ln>
          </p:spPr>
        </p:cxnSp>
        <p:cxnSp>
          <p:nvCxnSpPr>
            <p:cNvPr id="402" name="Google Shape;402;p25"/>
            <p:cNvCxnSpPr>
              <a:stCxn id="397" idx="0"/>
              <a:endCxn id="400" idx="4"/>
            </p:cNvCxnSpPr>
            <p:nvPr/>
          </p:nvCxnSpPr>
          <p:spPr>
            <a:xfrm rot="10800000">
              <a:off x="-1353100" y="4945963"/>
              <a:ext cx="0" cy="325200"/>
            </a:xfrm>
            <a:prstGeom prst="straightConnector1">
              <a:avLst/>
            </a:prstGeom>
            <a:noFill/>
            <a:ln w="28575" cap="flat" cmpd="sng">
              <a:solidFill>
                <a:schemeClr val="dk2"/>
              </a:solidFill>
              <a:prstDash val="solid"/>
              <a:round/>
              <a:headEnd type="none" w="sm" len="sm"/>
              <a:tailEnd type="triangle" w="med" len="med"/>
            </a:ln>
          </p:spPr>
        </p:cxnSp>
        <p:cxnSp>
          <p:nvCxnSpPr>
            <p:cNvPr id="403" name="Google Shape;403;p25"/>
            <p:cNvCxnSpPr>
              <a:endCxn id="397" idx="1"/>
            </p:cNvCxnSpPr>
            <p:nvPr/>
          </p:nvCxnSpPr>
          <p:spPr>
            <a:xfrm>
              <a:off x="-7831900" y="5614963"/>
              <a:ext cx="5326500" cy="0"/>
            </a:xfrm>
            <a:prstGeom prst="straightConnector1">
              <a:avLst/>
            </a:prstGeom>
            <a:noFill/>
            <a:ln w="76200" cap="flat" cmpd="sng">
              <a:solidFill>
                <a:srgbClr val="3D85C6"/>
              </a:solidFill>
              <a:prstDash val="solid"/>
              <a:round/>
              <a:headEnd type="none" w="sm" len="sm"/>
              <a:tailEnd type="triangle" w="med" len="med"/>
            </a:ln>
          </p:spPr>
        </p:cxnSp>
        <p:cxnSp>
          <p:nvCxnSpPr>
            <p:cNvPr id="404" name="Google Shape;404;p25"/>
            <p:cNvCxnSpPr>
              <a:stCxn id="396" idx="3"/>
            </p:cNvCxnSpPr>
            <p:nvPr/>
          </p:nvCxnSpPr>
          <p:spPr>
            <a:xfrm>
              <a:off x="-250593" y="2783213"/>
              <a:ext cx="3161100" cy="0"/>
            </a:xfrm>
            <a:prstGeom prst="straightConnector1">
              <a:avLst/>
            </a:prstGeom>
            <a:noFill/>
            <a:ln w="76200" cap="flat" cmpd="sng">
              <a:solidFill>
                <a:srgbClr val="3D85C6"/>
              </a:solidFill>
              <a:prstDash val="solid"/>
              <a:round/>
              <a:headEnd type="none" w="sm" len="sm"/>
              <a:tailEnd type="triangle" w="med" len="med"/>
            </a:ln>
          </p:spPr>
        </p:cxnSp>
      </p:grpSp>
      <p:sp>
        <p:nvSpPr>
          <p:cNvPr id="405" name="Google Shape;405;p25"/>
          <p:cNvSpPr/>
          <p:nvPr/>
        </p:nvSpPr>
        <p:spPr>
          <a:xfrm>
            <a:off x="-2926375" y="1565500"/>
            <a:ext cx="6916500" cy="4954500"/>
          </a:xfrm>
          <a:prstGeom prst="rect">
            <a:avLst/>
          </a:prstGeom>
          <a:solidFill>
            <a:srgbClr val="99999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5" name="Google Shape;415;p25"/>
          <p:cNvCxnSpPr>
            <a:stCxn id="414" idx="6"/>
            <a:endCxn id="414" idx="6"/>
          </p:cNvCxnSpPr>
          <p:nvPr/>
        </p:nvCxnSpPr>
        <p:spPr>
          <a:xfrm>
            <a:off x="7863250" y="5145670"/>
            <a:ext cx="0" cy="0"/>
          </a:xfrm>
          <a:prstGeom prst="straightConnector1">
            <a:avLst/>
          </a:prstGeom>
          <a:noFill/>
          <a:ln w="28575" cap="flat" cmpd="sng">
            <a:solidFill>
              <a:schemeClr val="dk2"/>
            </a:solidFill>
            <a:prstDash val="solid"/>
            <a:round/>
            <a:headEnd type="none" w="sm" len="sm"/>
            <a:tailEnd type="triangle" w="med" len="med"/>
          </a:ln>
        </p:spPr>
      </p:cxnSp>
      <p:grpSp>
        <p:nvGrpSpPr>
          <p:cNvPr id="3" name="Group 2"/>
          <p:cNvGrpSpPr/>
          <p:nvPr/>
        </p:nvGrpSpPr>
        <p:grpSpPr>
          <a:xfrm>
            <a:off x="3994400" y="1600625"/>
            <a:ext cx="8129550" cy="4886100"/>
            <a:chOff x="3994400" y="1600625"/>
            <a:chExt cx="8129550" cy="4886100"/>
          </a:xfrm>
        </p:grpSpPr>
        <p:grpSp>
          <p:nvGrpSpPr>
            <p:cNvPr id="2" name="Group 1"/>
            <p:cNvGrpSpPr/>
            <p:nvPr/>
          </p:nvGrpSpPr>
          <p:grpSpPr>
            <a:xfrm>
              <a:off x="3994400" y="1600625"/>
              <a:ext cx="8129550" cy="4886100"/>
              <a:chOff x="3994400" y="1600625"/>
              <a:chExt cx="8129550" cy="4886100"/>
            </a:xfrm>
          </p:grpSpPr>
          <p:sp>
            <p:nvSpPr>
              <p:cNvPr id="407" name="Google Shape;407;p25"/>
              <p:cNvSpPr/>
              <p:nvPr/>
            </p:nvSpPr>
            <p:spPr>
              <a:xfrm>
                <a:off x="4516950" y="1600625"/>
                <a:ext cx="6237000" cy="48861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8" name="Google Shape;408;p25"/>
              <p:cNvSpPr/>
              <p:nvPr/>
            </p:nvSpPr>
            <p:spPr>
              <a:xfrm>
                <a:off x="6571538" y="4175075"/>
                <a:ext cx="2205000" cy="539100"/>
              </a:xfrm>
              <a:prstGeom prst="rect">
                <a:avLst/>
              </a:prstGeom>
              <a:solidFill>
                <a:srgbClr val="A4C2F4"/>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Arial"/>
                    <a:ea typeface="Arial"/>
                    <a:cs typeface="Arial"/>
                    <a:sym typeface="Arial"/>
                  </a:rPr>
                  <a:t>Decoder </a:t>
                </a:r>
                <a:r>
                  <a:rPr lang="en-US" sz="1400" b="0" i="0" u="none" strike="noStrike" cap="none">
                    <a:solidFill>
                      <a:srgbClr val="000000"/>
                    </a:solidFill>
                    <a:latin typeface="Arial"/>
                    <a:ea typeface="Arial"/>
                    <a:cs typeface="Arial"/>
                    <a:sym typeface="Arial"/>
                  </a:rPr>
                  <a:t>Layer</a:t>
                </a:r>
                <a:endParaRPr sz="1400" b="0" i="0" u="none" strike="noStrike" cap="none">
                  <a:solidFill>
                    <a:srgbClr val="000000"/>
                  </a:solidFill>
                  <a:latin typeface="Arial"/>
                  <a:ea typeface="Arial"/>
                  <a:cs typeface="Arial"/>
                  <a:sym typeface="Arial"/>
                </a:endParaRPr>
              </a:p>
            </p:txBody>
          </p:sp>
          <p:sp>
            <p:nvSpPr>
              <p:cNvPr id="409" name="Google Shape;409;p25"/>
              <p:cNvSpPr/>
              <p:nvPr/>
            </p:nvSpPr>
            <p:spPr>
              <a:xfrm>
                <a:off x="6571538" y="3573575"/>
                <a:ext cx="2205000" cy="539100"/>
              </a:xfrm>
              <a:prstGeom prst="rect">
                <a:avLst/>
              </a:prstGeom>
              <a:solidFill>
                <a:srgbClr val="A4C2F4"/>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Arial"/>
                    <a:ea typeface="Arial"/>
                    <a:cs typeface="Arial"/>
                    <a:sym typeface="Arial"/>
                  </a:rPr>
                  <a:t>...</a:t>
                </a:r>
                <a:endParaRPr sz="1400" b="0" i="0" u="none" strike="noStrike" cap="none">
                  <a:solidFill>
                    <a:srgbClr val="000000"/>
                  </a:solidFill>
                  <a:latin typeface="Arial"/>
                  <a:ea typeface="Arial"/>
                  <a:cs typeface="Arial"/>
                  <a:sym typeface="Arial"/>
                </a:endParaRPr>
              </a:p>
            </p:txBody>
          </p:sp>
          <p:sp>
            <p:nvSpPr>
              <p:cNvPr id="410" name="Google Shape;410;p25"/>
              <p:cNvSpPr/>
              <p:nvPr/>
            </p:nvSpPr>
            <p:spPr>
              <a:xfrm>
                <a:off x="6578207" y="2972075"/>
                <a:ext cx="2205000" cy="539100"/>
              </a:xfrm>
              <a:prstGeom prst="rect">
                <a:avLst/>
              </a:prstGeom>
              <a:solidFill>
                <a:srgbClr val="A4C2F4"/>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Decoder Layer</a:t>
                </a:r>
                <a:endParaRPr sz="1400" b="0" i="0" u="none" strike="noStrike" cap="none">
                  <a:solidFill>
                    <a:srgbClr val="000000"/>
                  </a:solidFill>
                  <a:latin typeface="Arial"/>
                  <a:ea typeface="Arial"/>
                  <a:cs typeface="Arial"/>
                  <a:sym typeface="Arial"/>
                </a:endParaRPr>
              </a:p>
            </p:txBody>
          </p:sp>
          <p:sp>
            <p:nvSpPr>
              <p:cNvPr id="411" name="Google Shape;411;p25"/>
              <p:cNvSpPr/>
              <p:nvPr/>
            </p:nvSpPr>
            <p:spPr>
              <a:xfrm>
                <a:off x="6528400" y="5653375"/>
                <a:ext cx="2304600" cy="687600"/>
              </a:xfrm>
              <a:prstGeom prst="rect">
                <a:avLst/>
              </a:prstGeom>
              <a:solidFill>
                <a:srgbClr val="CFE2F3"/>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Target Language Embedding</a:t>
                </a:r>
                <a:endParaRPr sz="1400" b="0" i="0" u="none" strike="noStrike" cap="none">
                  <a:solidFill>
                    <a:srgbClr val="000000"/>
                  </a:solidFill>
                  <a:latin typeface="Arial"/>
                  <a:ea typeface="Arial"/>
                  <a:cs typeface="Arial"/>
                  <a:sym typeface="Arial"/>
                </a:endParaRPr>
              </a:p>
            </p:txBody>
          </p:sp>
          <p:sp>
            <p:nvSpPr>
              <p:cNvPr id="412" name="Google Shape;412;p25"/>
              <p:cNvSpPr/>
              <p:nvPr/>
            </p:nvSpPr>
            <p:spPr>
              <a:xfrm>
                <a:off x="8051900" y="4876125"/>
                <a:ext cx="2044500" cy="539100"/>
              </a:xfrm>
              <a:prstGeom prst="rect">
                <a:avLst/>
              </a:prstGeom>
              <a:solidFill>
                <a:srgbClr val="CFE2F3"/>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Positional Encoding</a:t>
                </a:r>
                <a:endParaRPr sz="1400" b="0" i="0" u="none" strike="noStrike" cap="none">
                  <a:solidFill>
                    <a:srgbClr val="000000"/>
                  </a:solidFill>
                  <a:latin typeface="Arial"/>
                  <a:ea typeface="Arial"/>
                  <a:cs typeface="Arial"/>
                  <a:sym typeface="Arial"/>
                </a:endParaRPr>
              </a:p>
            </p:txBody>
          </p:sp>
          <p:cxnSp>
            <p:nvCxnSpPr>
              <p:cNvPr id="413" name="Google Shape;413;p25"/>
              <p:cNvCxnSpPr>
                <a:stCxn id="414" idx="0"/>
                <a:endCxn id="408" idx="2"/>
              </p:cNvCxnSpPr>
              <p:nvPr/>
            </p:nvCxnSpPr>
            <p:spPr>
              <a:xfrm rot="10800000">
                <a:off x="7674100" y="4714120"/>
                <a:ext cx="6600" cy="249000"/>
              </a:xfrm>
              <a:prstGeom prst="straightConnector1">
                <a:avLst/>
              </a:prstGeom>
              <a:noFill/>
              <a:ln w="28575" cap="flat" cmpd="sng">
                <a:solidFill>
                  <a:schemeClr val="dk2"/>
                </a:solidFill>
                <a:prstDash val="solid"/>
                <a:round/>
                <a:headEnd type="none" w="sm" len="sm"/>
                <a:tailEnd type="triangle" w="med" len="med"/>
              </a:ln>
            </p:spPr>
          </p:cxnSp>
          <p:sp>
            <p:nvSpPr>
              <p:cNvPr id="414" name="Google Shape;414;p25"/>
              <p:cNvSpPr/>
              <p:nvPr/>
            </p:nvSpPr>
            <p:spPr>
              <a:xfrm>
                <a:off x="7498150" y="4963120"/>
                <a:ext cx="365100" cy="365100"/>
              </a:xfrm>
              <a:prstGeom prst="ellipse">
                <a:avLst/>
              </a:prstGeom>
              <a:solidFill>
                <a:srgbClr val="9FC5E8"/>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a:t>
                </a:r>
                <a:endParaRPr sz="1800" b="0" i="0" u="none" strike="noStrike" cap="none">
                  <a:solidFill>
                    <a:srgbClr val="000000"/>
                  </a:solidFill>
                  <a:latin typeface="Arial"/>
                  <a:ea typeface="Arial"/>
                  <a:cs typeface="Arial"/>
                  <a:sym typeface="Arial"/>
                </a:endParaRPr>
              </a:p>
            </p:txBody>
          </p:sp>
          <p:cxnSp>
            <p:nvCxnSpPr>
              <p:cNvPr id="416" name="Google Shape;416;p25"/>
              <p:cNvCxnSpPr>
                <a:stCxn id="411" idx="0"/>
                <a:endCxn id="414" idx="4"/>
              </p:cNvCxnSpPr>
              <p:nvPr/>
            </p:nvCxnSpPr>
            <p:spPr>
              <a:xfrm rot="10800000">
                <a:off x="7680700" y="5328175"/>
                <a:ext cx="0" cy="325200"/>
              </a:xfrm>
              <a:prstGeom prst="straightConnector1">
                <a:avLst/>
              </a:prstGeom>
              <a:noFill/>
              <a:ln w="28575" cap="flat" cmpd="sng">
                <a:solidFill>
                  <a:schemeClr val="dk2"/>
                </a:solidFill>
                <a:prstDash val="solid"/>
                <a:round/>
                <a:headEnd type="none" w="sm" len="sm"/>
                <a:tailEnd type="triangle" w="med" len="med"/>
              </a:ln>
            </p:spPr>
          </p:cxnSp>
          <p:sp>
            <p:nvSpPr>
              <p:cNvPr id="417" name="Google Shape;417;p25"/>
              <p:cNvSpPr/>
              <p:nvPr/>
            </p:nvSpPr>
            <p:spPr>
              <a:xfrm>
                <a:off x="6521750" y="2426675"/>
                <a:ext cx="2304600" cy="274500"/>
              </a:xfrm>
              <a:prstGeom prst="rect">
                <a:avLst/>
              </a:prstGeom>
              <a:solidFill>
                <a:srgbClr val="CFE2F3"/>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Linear</a:t>
                </a:r>
                <a:endParaRPr sz="1400" b="0" i="0" u="none" strike="noStrike" cap="none">
                  <a:solidFill>
                    <a:srgbClr val="000000"/>
                  </a:solidFill>
                  <a:latin typeface="Arial"/>
                  <a:ea typeface="Arial"/>
                  <a:cs typeface="Arial"/>
                  <a:sym typeface="Arial"/>
                </a:endParaRPr>
              </a:p>
            </p:txBody>
          </p:sp>
          <p:sp>
            <p:nvSpPr>
              <p:cNvPr id="418" name="Google Shape;418;p25"/>
              <p:cNvSpPr/>
              <p:nvPr/>
            </p:nvSpPr>
            <p:spPr>
              <a:xfrm>
                <a:off x="6521750" y="1830150"/>
                <a:ext cx="2304600" cy="274500"/>
              </a:xfrm>
              <a:prstGeom prst="rect">
                <a:avLst/>
              </a:prstGeom>
              <a:solidFill>
                <a:srgbClr val="CFE2F3"/>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Softmax</a:t>
                </a:r>
                <a:endParaRPr sz="1400" b="0" i="0" u="none" strike="noStrike" cap="none">
                  <a:solidFill>
                    <a:srgbClr val="000000"/>
                  </a:solidFill>
                  <a:latin typeface="Arial"/>
                  <a:ea typeface="Arial"/>
                  <a:cs typeface="Arial"/>
                  <a:sym typeface="Arial"/>
                </a:endParaRPr>
              </a:p>
            </p:txBody>
          </p:sp>
          <p:cxnSp>
            <p:nvCxnSpPr>
              <p:cNvPr id="419" name="Google Shape;419;p25"/>
              <p:cNvCxnSpPr>
                <a:stCxn id="417" idx="0"/>
                <a:endCxn id="418" idx="2"/>
              </p:cNvCxnSpPr>
              <p:nvPr/>
            </p:nvCxnSpPr>
            <p:spPr>
              <a:xfrm rot="10800000">
                <a:off x="7674050" y="2104775"/>
                <a:ext cx="0" cy="321900"/>
              </a:xfrm>
              <a:prstGeom prst="straightConnector1">
                <a:avLst/>
              </a:prstGeom>
              <a:noFill/>
              <a:ln w="28575" cap="flat" cmpd="sng">
                <a:solidFill>
                  <a:schemeClr val="dk2"/>
                </a:solidFill>
                <a:prstDash val="solid"/>
                <a:round/>
                <a:headEnd type="none" w="sm" len="sm"/>
                <a:tailEnd type="triangle" w="med" len="med"/>
              </a:ln>
            </p:spPr>
          </p:cxnSp>
          <p:cxnSp>
            <p:nvCxnSpPr>
              <p:cNvPr id="420" name="Google Shape;420;p25"/>
              <p:cNvCxnSpPr>
                <a:stCxn id="410" idx="0"/>
                <a:endCxn id="417" idx="2"/>
              </p:cNvCxnSpPr>
              <p:nvPr/>
            </p:nvCxnSpPr>
            <p:spPr>
              <a:xfrm rot="10800000">
                <a:off x="7674107" y="2701175"/>
                <a:ext cx="6600" cy="270900"/>
              </a:xfrm>
              <a:prstGeom prst="straightConnector1">
                <a:avLst/>
              </a:prstGeom>
              <a:noFill/>
              <a:ln w="28575" cap="flat" cmpd="sng">
                <a:solidFill>
                  <a:schemeClr val="dk2"/>
                </a:solidFill>
                <a:prstDash val="solid"/>
                <a:round/>
                <a:headEnd type="none" w="sm" len="sm"/>
                <a:tailEnd type="triangle" w="med" len="med"/>
              </a:ln>
            </p:spPr>
          </p:cxnSp>
          <p:cxnSp>
            <p:nvCxnSpPr>
              <p:cNvPr id="421" name="Google Shape;421;p25"/>
              <p:cNvCxnSpPr>
                <a:stCxn id="422" idx="2"/>
                <a:endCxn id="410" idx="1"/>
              </p:cNvCxnSpPr>
              <p:nvPr/>
            </p:nvCxnSpPr>
            <p:spPr>
              <a:xfrm>
                <a:off x="5016650" y="2989925"/>
                <a:ext cx="1561500" cy="251700"/>
              </a:xfrm>
              <a:prstGeom prst="straightConnector1">
                <a:avLst/>
              </a:prstGeom>
              <a:noFill/>
              <a:ln w="28575" cap="flat" cmpd="sng">
                <a:solidFill>
                  <a:schemeClr val="dk2"/>
                </a:solidFill>
                <a:prstDash val="solid"/>
                <a:round/>
                <a:headEnd type="none" w="sm" len="sm"/>
                <a:tailEnd type="triangle" w="med" len="med"/>
              </a:ln>
            </p:spPr>
          </p:cxnSp>
          <p:cxnSp>
            <p:nvCxnSpPr>
              <p:cNvPr id="423" name="Google Shape;423;p25"/>
              <p:cNvCxnSpPr>
                <a:stCxn id="422" idx="2"/>
                <a:endCxn id="409" idx="1"/>
              </p:cNvCxnSpPr>
              <p:nvPr/>
            </p:nvCxnSpPr>
            <p:spPr>
              <a:xfrm>
                <a:off x="5016650" y="2989925"/>
                <a:ext cx="1554900" cy="853200"/>
              </a:xfrm>
              <a:prstGeom prst="straightConnector1">
                <a:avLst/>
              </a:prstGeom>
              <a:noFill/>
              <a:ln w="28575" cap="flat" cmpd="sng">
                <a:solidFill>
                  <a:schemeClr val="dk2"/>
                </a:solidFill>
                <a:prstDash val="solid"/>
                <a:round/>
                <a:headEnd type="none" w="sm" len="sm"/>
                <a:tailEnd type="triangle" w="med" len="med"/>
              </a:ln>
            </p:spPr>
          </p:cxnSp>
          <p:cxnSp>
            <p:nvCxnSpPr>
              <p:cNvPr id="424" name="Google Shape;424;p25"/>
              <p:cNvCxnSpPr>
                <a:stCxn id="422" idx="2"/>
                <a:endCxn id="408" idx="1"/>
              </p:cNvCxnSpPr>
              <p:nvPr/>
            </p:nvCxnSpPr>
            <p:spPr>
              <a:xfrm>
                <a:off x="5016650" y="2989925"/>
                <a:ext cx="1554900" cy="1454700"/>
              </a:xfrm>
              <a:prstGeom prst="straightConnector1">
                <a:avLst/>
              </a:prstGeom>
              <a:noFill/>
              <a:ln w="28575" cap="flat" cmpd="sng">
                <a:solidFill>
                  <a:schemeClr val="dk2"/>
                </a:solidFill>
                <a:prstDash val="solid"/>
                <a:round/>
                <a:headEnd type="none" w="sm" len="sm"/>
                <a:tailEnd type="triangle" w="med" len="med"/>
              </a:ln>
            </p:spPr>
          </p:cxnSp>
          <p:sp>
            <p:nvSpPr>
              <p:cNvPr id="422" name="Google Shape;422;p25"/>
              <p:cNvSpPr/>
              <p:nvPr/>
            </p:nvSpPr>
            <p:spPr>
              <a:xfrm>
                <a:off x="3994400" y="2302325"/>
                <a:ext cx="2044500" cy="687600"/>
              </a:xfrm>
              <a:prstGeom prst="rect">
                <a:avLst/>
              </a:prstGeom>
              <a:solidFill>
                <a:srgbClr val="F3F3F3"/>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Arial"/>
                    <a:ea typeface="Arial"/>
                    <a:cs typeface="Arial"/>
                    <a:sym typeface="Arial"/>
                  </a:rPr>
                  <a:t>Output of Encoder</a:t>
                </a:r>
                <a:endParaRPr sz="1400" b="0" i="0" u="none" strike="noStrike" cap="none">
                  <a:solidFill>
                    <a:schemeClr val="dk1"/>
                  </a:solidFill>
                  <a:latin typeface="Arial"/>
                  <a:ea typeface="Arial"/>
                  <a:cs typeface="Arial"/>
                  <a:sym typeface="Arial"/>
                </a:endParaRPr>
              </a:p>
            </p:txBody>
          </p:sp>
          <p:cxnSp>
            <p:nvCxnSpPr>
              <p:cNvPr id="425" name="Google Shape;425;p25"/>
              <p:cNvCxnSpPr/>
              <p:nvPr/>
            </p:nvCxnSpPr>
            <p:spPr>
              <a:xfrm rot="10800000">
                <a:off x="9920100" y="5145675"/>
                <a:ext cx="1027500" cy="0"/>
              </a:xfrm>
              <a:prstGeom prst="straightConnector1">
                <a:avLst/>
              </a:prstGeom>
              <a:noFill/>
              <a:ln w="76200" cap="flat" cmpd="sng">
                <a:solidFill>
                  <a:srgbClr val="3D85C6"/>
                </a:solidFill>
                <a:prstDash val="solid"/>
                <a:round/>
                <a:headEnd type="none" w="sm" len="sm"/>
                <a:tailEnd type="triangle" w="med" len="med"/>
              </a:ln>
            </p:spPr>
          </p:cxnSp>
          <p:cxnSp>
            <p:nvCxnSpPr>
              <p:cNvPr id="426" name="Google Shape;426;p25"/>
              <p:cNvCxnSpPr/>
              <p:nvPr/>
            </p:nvCxnSpPr>
            <p:spPr>
              <a:xfrm>
                <a:off x="10947600" y="1978100"/>
                <a:ext cx="0" cy="3195300"/>
              </a:xfrm>
              <a:prstGeom prst="straightConnector1">
                <a:avLst/>
              </a:prstGeom>
              <a:noFill/>
              <a:ln w="76200" cap="flat" cmpd="sng">
                <a:solidFill>
                  <a:srgbClr val="3D85C6"/>
                </a:solidFill>
                <a:prstDash val="solid"/>
                <a:round/>
                <a:headEnd type="none" w="sm" len="sm"/>
                <a:tailEnd type="none" w="sm" len="sm"/>
              </a:ln>
            </p:spPr>
          </p:cxnSp>
          <p:cxnSp>
            <p:nvCxnSpPr>
              <p:cNvPr id="427" name="Google Shape;427;p25"/>
              <p:cNvCxnSpPr>
                <a:stCxn id="418" idx="3"/>
              </p:cNvCxnSpPr>
              <p:nvPr/>
            </p:nvCxnSpPr>
            <p:spPr>
              <a:xfrm>
                <a:off x="8826350" y="1967400"/>
                <a:ext cx="3297600" cy="0"/>
              </a:xfrm>
              <a:prstGeom prst="straightConnector1">
                <a:avLst/>
              </a:prstGeom>
              <a:noFill/>
              <a:ln w="76200" cap="flat" cmpd="sng">
                <a:solidFill>
                  <a:srgbClr val="3D85C6"/>
                </a:solidFill>
                <a:prstDash val="solid"/>
                <a:round/>
                <a:headEnd type="none" w="sm" len="sm"/>
                <a:tailEnd type="triangle" w="med" len="med"/>
              </a:ln>
            </p:spPr>
          </p:cxnSp>
        </p:grpSp>
        <p:cxnSp>
          <p:nvCxnSpPr>
            <p:cNvPr id="73" name="Straight Arrow Connector 72"/>
            <p:cNvCxnSpPr/>
            <p:nvPr/>
          </p:nvCxnSpPr>
          <p:spPr>
            <a:xfrm flipH="1" flipV="1">
              <a:off x="7863250" y="5145670"/>
              <a:ext cx="188650" cy="5"/>
            </a:xfrm>
            <a:prstGeom prst="straightConnector1">
              <a:avLst/>
            </a:prstGeom>
            <a:ln w="28575">
              <a:solidFill>
                <a:srgbClr val="44546A"/>
              </a:solidFill>
              <a:tailEnd type="triangle"/>
            </a:ln>
          </p:spPr>
          <p:style>
            <a:lnRef idx="1">
              <a:schemeClr val="accent1"/>
            </a:lnRef>
            <a:fillRef idx="0">
              <a:schemeClr val="accent1"/>
            </a:fillRef>
            <a:effectRef idx="0">
              <a:schemeClr val="accent1"/>
            </a:effectRef>
            <a:fontRef idx="minor">
              <a:schemeClr val="tx1"/>
            </a:fontRef>
          </p:style>
        </p:cxnSp>
      </p:grpSp>
      <p:sp>
        <p:nvSpPr>
          <p:cNvPr id="71" name="Rounded Rectangular Callout 70"/>
          <p:cNvSpPr/>
          <p:nvPr/>
        </p:nvSpPr>
        <p:spPr>
          <a:xfrm>
            <a:off x="1467250" y="1690824"/>
            <a:ext cx="6645349" cy="3357210"/>
          </a:xfrm>
          <a:prstGeom prst="wedgeRoundRectCallout">
            <a:avLst>
              <a:gd name="adj1" fmla="val 56127"/>
              <a:gd name="adj2" fmla="val 30512"/>
              <a:gd name="adj3" fmla="val 1666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29" name="Google Shape;429;p25"/>
          <p:cNvGrpSpPr/>
          <p:nvPr/>
        </p:nvGrpSpPr>
        <p:grpSpPr>
          <a:xfrm>
            <a:off x="1570587" y="1565503"/>
            <a:ext cx="6062438" cy="3486813"/>
            <a:chOff x="2067537" y="1866628"/>
            <a:chExt cx="6062438" cy="3486813"/>
          </a:xfrm>
        </p:grpSpPr>
        <p:sp>
          <p:nvSpPr>
            <p:cNvPr id="430" name="Google Shape;430;p25"/>
            <p:cNvSpPr/>
            <p:nvPr/>
          </p:nvSpPr>
          <p:spPr>
            <a:xfrm>
              <a:off x="3913775" y="2122125"/>
              <a:ext cx="4216200" cy="311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431" name="Google Shape;431;p25"/>
            <p:cNvCxnSpPr/>
            <p:nvPr/>
          </p:nvCxnSpPr>
          <p:spPr>
            <a:xfrm>
              <a:off x="6259650" y="4380013"/>
              <a:ext cx="0" cy="160200"/>
            </a:xfrm>
            <a:prstGeom prst="straightConnector1">
              <a:avLst/>
            </a:prstGeom>
            <a:noFill/>
            <a:ln w="38100" cap="flat" cmpd="sng">
              <a:solidFill>
                <a:schemeClr val="dk2"/>
              </a:solidFill>
              <a:prstDash val="solid"/>
              <a:round/>
              <a:headEnd type="none" w="med" len="med"/>
              <a:tailEnd type="none" w="med" len="med"/>
            </a:ln>
          </p:spPr>
        </p:cxnSp>
        <p:grpSp>
          <p:nvGrpSpPr>
            <p:cNvPr id="432" name="Google Shape;432;p25"/>
            <p:cNvGrpSpPr/>
            <p:nvPr/>
          </p:nvGrpSpPr>
          <p:grpSpPr>
            <a:xfrm>
              <a:off x="4270177" y="3265407"/>
              <a:ext cx="1989540" cy="790733"/>
              <a:chOff x="4165075" y="3429350"/>
              <a:chExt cx="2418600" cy="1429381"/>
            </a:xfrm>
          </p:grpSpPr>
          <p:cxnSp>
            <p:nvCxnSpPr>
              <p:cNvPr id="433" name="Google Shape;433;p25"/>
              <p:cNvCxnSpPr/>
              <p:nvPr/>
            </p:nvCxnSpPr>
            <p:spPr>
              <a:xfrm rot="10800000">
                <a:off x="4172875" y="4858731"/>
                <a:ext cx="2410800" cy="0"/>
              </a:xfrm>
              <a:prstGeom prst="straightConnector1">
                <a:avLst/>
              </a:prstGeom>
              <a:noFill/>
              <a:ln w="28575" cap="flat" cmpd="sng">
                <a:solidFill>
                  <a:schemeClr val="dk2"/>
                </a:solidFill>
                <a:prstDash val="solid"/>
                <a:round/>
                <a:headEnd type="none" w="sm" len="sm"/>
                <a:tailEnd type="none" w="sm" len="sm"/>
              </a:ln>
            </p:spPr>
          </p:cxnSp>
          <p:cxnSp>
            <p:nvCxnSpPr>
              <p:cNvPr id="434" name="Google Shape;434;p25"/>
              <p:cNvCxnSpPr/>
              <p:nvPr/>
            </p:nvCxnSpPr>
            <p:spPr>
              <a:xfrm rot="10800000">
                <a:off x="4172975" y="3429350"/>
                <a:ext cx="0" cy="1425000"/>
              </a:xfrm>
              <a:prstGeom prst="straightConnector1">
                <a:avLst/>
              </a:prstGeom>
              <a:noFill/>
              <a:ln w="28575" cap="flat" cmpd="sng">
                <a:solidFill>
                  <a:schemeClr val="dk2"/>
                </a:solidFill>
                <a:prstDash val="solid"/>
                <a:round/>
                <a:headEnd type="none" w="sm" len="sm"/>
                <a:tailEnd type="none" w="sm" len="sm"/>
              </a:ln>
            </p:spPr>
          </p:cxnSp>
          <p:cxnSp>
            <p:nvCxnSpPr>
              <p:cNvPr id="435" name="Google Shape;435;p25"/>
              <p:cNvCxnSpPr/>
              <p:nvPr/>
            </p:nvCxnSpPr>
            <p:spPr>
              <a:xfrm>
                <a:off x="4165075" y="3432479"/>
                <a:ext cx="504300" cy="0"/>
              </a:xfrm>
              <a:prstGeom prst="straightConnector1">
                <a:avLst/>
              </a:prstGeom>
              <a:noFill/>
              <a:ln w="28575" cap="flat" cmpd="sng">
                <a:solidFill>
                  <a:schemeClr val="dk2"/>
                </a:solidFill>
                <a:prstDash val="solid"/>
                <a:round/>
                <a:headEnd type="none" w="sm" len="sm"/>
                <a:tailEnd type="triangle" w="med" len="med"/>
              </a:ln>
            </p:spPr>
          </p:cxnSp>
        </p:grpSp>
        <p:cxnSp>
          <p:nvCxnSpPr>
            <p:cNvPr id="436" name="Google Shape;436;p25"/>
            <p:cNvCxnSpPr>
              <a:endCxn id="437" idx="2"/>
            </p:cNvCxnSpPr>
            <p:nvPr/>
          </p:nvCxnSpPr>
          <p:spPr>
            <a:xfrm rot="10800000">
              <a:off x="6259639" y="4989541"/>
              <a:ext cx="0" cy="363900"/>
            </a:xfrm>
            <a:prstGeom prst="straightConnector1">
              <a:avLst/>
            </a:prstGeom>
            <a:noFill/>
            <a:ln w="28575" cap="flat" cmpd="sng">
              <a:solidFill>
                <a:schemeClr val="dk2"/>
              </a:solidFill>
              <a:prstDash val="solid"/>
              <a:round/>
              <a:headEnd type="none" w="sm" len="sm"/>
              <a:tailEnd type="triangle" w="med" len="med"/>
            </a:ln>
          </p:spPr>
        </p:cxnSp>
        <p:sp>
          <p:nvSpPr>
            <p:cNvPr id="438" name="Google Shape;438;p25"/>
            <p:cNvSpPr/>
            <p:nvPr/>
          </p:nvSpPr>
          <p:spPr>
            <a:xfrm>
              <a:off x="4662831" y="3427879"/>
              <a:ext cx="3149400" cy="5028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Multi-Head Attention</a:t>
              </a:r>
              <a:endParaRPr sz="1800" b="0" i="0" u="none" strike="noStrike" cap="none">
                <a:solidFill>
                  <a:srgbClr val="000000"/>
                </a:solidFill>
                <a:latin typeface="Arial"/>
                <a:ea typeface="Arial"/>
                <a:cs typeface="Arial"/>
                <a:sym typeface="Arial"/>
              </a:endParaRPr>
            </a:p>
          </p:txBody>
        </p:sp>
        <p:grpSp>
          <p:nvGrpSpPr>
            <p:cNvPr id="439" name="Google Shape;439;p25"/>
            <p:cNvGrpSpPr/>
            <p:nvPr/>
          </p:nvGrpSpPr>
          <p:grpSpPr>
            <a:xfrm>
              <a:off x="4270177" y="2327494"/>
              <a:ext cx="1989540" cy="733415"/>
              <a:chOff x="4165075" y="3429350"/>
              <a:chExt cx="2418600" cy="1429381"/>
            </a:xfrm>
          </p:grpSpPr>
          <p:cxnSp>
            <p:nvCxnSpPr>
              <p:cNvPr id="440" name="Google Shape;440;p25"/>
              <p:cNvCxnSpPr/>
              <p:nvPr/>
            </p:nvCxnSpPr>
            <p:spPr>
              <a:xfrm rot="10800000">
                <a:off x="4172875" y="4858731"/>
                <a:ext cx="2410800" cy="0"/>
              </a:xfrm>
              <a:prstGeom prst="straightConnector1">
                <a:avLst/>
              </a:prstGeom>
              <a:noFill/>
              <a:ln w="28575" cap="flat" cmpd="sng">
                <a:solidFill>
                  <a:schemeClr val="dk2"/>
                </a:solidFill>
                <a:prstDash val="solid"/>
                <a:round/>
                <a:headEnd type="none" w="sm" len="sm"/>
                <a:tailEnd type="none" w="sm" len="sm"/>
              </a:ln>
            </p:spPr>
          </p:cxnSp>
          <p:cxnSp>
            <p:nvCxnSpPr>
              <p:cNvPr id="441" name="Google Shape;441;p25"/>
              <p:cNvCxnSpPr/>
              <p:nvPr/>
            </p:nvCxnSpPr>
            <p:spPr>
              <a:xfrm rot="10800000">
                <a:off x="4172975" y="3429350"/>
                <a:ext cx="0" cy="1425000"/>
              </a:xfrm>
              <a:prstGeom prst="straightConnector1">
                <a:avLst/>
              </a:prstGeom>
              <a:noFill/>
              <a:ln w="28575" cap="flat" cmpd="sng">
                <a:solidFill>
                  <a:schemeClr val="dk2"/>
                </a:solidFill>
                <a:prstDash val="solid"/>
                <a:round/>
                <a:headEnd type="none" w="sm" len="sm"/>
                <a:tailEnd type="none" w="sm" len="sm"/>
              </a:ln>
            </p:spPr>
          </p:cxnSp>
          <p:cxnSp>
            <p:nvCxnSpPr>
              <p:cNvPr id="442" name="Google Shape;442;p25"/>
              <p:cNvCxnSpPr/>
              <p:nvPr/>
            </p:nvCxnSpPr>
            <p:spPr>
              <a:xfrm>
                <a:off x="4165075" y="3432479"/>
                <a:ext cx="504300" cy="0"/>
              </a:xfrm>
              <a:prstGeom prst="straightConnector1">
                <a:avLst/>
              </a:prstGeom>
              <a:noFill/>
              <a:ln w="28575" cap="flat" cmpd="sng">
                <a:solidFill>
                  <a:schemeClr val="dk2"/>
                </a:solidFill>
                <a:prstDash val="solid"/>
                <a:round/>
                <a:headEnd type="none" w="sm" len="sm"/>
                <a:tailEnd type="triangle" w="med" len="med"/>
              </a:ln>
            </p:spPr>
          </p:cxnSp>
        </p:grpSp>
        <p:cxnSp>
          <p:nvCxnSpPr>
            <p:cNvPr id="443" name="Google Shape;443;p25"/>
            <p:cNvCxnSpPr/>
            <p:nvPr/>
          </p:nvCxnSpPr>
          <p:spPr>
            <a:xfrm rot="10800000">
              <a:off x="6259639" y="1866628"/>
              <a:ext cx="0" cy="355200"/>
            </a:xfrm>
            <a:prstGeom prst="straightConnector1">
              <a:avLst/>
            </a:prstGeom>
            <a:noFill/>
            <a:ln w="28575" cap="flat" cmpd="sng">
              <a:solidFill>
                <a:schemeClr val="dk2"/>
              </a:solidFill>
              <a:prstDash val="solid"/>
              <a:round/>
              <a:headEnd type="none" w="sm" len="sm"/>
              <a:tailEnd type="triangle" w="med" len="med"/>
            </a:ln>
          </p:spPr>
        </p:cxnSp>
        <p:sp>
          <p:nvSpPr>
            <p:cNvPr id="444" name="Google Shape;444;p25"/>
            <p:cNvSpPr/>
            <p:nvPr/>
          </p:nvSpPr>
          <p:spPr>
            <a:xfrm>
              <a:off x="2067537" y="3399378"/>
              <a:ext cx="1726200" cy="559800"/>
            </a:xfrm>
            <a:prstGeom prst="rect">
              <a:avLst/>
            </a:prstGeom>
            <a:solidFill>
              <a:srgbClr val="F3F3F3"/>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1100"/>
                <a:buFont typeface="Arial"/>
                <a:buNone/>
              </a:pPr>
              <a:r>
                <a:rPr lang="en-US" sz="1400" b="0" i="0" u="none" strike="noStrike" cap="none">
                  <a:solidFill>
                    <a:schemeClr val="dk1"/>
                  </a:solidFill>
                  <a:latin typeface="Arial"/>
                  <a:ea typeface="Arial"/>
                  <a:cs typeface="Arial"/>
                  <a:sym typeface="Arial"/>
                </a:rPr>
                <a:t>Output of Encoder</a:t>
              </a:r>
              <a:endParaRPr sz="1400" b="0" i="0" u="none" strike="noStrike" cap="none">
                <a:solidFill>
                  <a:schemeClr val="dk1"/>
                </a:solidFill>
                <a:latin typeface="Arial"/>
                <a:ea typeface="Arial"/>
                <a:cs typeface="Arial"/>
                <a:sym typeface="Arial"/>
              </a:endParaRPr>
            </a:p>
          </p:txBody>
        </p:sp>
        <p:cxnSp>
          <p:nvCxnSpPr>
            <p:cNvPr id="445" name="Google Shape;445;p25"/>
            <p:cNvCxnSpPr>
              <a:stCxn id="444" idx="3"/>
              <a:endCxn id="438" idx="1"/>
            </p:cNvCxnSpPr>
            <p:nvPr/>
          </p:nvCxnSpPr>
          <p:spPr>
            <a:xfrm>
              <a:off x="3793737" y="3679278"/>
              <a:ext cx="869100" cy="0"/>
            </a:xfrm>
            <a:prstGeom prst="straightConnector1">
              <a:avLst/>
            </a:prstGeom>
            <a:noFill/>
            <a:ln w="76200" cap="flat" cmpd="sng">
              <a:solidFill>
                <a:srgbClr val="3D85C6"/>
              </a:solidFill>
              <a:prstDash val="solid"/>
              <a:round/>
              <a:headEnd type="none" w="sm" len="sm"/>
              <a:tailEnd type="triangle" w="med" len="med"/>
            </a:ln>
          </p:spPr>
        </p:cxnSp>
        <p:cxnSp>
          <p:nvCxnSpPr>
            <p:cNvPr id="446" name="Google Shape;446;p25"/>
            <p:cNvCxnSpPr/>
            <p:nvPr/>
          </p:nvCxnSpPr>
          <p:spPr>
            <a:xfrm rot="10800000">
              <a:off x="6259639" y="3810741"/>
              <a:ext cx="0" cy="413400"/>
            </a:xfrm>
            <a:prstGeom prst="straightConnector1">
              <a:avLst/>
            </a:prstGeom>
            <a:noFill/>
            <a:ln w="28575" cap="flat" cmpd="sng">
              <a:solidFill>
                <a:schemeClr val="dk2"/>
              </a:solidFill>
              <a:prstDash val="solid"/>
              <a:round/>
              <a:headEnd type="none" w="sm" len="sm"/>
              <a:tailEnd type="triangle" w="med" len="med"/>
            </a:ln>
          </p:spPr>
        </p:cxnSp>
        <p:cxnSp>
          <p:nvCxnSpPr>
            <p:cNvPr id="447" name="Google Shape;447;p25"/>
            <p:cNvCxnSpPr/>
            <p:nvPr/>
          </p:nvCxnSpPr>
          <p:spPr>
            <a:xfrm>
              <a:off x="6259650" y="2479250"/>
              <a:ext cx="0" cy="160200"/>
            </a:xfrm>
            <a:prstGeom prst="straightConnector1">
              <a:avLst/>
            </a:prstGeom>
            <a:noFill/>
            <a:ln w="38100" cap="flat" cmpd="sng">
              <a:solidFill>
                <a:schemeClr val="dk2"/>
              </a:solidFill>
              <a:prstDash val="solid"/>
              <a:round/>
              <a:headEnd type="none" w="med" len="med"/>
              <a:tailEnd type="none" w="med" len="med"/>
            </a:ln>
          </p:spPr>
        </p:cxnSp>
        <p:sp>
          <p:nvSpPr>
            <p:cNvPr id="448" name="Google Shape;448;p25"/>
            <p:cNvSpPr/>
            <p:nvPr/>
          </p:nvSpPr>
          <p:spPr>
            <a:xfrm>
              <a:off x="4684950" y="2564776"/>
              <a:ext cx="3149400" cy="4134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Feed Forward Network</a:t>
              </a:r>
              <a:endParaRPr sz="1800" b="0" i="0" u="none" strike="noStrike" cap="none">
                <a:solidFill>
                  <a:srgbClr val="000000"/>
                </a:solidFill>
                <a:latin typeface="Arial"/>
                <a:ea typeface="Arial"/>
                <a:cs typeface="Arial"/>
                <a:sym typeface="Arial"/>
              </a:endParaRPr>
            </a:p>
          </p:txBody>
        </p:sp>
        <p:sp>
          <p:nvSpPr>
            <p:cNvPr id="449" name="Google Shape;449;p25"/>
            <p:cNvSpPr/>
            <p:nvPr/>
          </p:nvSpPr>
          <p:spPr>
            <a:xfrm>
              <a:off x="4684900" y="2221825"/>
              <a:ext cx="3149400" cy="2973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Normalization</a:t>
              </a:r>
              <a:endParaRPr sz="1800" b="0" i="0" u="none" strike="noStrike" cap="none">
                <a:solidFill>
                  <a:srgbClr val="000000"/>
                </a:solidFill>
                <a:latin typeface="Arial"/>
                <a:ea typeface="Arial"/>
                <a:cs typeface="Arial"/>
                <a:sym typeface="Arial"/>
              </a:endParaRPr>
            </a:p>
          </p:txBody>
        </p:sp>
        <p:cxnSp>
          <p:nvCxnSpPr>
            <p:cNvPr id="450" name="Google Shape;450;p25"/>
            <p:cNvCxnSpPr/>
            <p:nvPr/>
          </p:nvCxnSpPr>
          <p:spPr>
            <a:xfrm rot="10800000">
              <a:off x="6259611" y="2909698"/>
              <a:ext cx="0" cy="297300"/>
            </a:xfrm>
            <a:prstGeom prst="straightConnector1">
              <a:avLst/>
            </a:prstGeom>
            <a:noFill/>
            <a:ln w="28575" cap="flat" cmpd="sng">
              <a:solidFill>
                <a:schemeClr val="dk2"/>
              </a:solidFill>
              <a:prstDash val="solid"/>
              <a:round/>
              <a:headEnd type="none" w="sm" len="sm"/>
              <a:tailEnd type="triangle" w="med" len="med"/>
            </a:ln>
          </p:spPr>
        </p:cxnSp>
        <p:sp>
          <p:nvSpPr>
            <p:cNvPr id="437" name="Google Shape;437;p25"/>
            <p:cNvSpPr/>
            <p:nvPr/>
          </p:nvSpPr>
          <p:spPr>
            <a:xfrm>
              <a:off x="4684939" y="4486741"/>
              <a:ext cx="3149400" cy="5028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dirty="0">
                  <a:solidFill>
                    <a:srgbClr val="000000"/>
                  </a:solidFill>
                  <a:latin typeface="Arial"/>
                  <a:ea typeface="Arial"/>
                  <a:cs typeface="Arial"/>
                  <a:sym typeface="Arial"/>
                </a:rPr>
                <a:t>Masked Multi-Head </a:t>
              </a:r>
              <a:br>
                <a:rPr lang="en-US" sz="1800" b="0" i="0" u="none" strike="noStrike" cap="none" dirty="0">
                  <a:solidFill>
                    <a:srgbClr val="000000"/>
                  </a:solidFill>
                  <a:latin typeface="Arial"/>
                  <a:ea typeface="Arial"/>
                  <a:cs typeface="Arial"/>
                  <a:sym typeface="Arial"/>
                </a:rPr>
              </a:br>
              <a:r>
                <a:rPr lang="en-US" sz="1800" b="0" i="0" u="none" strike="noStrike" cap="none" dirty="0">
                  <a:solidFill>
                    <a:srgbClr val="000000"/>
                  </a:solidFill>
                  <a:latin typeface="Arial"/>
                  <a:ea typeface="Arial"/>
                  <a:cs typeface="Arial"/>
                  <a:sym typeface="Arial"/>
                </a:rPr>
                <a:t>Self-Attention</a:t>
              </a:r>
              <a:endParaRPr sz="1800" b="0" i="0" u="none" strike="noStrike" cap="none" dirty="0">
                <a:solidFill>
                  <a:srgbClr val="000000"/>
                </a:solidFill>
                <a:latin typeface="Arial"/>
                <a:ea typeface="Arial"/>
                <a:cs typeface="Arial"/>
                <a:sym typeface="Arial"/>
              </a:endParaRPr>
            </a:p>
          </p:txBody>
        </p:sp>
        <p:sp>
          <p:nvSpPr>
            <p:cNvPr id="451" name="Google Shape;451;p25"/>
            <p:cNvSpPr/>
            <p:nvPr/>
          </p:nvSpPr>
          <p:spPr>
            <a:xfrm>
              <a:off x="4684950" y="4147951"/>
              <a:ext cx="3149400" cy="2973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Normalization</a:t>
              </a:r>
              <a:endParaRPr sz="1800" b="0" i="0" u="none" strike="noStrike" cap="none">
                <a:solidFill>
                  <a:srgbClr val="000000"/>
                </a:solidFill>
                <a:latin typeface="Arial"/>
                <a:ea typeface="Arial"/>
                <a:cs typeface="Arial"/>
                <a:sym typeface="Arial"/>
              </a:endParaRPr>
            </a:p>
          </p:txBody>
        </p:sp>
        <p:grpSp>
          <p:nvGrpSpPr>
            <p:cNvPr id="452" name="Google Shape;452;p25"/>
            <p:cNvGrpSpPr/>
            <p:nvPr/>
          </p:nvGrpSpPr>
          <p:grpSpPr>
            <a:xfrm>
              <a:off x="4270177" y="4281023"/>
              <a:ext cx="1989540" cy="855627"/>
              <a:chOff x="4165075" y="3429350"/>
              <a:chExt cx="2418600" cy="1429381"/>
            </a:xfrm>
          </p:grpSpPr>
          <p:cxnSp>
            <p:nvCxnSpPr>
              <p:cNvPr id="453" name="Google Shape;453;p25"/>
              <p:cNvCxnSpPr/>
              <p:nvPr/>
            </p:nvCxnSpPr>
            <p:spPr>
              <a:xfrm rot="10800000">
                <a:off x="4172875" y="4858731"/>
                <a:ext cx="2410800" cy="0"/>
              </a:xfrm>
              <a:prstGeom prst="straightConnector1">
                <a:avLst/>
              </a:prstGeom>
              <a:noFill/>
              <a:ln w="28575" cap="flat" cmpd="sng">
                <a:solidFill>
                  <a:schemeClr val="dk2"/>
                </a:solidFill>
                <a:prstDash val="solid"/>
                <a:round/>
                <a:headEnd type="none" w="sm" len="sm"/>
                <a:tailEnd type="none" w="sm" len="sm"/>
              </a:ln>
            </p:spPr>
          </p:cxnSp>
          <p:cxnSp>
            <p:nvCxnSpPr>
              <p:cNvPr id="454" name="Google Shape;454;p25"/>
              <p:cNvCxnSpPr/>
              <p:nvPr/>
            </p:nvCxnSpPr>
            <p:spPr>
              <a:xfrm rot="10800000">
                <a:off x="4172975" y="3429350"/>
                <a:ext cx="0" cy="1425000"/>
              </a:xfrm>
              <a:prstGeom prst="straightConnector1">
                <a:avLst/>
              </a:prstGeom>
              <a:noFill/>
              <a:ln w="28575" cap="flat" cmpd="sng">
                <a:solidFill>
                  <a:schemeClr val="dk2"/>
                </a:solidFill>
                <a:prstDash val="solid"/>
                <a:round/>
                <a:headEnd type="none" w="sm" len="sm"/>
                <a:tailEnd type="none" w="sm" len="sm"/>
              </a:ln>
            </p:spPr>
          </p:cxnSp>
          <p:cxnSp>
            <p:nvCxnSpPr>
              <p:cNvPr id="455" name="Google Shape;455;p25"/>
              <p:cNvCxnSpPr/>
              <p:nvPr/>
            </p:nvCxnSpPr>
            <p:spPr>
              <a:xfrm>
                <a:off x="4165075" y="3432479"/>
                <a:ext cx="504300" cy="0"/>
              </a:xfrm>
              <a:prstGeom prst="straightConnector1">
                <a:avLst/>
              </a:prstGeom>
              <a:noFill/>
              <a:ln w="28575" cap="flat" cmpd="sng">
                <a:solidFill>
                  <a:schemeClr val="dk2"/>
                </a:solidFill>
                <a:prstDash val="solid"/>
                <a:round/>
                <a:headEnd type="none" w="sm" len="sm"/>
                <a:tailEnd type="triangle" w="med" len="med"/>
              </a:ln>
            </p:spPr>
          </p:cxnSp>
        </p:grpSp>
        <p:sp>
          <p:nvSpPr>
            <p:cNvPr id="456" name="Google Shape;456;p25"/>
            <p:cNvSpPr/>
            <p:nvPr/>
          </p:nvSpPr>
          <p:spPr>
            <a:xfrm>
              <a:off x="4662831" y="3165282"/>
              <a:ext cx="3149400" cy="223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Normalization</a:t>
              </a:r>
              <a:endParaRPr sz="1800" b="0" i="0" u="none" strike="noStrike" cap="none">
                <a:solidFill>
                  <a:srgbClr val="000000"/>
                </a:solidFill>
                <a:latin typeface="Arial"/>
                <a:ea typeface="Arial"/>
                <a:cs typeface="Arial"/>
                <a:sym typeface="Arial"/>
              </a:endParaRPr>
            </a:p>
          </p:txBody>
        </p:sp>
      </p:grpSp>
    </p:spTree>
    <p:extLst>
      <p:ext uri="{BB962C8B-B14F-4D97-AF65-F5344CB8AC3E}">
        <p14:creationId xmlns:p14="http://schemas.microsoft.com/office/powerpoint/2010/main" val="27225168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26"/>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1800"/>
              <a:buNone/>
            </a:pPr>
            <a:r>
              <a:rPr lang="en-US"/>
              <a:t>Transformer - Special Attention Mechanisms</a:t>
            </a:r>
            <a:endParaRPr/>
          </a:p>
        </p:txBody>
      </p:sp>
      <p:sp>
        <p:nvSpPr>
          <p:cNvPr id="463" name="Google Shape;463;p26"/>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56</a:t>
            </a:fld>
            <a:endParaRPr/>
          </a:p>
        </p:txBody>
      </p:sp>
      <p:sp>
        <p:nvSpPr>
          <p:cNvPr id="464" name="Google Shape;464;p26"/>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en-US" sz="3000">
                <a:latin typeface="Arial"/>
                <a:ea typeface="Arial"/>
                <a:cs typeface="Arial"/>
                <a:sym typeface="Arial"/>
              </a:rPr>
              <a:t>Self-Attention </a:t>
            </a:r>
            <a:endParaRPr/>
          </a:p>
          <a:p>
            <a:pPr marL="0" lvl="0" indent="0" algn="l" rtl="0">
              <a:lnSpc>
                <a:spcPct val="100000"/>
              </a:lnSpc>
              <a:spcBef>
                <a:spcPts val="0"/>
              </a:spcBef>
              <a:spcAft>
                <a:spcPts val="0"/>
              </a:spcAft>
              <a:buClr>
                <a:schemeClr val="dk1"/>
              </a:buClr>
              <a:buSzPts val="1100"/>
              <a:buFont typeface="Arial"/>
              <a:buNone/>
            </a:pPr>
            <a:r>
              <a:rPr lang="en-US" sz="3000">
                <a:latin typeface="Arial"/>
                <a:ea typeface="Arial"/>
                <a:cs typeface="Arial"/>
                <a:sym typeface="Arial"/>
              </a:rPr>
              <a:t>Multi-Head Attention</a:t>
            </a:r>
            <a:endParaRPr/>
          </a:p>
          <a:p>
            <a:pPr marL="0" lvl="0" indent="0" algn="l" rtl="0">
              <a:lnSpc>
                <a:spcPct val="100000"/>
              </a:lnSpc>
              <a:spcBef>
                <a:spcPts val="0"/>
              </a:spcBef>
              <a:spcAft>
                <a:spcPts val="0"/>
              </a:spcAft>
              <a:buClr>
                <a:schemeClr val="dk1"/>
              </a:buClr>
              <a:buSzPts val="1100"/>
              <a:buFont typeface="Arial"/>
              <a:buNone/>
            </a:pPr>
            <a:r>
              <a:rPr lang="en-US" sz="3000">
                <a:latin typeface="Arial"/>
                <a:ea typeface="Arial"/>
                <a:cs typeface="Arial"/>
                <a:sym typeface="Arial"/>
              </a:rPr>
              <a:t>Masked Multi-Head Attention</a:t>
            </a:r>
            <a:endParaRPr sz="3000">
              <a:latin typeface="Arial"/>
              <a:ea typeface="Arial"/>
              <a:cs typeface="Arial"/>
              <a:sym typeface="Arial"/>
            </a:endParaRPr>
          </a:p>
          <a:p>
            <a:pPr marL="0" lvl="0" indent="0" algn="l" rtl="0">
              <a:lnSpc>
                <a:spcPct val="90000"/>
              </a:lnSpc>
              <a:spcBef>
                <a:spcPts val="1000"/>
              </a:spcBef>
              <a:spcAft>
                <a:spcPts val="0"/>
              </a:spcAft>
              <a:buSzPts val="1800"/>
              <a:buNone/>
            </a:pPr>
            <a:endParaRPr/>
          </a:p>
        </p:txBody>
      </p:sp>
    </p:spTree>
    <p:extLst>
      <p:ext uri="{BB962C8B-B14F-4D97-AF65-F5344CB8AC3E}">
        <p14:creationId xmlns:p14="http://schemas.microsoft.com/office/powerpoint/2010/main" val="248246555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23"/>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1800"/>
              <a:buNone/>
            </a:pPr>
            <a:r>
              <a:rPr lang="en-US"/>
              <a:t>Transformer - Encoder</a:t>
            </a:r>
            <a:endParaRPr/>
          </a:p>
        </p:txBody>
      </p:sp>
      <p:sp>
        <p:nvSpPr>
          <p:cNvPr id="279" name="Google Shape;279;p23"/>
          <p:cNvSpPr txBox="1">
            <a:spLocks noGrp="1"/>
          </p:cNvSpPr>
          <p:nvPr>
            <p:ph type="sldNum" idx="12"/>
          </p:nvPr>
        </p:nvSpPr>
        <p:spPr>
          <a:xfrm>
            <a:off x="61722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57</a:t>
            </a:fld>
            <a:endParaRPr/>
          </a:p>
        </p:txBody>
      </p:sp>
      <p:sp>
        <p:nvSpPr>
          <p:cNvPr id="280" name="Google Shape;280;p23"/>
          <p:cNvSpPr/>
          <p:nvPr/>
        </p:nvSpPr>
        <p:spPr>
          <a:xfrm>
            <a:off x="391375" y="1477175"/>
            <a:ext cx="15964200" cy="5091900"/>
          </a:xfrm>
          <a:prstGeom prst="rect">
            <a:avLst/>
          </a:prstGeom>
          <a:solidFill>
            <a:srgbClr val="99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81" name="Google Shape;281;p23"/>
          <p:cNvGrpSpPr/>
          <p:nvPr/>
        </p:nvGrpSpPr>
        <p:grpSpPr>
          <a:xfrm>
            <a:off x="8308400" y="1600625"/>
            <a:ext cx="8972550" cy="4886100"/>
            <a:chOff x="2914900" y="1600625"/>
            <a:chExt cx="8972550" cy="4886100"/>
          </a:xfrm>
        </p:grpSpPr>
        <p:sp>
          <p:nvSpPr>
            <p:cNvPr id="282" name="Google Shape;282;p23"/>
            <p:cNvSpPr/>
            <p:nvPr/>
          </p:nvSpPr>
          <p:spPr>
            <a:xfrm>
              <a:off x="3437450" y="1600625"/>
              <a:ext cx="6011400" cy="48861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3" name="Google Shape;283;p23"/>
            <p:cNvSpPr/>
            <p:nvPr/>
          </p:nvSpPr>
          <p:spPr>
            <a:xfrm>
              <a:off x="5492038" y="4175075"/>
              <a:ext cx="2205000" cy="539100"/>
            </a:xfrm>
            <a:prstGeom prst="rect">
              <a:avLst/>
            </a:prstGeom>
            <a:solidFill>
              <a:srgbClr val="A4C2F4"/>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Arial"/>
                  <a:ea typeface="Arial"/>
                  <a:cs typeface="Arial"/>
                  <a:sym typeface="Arial"/>
                </a:rPr>
                <a:t>Decoder </a:t>
              </a:r>
              <a:r>
                <a:rPr lang="en-US" sz="1400" b="0" i="0" u="none" strike="noStrike" cap="none">
                  <a:solidFill>
                    <a:srgbClr val="000000"/>
                  </a:solidFill>
                  <a:latin typeface="Arial"/>
                  <a:ea typeface="Arial"/>
                  <a:cs typeface="Arial"/>
                  <a:sym typeface="Arial"/>
                </a:rPr>
                <a:t>Layer</a:t>
              </a:r>
              <a:endParaRPr sz="1400" b="0" i="0" u="none" strike="noStrike" cap="none">
                <a:solidFill>
                  <a:srgbClr val="000000"/>
                </a:solidFill>
                <a:latin typeface="Arial"/>
                <a:ea typeface="Arial"/>
                <a:cs typeface="Arial"/>
                <a:sym typeface="Arial"/>
              </a:endParaRPr>
            </a:p>
          </p:txBody>
        </p:sp>
        <p:sp>
          <p:nvSpPr>
            <p:cNvPr id="284" name="Google Shape;284;p23"/>
            <p:cNvSpPr/>
            <p:nvPr/>
          </p:nvSpPr>
          <p:spPr>
            <a:xfrm>
              <a:off x="5492038" y="3573575"/>
              <a:ext cx="2205000" cy="539100"/>
            </a:xfrm>
            <a:prstGeom prst="rect">
              <a:avLst/>
            </a:prstGeom>
            <a:solidFill>
              <a:srgbClr val="A4C2F4"/>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Arial"/>
                  <a:ea typeface="Arial"/>
                  <a:cs typeface="Arial"/>
                  <a:sym typeface="Arial"/>
                </a:rPr>
                <a:t>...</a:t>
              </a:r>
              <a:endParaRPr sz="1400" b="0" i="0" u="none" strike="noStrike" cap="none">
                <a:solidFill>
                  <a:srgbClr val="000000"/>
                </a:solidFill>
                <a:latin typeface="Arial"/>
                <a:ea typeface="Arial"/>
                <a:cs typeface="Arial"/>
                <a:sym typeface="Arial"/>
              </a:endParaRPr>
            </a:p>
          </p:txBody>
        </p:sp>
        <p:sp>
          <p:nvSpPr>
            <p:cNvPr id="285" name="Google Shape;285;p23"/>
            <p:cNvSpPr/>
            <p:nvPr/>
          </p:nvSpPr>
          <p:spPr>
            <a:xfrm>
              <a:off x="5498707" y="2972075"/>
              <a:ext cx="2205000" cy="539100"/>
            </a:xfrm>
            <a:prstGeom prst="rect">
              <a:avLst/>
            </a:prstGeom>
            <a:solidFill>
              <a:srgbClr val="A4C2F4"/>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Decoder Layer</a:t>
              </a:r>
              <a:endParaRPr sz="1400" b="0" i="0" u="none" strike="noStrike" cap="none">
                <a:solidFill>
                  <a:srgbClr val="000000"/>
                </a:solidFill>
                <a:latin typeface="Arial"/>
                <a:ea typeface="Arial"/>
                <a:cs typeface="Arial"/>
                <a:sym typeface="Arial"/>
              </a:endParaRPr>
            </a:p>
          </p:txBody>
        </p:sp>
        <p:sp>
          <p:nvSpPr>
            <p:cNvPr id="286" name="Google Shape;286;p23"/>
            <p:cNvSpPr/>
            <p:nvPr/>
          </p:nvSpPr>
          <p:spPr>
            <a:xfrm>
              <a:off x="5448900" y="5653375"/>
              <a:ext cx="2304600" cy="687600"/>
            </a:xfrm>
            <a:prstGeom prst="rect">
              <a:avLst/>
            </a:prstGeom>
            <a:solidFill>
              <a:srgbClr val="CFE2F3"/>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Target Language Embedding</a:t>
              </a:r>
              <a:endParaRPr sz="1400" b="0" i="0" u="none" strike="noStrike" cap="none">
                <a:solidFill>
                  <a:srgbClr val="000000"/>
                </a:solidFill>
                <a:latin typeface="Arial"/>
                <a:ea typeface="Arial"/>
                <a:cs typeface="Arial"/>
                <a:sym typeface="Arial"/>
              </a:endParaRPr>
            </a:p>
          </p:txBody>
        </p:sp>
        <p:sp>
          <p:nvSpPr>
            <p:cNvPr id="287" name="Google Shape;287;p23"/>
            <p:cNvSpPr/>
            <p:nvPr/>
          </p:nvSpPr>
          <p:spPr>
            <a:xfrm>
              <a:off x="6972400" y="4876125"/>
              <a:ext cx="2044500" cy="539100"/>
            </a:xfrm>
            <a:prstGeom prst="rect">
              <a:avLst/>
            </a:prstGeom>
            <a:solidFill>
              <a:srgbClr val="CFE2F3"/>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Positional Encoding</a:t>
              </a:r>
              <a:endParaRPr sz="1400" b="0" i="0" u="none" strike="noStrike" cap="none">
                <a:solidFill>
                  <a:srgbClr val="000000"/>
                </a:solidFill>
                <a:latin typeface="Arial"/>
                <a:ea typeface="Arial"/>
                <a:cs typeface="Arial"/>
                <a:sym typeface="Arial"/>
              </a:endParaRPr>
            </a:p>
          </p:txBody>
        </p:sp>
        <p:cxnSp>
          <p:nvCxnSpPr>
            <p:cNvPr id="288" name="Google Shape;288;p23"/>
            <p:cNvCxnSpPr>
              <a:stCxn id="289" idx="0"/>
              <a:endCxn id="283" idx="2"/>
            </p:cNvCxnSpPr>
            <p:nvPr/>
          </p:nvCxnSpPr>
          <p:spPr>
            <a:xfrm rot="10800000">
              <a:off x="6594600" y="4714120"/>
              <a:ext cx="6600" cy="249000"/>
            </a:xfrm>
            <a:prstGeom prst="straightConnector1">
              <a:avLst/>
            </a:prstGeom>
            <a:noFill/>
            <a:ln w="28575" cap="flat" cmpd="sng">
              <a:solidFill>
                <a:schemeClr val="dk2"/>
              </a:solidFill>
              <a:prstDash val="solid"/>
              <a:round/>
              <a:headEnd type="none" w="sm" len="sm"/>
              <a:tailEnd type="triangle" w="med" len="med"/>
            </a:ln>
          </p:spPr>
        </p:cxnSp>
        <p:sp>
          <p:nvSpPr>
            <p:cNvPr id="289" name="Google Shape;289;p23"/>
            <p:cNvSpPr/>
            <p:nvPr/>
          </p:nvSpPr>
          <p:spPr>
            <a:xfrm>
              <a:off x="6418650" y="4963120"/>
              <a:ext cx="365100" cy="365100"/>
            </a:xfrm>
            <a:prstGeom prst="ellipse">
              <a:avLst/>
            </a:prstGeom>
            <a:solidFill>
              <a:srgbClr val="9FC5E8"/>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a:t>
              </a:r>
              <a:endParaRPr sz="1800" b="0" i="0" u="none" strike="noStrike" cap="none">
                <a:solidFill>
                  <a:srgbClr val="000000"/>
                </a:solidFill>
                <a:latin typeface="Arial"/>
                <a:ea typeface="Arial"/>
                <a:cs typeface="Arial"/>
                <a:sym typeface="Arial"/>
              </a:endParaRPr>
            </a:p>
          </p:txBody>
        </p:sp>
        <p:cxnSp>
          <p:nvCxnSpPr>
            <p:cNvPr id="290" name="Google Shape;290;p23"/>
            <p:cNvCxnSpPr>
              <a:stCxn id="289" idx="6"/>
              <a:endCxn id="289" idx="6"/>
            </p:cNvCxnSpPr>
            <p:nvPr/>
          </p:nvCxnSpPr>
          <p:spPr>
            <a:xfrm>
              <a:off x="6783750" y="5145670"/>
              <a:ext cx="0" cy="0"/>
            </a:xfrm>
            <a:prstGeom prst="straightConnector1">
              <a:avLst/>
            </a:prstGeom>
            <a:noFill/>
            <a:ln w="28575" cap="flat" cmpd="sng">
              <a:solidFill>
                <a:schemeClr val="dk2"/>
              </a:solidFill>
              <a:prstDash val="solid"/>
              <a:round/>
              <a:headEnd type="none" w="sm" len="sm"/>
              <a:tailEnd type="triangle" w="med" len="med"/>
            </a:ln>
          </p:spPr>
        </p:cxnSp>
        <p:cxnSp>
          <p:nvCxnSpPr>
            <p:cNvPr id="291" name="Google Shape;291;p23"/>
            <p:cNvCxnSpPr>
              <a:stCxn id="286" idx="0"/>
              <a:endCxn id="289" idx="4"/>
            </p:cNvCxnSpPr>
            <p:nvPr/>
          </p:nvCxnSpPr>
          <p:spPr>
            <a:xfrm rot="10800000">
              <a:off x="6601200" y="5328175"/>
              <a:ext cx="0" cy="325200"/>
            </a:xfrm>
            <a:prstGeom prst="straightConnector1">
              <a:avLst/>
            </a:prstGeom>
            <a:noFill/>
            <a:ln w="28575" cap="flat" cmpd="sng">
              <a:solidFill>
                <a:schemeClr val="dk2"/>
              </a:solidFill>
              <a:prstDash val="solid"/>
              <a:round/>
              <a:headEnd type="none" w="sm" len="sm"/>
              <a:tailEnd type="triangle" w="med" len="med"/>
            </a:ln>
          </p:spPr>
        </p:cxnSp>
        <p:sp>
          <p:nvSpPr>
            <p:cNvPr id="292" name="Google Shape;292;p23"/>
            <p:cNvSpPr/>
            <p:nvPr/>
          </p:nvSpPr>
          <p:spPr>
            <a:xfrm>
              <a:off x="5442250" y="2426675"/>
              <a:ext cx="2304600" cy="274500"/>
            </a:xfrm>
            <a:prstGeom prst="rect">
              <a:avLst/>
            </a:prstGeom>
            <a:solidFill>
              <a:srgbClr val="CFE2F3"/>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Linear</a:t>
              </a:r>
              <a:endParaRPr sz="1400" b="0" i="0" u="none" strike="noStrike" cap="none">
                <a:solidFill>
                  <a:srgbClr val="000000"/>
                </a:solidFill>
                <a:latin typeface="Arial"/>
                <a:ea typeface="Arial"/>
                <a:cs typeface="Arial"/>
                <a:sym typeface="Arial"/>
              </a:endParaRPr>
            </a:p>
          </p:txBody>
        </p:sp>
        <p:sp>
          <p:nvSpPr>
            <p:cNvPr id="293" name="Google Shape;293;p23"/>
            <p:cNvSpPr/>
            <p:nvPr/>
          </p:nvSpPr>
          <p:spPr>
            <a:xfrm>
              <a:off x="5442250" y="1830150"/>
              <a:ext cx="2304600" cy="274500"/>
            </a:xfrm>
            <a:prstGeom prst="rect">
              <a:avLst/>
            </a:prstGeom>
            <a:solidFill>
              <a:srgbClr val="CFE2F3"/>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Softmax</a:t>
              </a:r>
              <a:endParaRPr sz="1400" b="0" i="0" u="none" strike="noStrike" cap="none">
                <a:solidFill>
                  <a:srgbClr val="000000"/>
                </a:solidFill>
                <a:latin typeface="Arial"/>
                <a:ea typeface="Arial"/>
                <a:cs typeface="Arial"/>
                <a:sym typeface="Arial"/>
              </a:endParaRPr>
            </a:p>
          </p:txBody>
        </p:sp>
        <p:cxnSp>
          <p:nvCxnSpPr>
            <p:cNvPr id="294" name="Google Shape;294;p23"/>
            <p:cNvCxnSpPr>
              <a:stCxn id="292" idx="0"/>
              <a:endCxn id="293" idx="2"/>
            </p:cNvCxnSpPr>
            <p:nvPr/>
          </p:nvCxnSpPr>
          <p:spPr>
            <a:xfrm rot="10800000">
              <a:off x="6594550" y="2104775"/>
              <a:ext cx="0" cy="321900"/>
            </a:xfrm>
            <a:prstGeom prst="straightConnector1">
              <a:avLst/>
            </a:prstGeom>
            <a:noFill/>
            <a:ln w="28575" cap="flat" cmpd="sng">
              <a:solidFill>
                <a:schemeClr val="dk2"/>
              </a:solidFill>
              <a:prstDash val="solid"/>
              <a:round/>
              <a:headEnd type="none" w="sm" len="sm"/>
              <a:tailEnd type="triangle" w="med" len="med"/>
            </a:ln>
          </p:spPr>
        </p:cxnSp>
        <p:cxnSp>
          <p:nvCxnSpPr>
            <p:cNvPr id="295" name="Google Shape;295;p23"/>
            <p:cNvCxnSpPr>
              <a:stCxn id="285" idx="0"/>
              <a:endCxn id="292" idx="2"/>
            </p:cNvCxnSpPr>
            <p:nvPr/>
          </p:nvCxnSpPr>
          <p:spPr>
            <a:xfrm rot="10800000">
              <a:off x="6594607" y="2701175"/>
              <a:ext cx="6600" cy="270900"/>
            </a:xfrm>
            <a:prstGeom prst="straightConnector1">
              <a:avLst/>
            </a:prstGeom>
            <a:noFill/>
            <a:ln w="28575" cap="flat" cmpd="sng">
              <a:solidFill>
                <a:schemeClr val="dk2"/>
              </a:solidFill>
              <a:prstDash val="solid"/>
              <a:round/>
              <a:headEnd type="none" w="sm" len="sm"/>
              <a:tailEnd type="triangle" w="med" len="med"/>
            </a:ln>
          </p:spPr>
        </p:cxnSp>
        <p:cxnSp>
          <p:nvCxnSpPr>
            <p:cNvPr id="296" name="Google Shape;296;p23"/>
            <p:cNvCxnSpPr>
              <a:stCxn id="297" idx="2"/>
              <a:endCxn id="285" idx="1"/>
            </p:cNvCxnSpPr>
            <p:nvPr/>
          </p:nvCxnSpPr>
          <p:spPr>
            <a:xfrm>
              <a:off x="3937150" y="2989925"/>
              <a:ext cx="1561500" cy="251700"/>
            </a:xfrm>
            <a:prstGeom prst="straightConnector1">
              <a:avLst/>
            </a:prstGeom>
            <a:noFill/>
            <a:ln w="28575" cap="flat" cmpd="sng">
              <a:solidFill>
                <a:schemeClr val="dk2"/>
              </a:solidFill>
              <a:prstDash val="solid"/>
              <a:round/>
              <a:headEnd type="none" w="sm" len="sm"/>
              <a:tailEnd type="triangle" w="med" len="med"/>
            </a:ln>
          </p:spPr>
        </p:cxnSp>
        <p:cxnSp>
          <p:nvCxnSpPr>
            <p:cNvPr id="298" name="Google Shape;298;p23"/>
            <p:cNvCxnSpPr>
              <a:stCxn id="297" idx="2"/>
              <a:endCxn id="284" idx="1"/>
            </p:cNvCxnSpPr>
            <p:nvPr/>
          </p:nvCxnSpPr>
          <p:spPr>
            <a:xfrm>
              <a:off x="3937150" y="2989925"/>
              <a:ext cx="1554900" cy="853200"/>
            </a:xfrm>
            <a:prstGeom prst="straightConnector1">
              <a:avLst/>
            </a:prstGeom>
            <a:noFill/>
            <a:ln w="28575" cap="flat" cmpd="sng">
              <a:solidFill>
                <a:schemeClr val="dk2"/>
              </a:solidFill>
              <a:prstDash val="solid"/>
              <a:round/>
              <a:headEnd type="none" w="sm" len="sm"/>
              <a:tailEnd type="triangle" w="med" len="med"/>
            </a:ln>
          </p:spPr>
        </p:cxnSp>
        <p:cxnSp>
          <p:nvCxnSpPr>
            <p:cNvPr id="299" name="Google Shape;299;p23"/>
            <p:cNvCxnSpPr>
              <a:stCxn id="297" idx="2"/>
              <a:endCxn id="283" idx="1"/>
            </p:cNvCxnSpPr>
            <p:nvPr/>
          </p:nvCxnSpPr>
          <p:spPr>
            <a:xfrm>
              <a:off x="3937150" y="2989925"/>
              <a:ext cx="1554900" cy="1454700"/>
            </a:xfrm>
            <a:prstGeom prst="straightConnector1">
              <a:avLst/>
            </a:prstGeom>
            <a:noFill/>
            <a:ln w="28575" cap="flat" cmpd="sng">
              <a:solidFill>
                <a:schemeClr val="dk2"/>
              </a:solidFill>
              <a:prstDash val="solid"/>
              <a:round/>
              <a:headEnd type="none" w="sm" len="sm"/>
              <a:tailEnd type="triangle" w="med" len="med"/>
            </a:ln>
          </p:spPr>
        </p:cxnSp>
        <p:sp>
          <p:nvSpPr>
            <p:cNvPr id="297" name="Google Shape;297;p23"/>
            <p:cNvSpPr/>
            <p:nvPr/>
          </p:nvSpPr>
          <p:spPr>
            <a:xfrm>
              <a:off x="2914900" y="2302325"/>
              <a:ext cx="2044500" cy="687600"/>
            </a:xfrm>
            <a:prstGeom prst="rect">
              <a:avLst/>
            </a:prstGeom>
            <a:solidFill>
              <a:srgbClr val="F3F3F3"/>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Arial"/>
                  <a:ea typeface="Arial"/>
                  <a:cs typeface="Arial"/>
                  <a:sym typeface="Arial"/>
                </a:rPr>
                <a:t>Output of Encoder</a:t>
              </a:r>
              <a:endParaRPr sz="1400" b="0" i="0" u="none" strike="noStrike" cap="none">
                <a:solidFill>
                  <a:schemeClr val="dk1"/>
                </a:solidFill>
                <a:latin typeface="Arial"/>
                <a:ea typeface="Arial"/>
                <a:cs typeface="Arial"/>
                <a:sym typeface="Arial"/>
              </a:endParaRPr>
            </a:p>
          </p:txBody>
        </p:sp>
        <p:cxnSp>
          <p:nvCxnSpPr>
            <p:cNvPr id="300" name="Google Shape;300;p23"/>
            <p:cNvCxnSpPr>
              <a:endCxn id="287" idx="3"/>
            </p:cNvCxnSpPr>
            <p:nvPr/>
          </p:nvCxnSpPr>
          <p:spPr>
            <a:xfrm rot="10800000">
              <a:off x="9016900" y="5145675"/>
              <a:ext cx="1027500" cy="0"/>
            </a:xfrm>
            <a:prstGeom prst="straightConnector1">
              <a:avLst/>
            </a:prstGeom>
            <a:noFill/>
            <a:ln w="38100" cap="flat" cmpd="sng">
              <a:solidFill>
                <a:schemeClr val="dk2"/>
              </a:solidFill>
              <a:prstDash val="solid"/>
              <a:round/>
              <a:headEnd type="none" w="sm" len="sm"/>
              <a:tailEnd type="triangle" w="med" len="med"/>
            </a:ln>
          </p:spPr>
        </p:cxnSp>
        <p:cxnSp>
          <p:nvCxnSpPr>
            <p:cNvPr id="301" name="Google Shape;301;p23"/>
            <p:cNvCxnSpPr/>
            <p:nvPr/>
          </p:nvCxnSpPr>
          <p:spPr>
            <a:xfrm>
              <a:off x="10020500" y="1978100"/>
              <a:ext cx="0" cy="3195300"/>
            </a:xfrm>
            <a:prstGeom prst="straightConnector1">
              <a:avLst/>
            </a:prstGeom>
            <a:noFill/>
            <a:ln w="38100" cap="flat" cmpd="sng">
              <a:solidFill>
                <a:schemeClr val="dk2"/>
              </a:solidFill>
              <a:prstDash val="solid"/>
              <a:round/>
              <a:headEnd type="none" w="sm" len="sm"/>
              <a:tailEnd type="none" w="sm" len="sm"/>
            </a:ln>
          </p:spPr>
        </p:cxnSp>
        <p:cxnSp>
          <p:nvCxnSpPr>
            <p:cNvPr id="302" name="Google Shape;302;p23"/>
            <p:cNvCxnSpPr>
              <a:stCxn id="293" idx="3"/>
            </p:cNvCxnSpPr>
            <p:nvPr/>
          </p:nvCxnSpPr>
          <p:spPr>
            <a:xfrm>
              <a:off x="7746850" y="1967400"/>
              <a:ext cx="4140600" cy="0"/>
            </a:xfrm>
            <a:prstGeom prst="straightConnector1">
              <a:avLst/>
            </a:prstGeom>
            <a:noFill/>
            <a:ln w="76200" cap="flat" cmpd="sng">
              <a:solidFill>
                <a:srgbClr val="3D85C6"/>
              </a:solidFill>
              <a:prstDash val="solid"/>
              <a:round/>
              <a:headEnd type="none" w="sm" len="sm"/>
              <a:tailEnd type="triangle" w="med" len="med"/>
            </a:ln>
          </p:spPr>
        </p:cxnSp>
      </p:grpSp>
      <p:grpSp>
        <p:nvGrpSpPr>
          <p:cNvPr id="303" name="Google Shape;303;p23"/>
          <p:cNvGrpSpPr/>
          <p:nvPr/>
        </p:nvGrpSpPr>
        <p:grpSpPr>
          <a:xfrm>
            <a:off x="-2438400" y="1873400"/>
            <a:ext cx="10742407" cy="4224000"/>
            <a:chOff x="-7831900" y="1873400"/>
            <a:chExt cx="10742407" cy="4224000"/>
          </a:xfrm>
        </p:grpSpPr>
        <p:sp>
          <p:nvSpPr>
            <p:cNvPr id="304" name="Google Shape;304;p23"/>
            <p:cNvSpPr/>
            <p:nvPr/>
          </p:nvSpPr>
          <p:spPr>
            <a:xfrm>
              <a:off x="-4562450" y="1873400"/>
              <a:ext cx="6011400" cy="4224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5" name="Google Shape;305;p23"/>
            <p:cNvSpPr/>
            <p:nvPr/>
          </p:nvSpPr>
          <p:spPr>
            <a:xfrm>
              <a:off x="-2462262" y="3716663"/>
              <a:ext cx="2205000" cy="539100"/>
            </a:xfrm>
            <a:prstGeom prst="rect">
              <a:avLst/>
            </a:prstGeom>
            <a:solidFill>
              <a:srgbClr val="A4C2F4"/>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Arial"/>
                  <a:ea typeface="Arial"/>
                  <a:cs typeface="Arial"/>
                  <a:sym typeface="Arial"/>
                </a:rPr>
                <a:t>Encoder </a:t>
              </a:r>
              <a:r>
                <a:rPr lang="en-US" sz="1400" b="0" i="0" u="none" strike="noStrike" cap="none">
                  <a:solidFill>
                    <a:srgbClr val="000000"/>
                  </a:solidFill>
                  <a:latin typeface="Arial"/>
                  <a:ea typeface="Arial"/>
                  <a:cs typeface="Arial"/>
                  <a:sym typeface="Arial"/>
                </a:rPr>
                <a:t>Layer</a:t>
              </a:r>
              <a:endParaRPr sz="1400" b="0" i="0" u="none" strike="noStrike" cap="none">
                <a:solidFill>
                  <a:srgbClr val="000000"/>
                </a:solidFill>
                <a:latin typeface="Arial"/>
                <a:ea typeface="Arial"/>
                <a:cs typeface="Arial"/>
                <a:sym typeface="Arial"/>
              </a:endParaRPr>
            </a:p>
          </p:txBody>
        </p:sp>
        <p:sp>
          <p:nvSpPr>
            <p:cNvPr id="306" name="Google Shape;306;p23"/>
            <p:cNvSpPr/>
            <p:nvPr/>
          </p:nvSpPr>
          <p:spPr>
            <a:xfrm>
              <a:off x="-2462262" y="3115163"/>
              <a:ext cx="2205000" cy="539100"/>
            </a:xfrm>
            <a:prstGeom prst="rect">
              <a:avLst/>
            </a:prstGeom>
            <a:solidFill>
              <a:srgbClr val="A4C2F4"/>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Arial"/>
                  <a:ea typeface="Arial"/>
                  <a:cs typeface="Arial"/>
                  <a:sym typeface="Arial"/>
                </a:rPr>
                <a:t>...</a:t>
              </a:r>
              <a:endParaRPr sz="1400" b="0" i="0" u="none" strike="noStrike" cap="none">
                <a:solidFill>
                  <a:srgbClr val="000000"/>
                </a:solidFill>
                <a:latin typeface="Arial"/>
                <a:ea typeface="Arial"/>
                <a:cs typeface="Arial"/>
                <a:sym typeface="Arial"/>
              </a:endParaRPr>
            </a:p>
          </p:txBody>
        </p:sp>
        <p:sp>
          <p:nvSpPr>
            <p:cNvPr id="307" name="Google Shape;307;p23"/>
            <p:cNvSpPr/>
            <p:nvPr/>
          </p:nvSpPr>
          <p:spPr>
            <a:xfrm>
              <a:off x="-2455593" y="2513663"/>
              <a:ext cx="2205000" cy="539100"/>
            </a:xfrm>
            <a:prstGeom prst="rect">
              <a:avLst/>
            </a:prstGeom>
            <a:solidFill>
              <a:srgbClr val="A4C2F4"/>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Encoder Layer</a:t>
              </a:r>
              <a:endParaRPr sz="1400" b="0" i="0" u="none" strike="noStrike" cap="none">
                <a:solidFill>
                  <a:srgbClr val="000000"/>
                </a:solidFill>
                <a:latin typeface="Arial"/>
                <a:ea typeface="Arial"/>
                <a:cs typeface="Arial"/>
                <a:sym typeface="Arial"/>
              </a:endParaRPr>
            </a:p>
          </p:txBody>
        </p:sp>
        <p:sp>
          <p:nvSpPr>
            <p:cNvPr id="308" name="Google Shape;308;p23"/>
            <p:cNvSpPr/>
            <p:nvPr/>
          </p:nvSpPr>
          <p:spPr>
            <a:xfrm>
              <a:off x="-2505400" y="5271163"/>
              <a:ext cx="2304600" cy="687600"/>
            </a:xfrm>
            <a:prstGeom prst="rect">
              <a:avLst/>
            </a:prstGeom>
            <a:solidFill>
              <a:srgbClr val="CFE2F3"/>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Source Language</a:t>
              </a:r>
              <a:br>
                <a:rPr lang="en-US"/>
              </a:br>
              <a:r>
                <a:rPr lang="en-US" sz="1400" b="0" i="0" u="none" strike="noStrike" cap="none">
                  <a:solidFill>
                    <a:srgbClr val="000000"/>
                  </a:solidFill>
                  <a:latin typeface="Arial"/>
                  <a:ea typeface="Arial"/>
                  <a:cs typeface="Arial"/>
                  <a:sym typeface="Arial"/>
                </a:rPr>
                <a:t>Word Embedding</a:t>
              </a:r>
              <a:endParaRPr sz="1400" b="0" i="0" u="none" strike="noStrike" cap="none">
                <a:solidFill>
                  <a:srgbClr val="000000"/>
                </a:solidFill>
                <a:latin typeface="Arial"/>
                <a:ea typeface="Arial"/>
                <a:cs typeface="Arial"/>
                <a:sym typeface="Arial"/>
              </a:endParaRPr>
            </a:p>
          </p:txBody>
        </p:sp>
        <p:sp>
          <p:nvSpPr>
            <p:cNvPr id="309" name="Google Shape;309;p23"/>
            <p:cNvSpPr/>
            <p:nvPr/>
          </p:nvSpPr>
          <p:spPr>
            <a:xfrm>
              <a:off x="-4372875" y="4419650"/>
              <a:ext cx="2304600" cy="687600"/>
            </a:xfrm>
            <a:prstGeom prst="rect">
              <a:avLst/>
            </a:prstGeom>
            <a:solidFill>
              <a:srgbClr val="CFE2F3"/>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Positional Encoding</a:t>
              </a:r>
              <a:endParaRPr sz="1400" b="0" i="0" u="none" strike="noStrike" cap="none">
                <a:solidFill>
                  <a:srgbClr val="000000"/>
                </a:solidFill>
                <a:latin typeface="Arial"/>
                <a:ea typeface="Arial"/>
                <a:cs typeface="Arial"/>
                <a:sym typeface="Arial"/>
              </a:endParaRPr>
            </a:p>
          </p:txBody>
        </p:sp>
        <p:cxnSp>
          <p:nvCxnSpPr>
            <p:cNvPr id="310" name="Google Shape;310;p23"/>
            <p:cNvCxnSpPr>
              <a:stCxn id="311" idx="0"/>
              <a:endCxn id="305" idx="2"/>
            </p:cNvCxnSpPr>
            <p:nvPr/>
          </p:nvCxnSpPr>
          <p:spPr>
            <a:xfrm rot="10800000">
              <a:off x="-1359700" y="4255707"/>
              <a:ext cx="6600" cy="325200"/>
            </a:xfrm>
            <a:prstGeom prst="straightConnector1">
              <a:avLst/>
            </a:prstGeom>
            <a:noFill/>
            <a:ln w="28575" cap="flat" cmpd="sng">
              <a:solidFill>
                <a:schemeClr val="dk2"/>
              </a:solidFill>
              <a:prstDash val="solid"/>
              <a:round/>
              <a:headEnd type="none" w="sm" len="sm"/>
              <a:tailEnd type="triangle" w="med" len="med"/>
            </a:ln>
          </p:spPr>
        </p:cxnSp>
        <p:sp>
          <p:nvSpPr>
            <p:cNvPr id="311" name="Google Shape;311;p23"/>
            <p:cNvSpPr/>
            <p:nvPr/>
          </p:nvSpPr>
          <p:spPr>
            <a:xfrm>
              <a:off x="-1535650" y="4580907"/>
              <a:ext cx="365100" cy="365100"/>
            </a:xfrm>
            <a:prstGeom prst="ellipse">
              <a:avLst/>
            </a:prstGeom>
            <a:solidFill>
              <a:srgbClr val="9FC5E8"/>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a:t>
              </a:r>
              <a:endParaRPr sz="1400" b="0" i="0" u="none" strike="noStrike" cap="none">
                <a:solidFill>
                  <a:srgbClr val="000000"/>
                </a:solidFill>
                <a:latin typeface="Arial"/>
                <a:ea typeface="Arial"/>
                <a:cs typeface="Arial"/>
                <a:sym typeface="Arial"/>
              </a:endParaRPr>
            </a:p>
          </p:txBody>
        </p:sp>
        <p:cxnSp>
          <p:nvCxnSpPr>
            <p:cNvPr id="312" name="Google Shape;312;p23"/>
            <p:cNvCxnSpPr>
              <a:stCxn id="309" idx="3"/>
              <a:endCxn id="311" idx="2"/>
            </p:cNvCxnSpPr>
            <p:nvPr/>
          </p:nvCxnSpPr>
          <p:spPr>
            <a:xfrm>
              <a:off x="-2068275" y="4763450"/>
              <a:ext cx="532500" cy="0"/>
            </a:xfrm>
            <a:prstGeom prst="straightConnector1">
              <a:avLst/>
            </a:prstGeom>
            <a:noFill/>
            <a:ln w="28575" cap="flat" cmpd="sng">
              <a:solidFill>
                <a:schemeClr val="dk2"/>
              </a:solidFill>
              <a:prstDash val="solid"/>
              <a:round/>
              <a:headEnd type="none" w="sm" len="sm"/>
              <a:tailEnd type="triangle" w="med" len="med"/>
            </a:ln>
          </p:spPr>
        </p:cxnSp>
        <p:cxnSp>
          <p:nvCxnSpPr>
            <p:cNvPr id="313" name="Google Shape;313;p23"/>
            <p:cNvCxnSpPr>
              <a:stCxn id="308" idx="0"/>
              <a:endCxn id="311" idx="4"/>
            </p:cNvCxnSpPr>
            <p:nvPr/>
          </p:nvCxnSpPr>
          <p:spPr>
            <a:xfrm rot="10800000">
              <a:off x="-1353100" y="4945963"/>
              <a:ext cx="0" cy="325200"/>
            </a:xfrm>
            <a:prstGeom prst="straightConnector1">
              <a:avLst/>
            </a:prstGeom>
            <a:noFill/>
            <a:ln w="28575" cap="flat" cmpd="sng">
              <a:solidFill>
                <a:schemeClr val="dk2"/>
              </a:solidFill>
              <a:prstDash val="solid"/>
              <a:round/>
              <a:headEnd type="none" w="sm" len="sm"/>
              <a:tailEnd type="triangle" w="med" len="med"/>
            </a:ln>
          </p:spPr>
        </p:cxnSp>
        <p:cxnSp>
          <p:nvCxnSpPr>
            <p:cNvPr id="314" name="Google Shape;314;p23"/>
            <p:cNvCxnSpPr>
              <a:endCxn id="308" idx="1"/>
            </p:cNvCxnSpPr>
            <p:nvPr/>
          </p:nvCxnSpPr>
          <p:spPr>
            <a:xfrm>
              <a:off x="-7831900" y="5614963"/>
              <a:ext cx="5326500" cy="0"/>
            </a:xfrm>
            <a:prstGeom prst="straightConnector1">
              <a:avLst/>
            </a:prstGeom>
            <a:noFill/>
            <a:ln w="76200" cap="flat" cmpd="sng">
              <a:solidFill>
                <a:srgbClr val="3D85C6"/>
              </a:solidFill>
              <a:prstDash val="solid"/>
              <a:round/>
              <a:headEnd type="none" w="sm" len="sm"/>
              <a:tailEnd type="triangle" w="med" len="med"/>
            </a:ln>
          </p:spPr>
        </p:cxnSp>
        <p:cxnSp>
          <p:nvCxnSpPr>
            <p:cNvPr id="315" name="Google Shape;315;p23"/>
            <p:cNvCxnSpPr>
              <a:stCxn id="307" idx="3"/>
            </p:cNvCxnSpPr>
            <p:nvPr/>
          </p:nvCxnSpPr>
          <p:spPr>
            <a:xfrm>
              <a:off x="-250593" y="2783213"/>
              <a:ext cx="3161100" cy="0"/>
            </a:xfrm>
            <a:prstGeom prst="straightConnector1">
              <a:avLst/>
            </a:prstGeom>
            <a:noFill/>
            <a:ln w="76200" cap="flat" cmpd="sng">
              <a:solidFill>
                <a:srgbClr val="3D85C6"/>
              </a:solidFill>
              <a:prstDash val="solid"/>
              <a:round/>
              <a:headEnd type="none" w="sm" len="sm"/>
              <a:tailEnd type="triangle" w="med" len="med"/>
            </a:ln>
          </p:spPr>
        </p:cxnSp>
      </p:grpSp>
      <p:sp>
        <p:nvSpPr>
          <p:cNvPr id="316" name="Google Shape;316;p23"/>
          <p:cNvSpPr/>
          <p:nvPr/>
        </p:nvSpPr>
        <p:spPr>
          <a:xfrm>
            <a:off x="7880925" y="1565500"/>
            <a:ext cx="5301300" cy="4954500"/>
          </a:xfrm>
          <a:prstGeom prst="rect">
            <a:avLst/>
          </a:prstGeom>
          <a:solidFill>
            <a:srgbClr val="99999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Rounded Rectangular Callout 1"/>
          <p:cNvSpPr/>
          <p:nvPr/>
        </p:nvSpPr>
        <p:spPr>
          <a:xfrm>
            <a:off x="4327451" y="1636094"/>
            <a:ext cx="6645349" cy="3357210"/>
          </a:xfrm>
          <a:prstGeom prst="wedgeRoundRectCallout">
            <a:avLst>
              <a:gd name="adj1" fmla="val -54433"/>
              <a:gd name="adj2" fmla="val 24178"/>
              <a:gd name="adj3" fmla="val 1666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18" name="Google Shape;318;p23"/>
          <p:cNvGrpSpPr/>
          <p:nvPr/>
        </p:nvGrpSpPr>
        <p:grpSpPr>
          <a:xfrm>
            <a:off x="5391300" y="1636094"/>
            <a:ext cx="4305000" cy="3325310"/>
            <a:chOff x="5391300" y="1636094"/>
            <a:chExt cx="4305000" cy="3325310"/>
          </a:xfrm>
        </p:grpSpPr>
        <p:grpSp>
          <p:nvGrpSpPr>
            <p:cNvPr id="319" name="Google Shape;319;p23"/>
            <p:cNvGrpSpPr/>
            <p:nvPr/>
          </p:nvGrpSpPr>
          <p:grpSpPr>
            <a:xfrm>
              <a:off x="5391300" y="1636094"/>
              <a:ext cx="4305000" cy="3325310"/>
              <a:chOff x="5168850" y="1614594"/>
              <a:chExt cx="4305000" cy="3325310"/>
            </a:xfrm>
          </p:grpSpPr>
          <p:sp>
            <p:nvSpPr>
              <p:cNvPr id="320" name="Google Shape;320;p23"/>
              <p:cNvSpPr/>
              <p:nvPr/>
            </p:nvSpPr>
            <p:spPr>
              <a:xfrm>
                <a:off x="5168850" y="1867950"/>
                <a:ext cx="4305000" cy="28515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1" name="Google Shape;321;p23"/>
              <p:cNvSpPr/>
              <p:nvPr/>
            </p:nvSpPr>
            <p:spPr>
              <a:xfrm>
                <a:off x="5925000" y="3842609"/>
                <a:ext cx="2934900" cy="5367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dirty="0">
                    <a:solidFill>
                      <a:srgbClr val="000000"/>
                    </a:solidFill>
                    <a:latin typeface="Arial"/>
                    <a:ea typeface="Arial"/>
                    <a:cs typeface="Arial"/>
                    <a:sym typeface="Arial"/>
                  </a:rPr>
                  <a:t>Multi-Head </a:t>
                </a:r>
                <a:r>
                  <a:rPr lang="en-US" sz="1800" b="0" i="0" u="none" strike="noStrike" cap="none" dirty="0">
                    <a:solidFill>
                      <a:srgbClr val="FF0000"/>
                    </a:solidFill>
                    <a:latin typeface="Arial"/>
                    <a:ea typeface="Arial"/>
                    <a:cs typeface="Arial"/>
                    <a:sym typeface="Arial"/>
                  </a:rPr>
                  <a:t>Self</a:t>
                </a:r>
                <a:r>
                  <a:rPr lang="en-US" sz="1800" dirty="0">
                    <a:solidFill>
                      <a:srgbClr val="FF0000"/>
                    </a:solidFill>
                  </a:rPr>
                  <a:t>-</a:t>
                </a:r>
                <a:r>
                  <a:rPr lang="en-US" sz="1800" b="0" i="0" u="none" strike="noStrike" cap="none" dirty="0">
                    <a:solidFill>
                      <a:srgbClr val="FF0000"/>
                    </a:solidFill>
                    <a:latin typeface="Arial"/>
                    <a:ea typeface="Arial"/>
                    <a:cs typeface="Arial"/>
                    <a:sym typeface="Arial"/>
                  </a:rPr>
                  <a:t>Attention</a:t>
                </a:r>
                <a:endParaRPr sz="1800" b="0" i="0" u="none" strike="noStrike" cap="none" dirty="0">
                  <a:solidFill>
                    <a:srgbClr val="FF0000"/>
                  </a:solidFill>
                  <a:latin typeface="Arial"/>
                  <a:ea typeface="Arial"/>
                  <a:cs typeface="Arial"/>
                  <a:sym typeface="Arial"/>
                </a:endParaRPr>
              </a:p>
            </p:txBody>
          </p:sp>
          <p:sp>
            <p:nvSpPr>
              <p:cNvPr id="322" name="Google Shape;322;p23"/>
              <p:cNvSpPr/>
              <p:nvPr/>
            </p:nvSpPr>
            <p:spPr>
              <a:xfrm>
                <a:off x="5925009" y="3325411"/>
                <a:ext cx="2934900" cy="333105"/>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Normalization</a:t>
                </a:r>
                <a:endParaRPr sz="1800" b="0" i="0" u="none" strike="noStrike" cap="none">
                  <a:solidFill>
                    <a:srgbClr val="000000"/>
                  </a:solidFill>
                  <a:latin typeface="Arial"/>
                  <a:ea typeface="Arial"/>
                  <a:cs typeface="Arial"/>
                  <a:sym typeface="Arial"/>
                </a:endParaRPr>
              </a:p>
            </p:txBody>
          </p:sp>
          <p:sp>
            <p:nvSpPr>
              <p:cNvPr id="323" name="Google Shape;323;p23"/>
              <p:cNvSpPr/>
              <p:nvPr/>
            </p:nvSpPr>
            <p:spPr>
              <a:xfrm>
                <a:off x="5925009" y="2515852"/>
                <a:ext cx="2934900" cy="512461"/>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Feed Forward Network</a:t>
                </a:r>
                <a:endParaRPr sz="1800" b="0" i="0" u="none" strike="noStrike" cap="none">
                  <a:solidFill>
                    <a:srgbClr val="000000"/>
                  </a:solidFill>
                  <a:latin typeface="Arial"/>
                  <a:ea typeface="Arial"/>
                  <a:cs typeface="Arial"/>
                  <a:sym typeface="Arial"/>
                </a:endParaRPr>
              </a:p>
            </p:txBody>
          </p:sp>
          <p:sp>
            <p:nvSpPr>
              <p:cNvPr id="324" name="Google Shape;324;p23"/>
              <p:cNvSpPr/>
              <p:nvPr/>
            </p:nvSpPr>
            <p:spPr>
              <a:xfrm>
                <a:off x="5925000" y="1980253"/>
                <a:ext cx="2934900" cy="3123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dirty="0">
                    <a:solidFill>
                      <a:srgbClr val="000000"/>
                    </a:solidFill>
                    <a:latin typeface="Arial"/>
                    <a:ea typeface="Arial"/>
                    <a:cs typeface="Arial"/>
                    <a:sym typeface="Arial"/>
                  </a:rPr>
                  <a:t>Normalization</a:t>
                </a:r>
                <a:endParaRPr sz="1800" b="0" i="0" u="none" strike="noStrike" cap="none" dirty="0">
                  <a:solidFill>
                    <a:srgbClr val="000000"/>
                  </a:solidFill>
                  <a:latin typeface="Arial"/>
                  <a:ea typeface="Arial"/>
                  <a:cs typeface="Arial"/>
                  <a:sym typeface="Arial"/>
                </a:endParaRPr>
              </a:p>
            </p:txBody>
          </p:sp>
          <p:grpSp>
            <p:nvGrpSpPr>
              <p:cNvPr id="325" name="Google Shape;325;p23"/>
              <p:cNvGrpSpPr/>
              <p:nvPr/>
            </p:nvGrpSpPr>
            <p:grpSpPr>
              <a:xfrm>
                <a:off x="5538413" y="3483443"/>
                <a:ext cx="1854099" cy="1129332"/>
                <a:chOff x="4165075" y="3483478"/>
                <a:chExt cx="2418600" cy="1129332"/>
              </a:xfrm>
            </p:grpSpPr>
            <p:cxnSp>
              <p:nvCxnSpPr>
                <p:cNvPr id="326" name="Google Shape;326;p23"/>
                <p:cNvCxnSpPr/>
                <p:nvPr/>
              </p:nvCxnSpPr>
              <p:spPr>
                <a:xfrm rot="10800000">
                  <a:off x="4172875" y="4610650"/>
                  <a:ext cx="2410800" cy="0"/>
                </a:xfrm>
                <a:prstGeom prst="straightConnector1">
                  <a:avLst/>
                </a:prstGeom>
                <a:noFill/>
                <a:ln w="28575" cap="flat" cmpd="sng">
                  <a:solidFill>
                    <a:schemeClr val="dk2"/>
                  </a:solidFill>
                  <a:prstDash val="solid"/>
                  <a:round/>
                  <a:headEnd type="none" w="sm" len="sm"/>
                  <a:tailEnd type="none" w="sm" len="sm"/>
                </a:ln>
              </p:spPr>
            </p:cxnSp>
            <p:cxnSp>
              <p:nvCxnSpPr>
                <p:cNvPr id="327" name="Google Shape;327;p23"/>
                <p:cNvCxnSpPr/>
                <p:nvPr/>
              </p:nvCxnSpPr>
              <p:spPr>
                <a:xfrm flipV="1">
                  <a:off x="4172983" y="3483478"/>
                  <a:ext cx="0" cy="1129332"/>
                </a:xfrm>
                <a:prstGeom prst="straightConnector1">
                  <a:avLst/>
                </a:prstGeom>
                <a:noFill/>
                <a:ln w="28575" cap="flat" cmpd="sng">
                  <a:solidFill>
                    <a:schemeClr val="dk2"/>
                  </a:solidFill>
                  <a:prstDash val="solid"/>
                  <a:round/>
                  <a:headEnd type="none" w="sm" len="sm"/>
                  <a:tailEnd type="none" w="sm" len="sm"/>
                </a:ln>
              </p:spPr>
            </p:cxnSp>
            <p:cxnSp>
              <p:nvCxnSpPr>
                <p:cNvPr id="328" name="Google Shape;328;p23"/>
                <p:cNvCxnSpPr>
                  <a:endCxn id="322" idx="1"/>
                </p:cNvCxnSpPr>
                <p:nvPr/>
              </p:nvCxnSpPr>
              <p:spPr>
                <a:xfrm>
                  <a:off x="4165075" y="3489710"/>
                  <a:ext cx="504299" cy="2289"/>
                </a:xfrm>
                <a:prstGeom prst="straightConnector1">
                  <a:avLst/>
                </a:prstGeom>
                <a:noFill/>
                <a:ln w="28575" cap="flat" cmpd="sng">
                  <a:solidFill>
                    <a:schemeClr val="dk2"/>
                  </a:solidFill>
                  <a:prstDash val="solid"/>
                  <a:round/>
                  <a:headEnd type="none" w="sm" len="sm"/>
                  <a:tailEnd type="triangle" w="med" len="med"/>
                </a:ln>
              </p:spPr>
            </p:cxnSp>
          </p:grpSp>
          <p:cxnSp>
            <p:nvCxnSpPr>
              <p:cNvPr id="329" name="Google Shape;329;p23"/>
              <p:cNvCxnSpPr>
                <a:stCxn id="322" idx="0"/>
                <a:endCxn id="323" idx="2"/>
              </p:cNvCxnSpPr>
              <p:nvPr/>
            </p:nvCxnSpPr>
            <p:spPr>
              <a:xfrm flipV="1">
                <a:off x="7392459" y="3028313"/>
                <a:ext cx="0" cy="297098"/>
              </a:xfrm>
              <a:prstGeom prst="straightConnector1">
                <a:avLst/>
              </a:prstGeom>
              <a:noFill/>
              <a:ln w="28575" cap="flat" cmpd="sng">
                <a:solidFill>
                  <a:schemeClr val="dk2"/>
                </a:solidFill>
                <a:prstDash val="solid"/>
                <a:round/>
                <a:headEnd type="none" w="sm" len="sm"/>
                <a:tailEnd type="triangle" w="med" len="med"/>
              </a:ln>
            </p:spPr>
          </p:cxnSp>
          <p:cxnSp>
            <p:nvCxnSpPr>
              <p:cNvPr id="330" name="Google Shape;330;p23"/>
              <p:cNvCxnSpPr/>
              <p:nvPr/>
            </p:nvCxnSpPr>
            <p:spPr>
              <a:xfrm rot="10800000">
                <a:off x="7392512" y="1614594"/>
                <a:ext cx="0" cy="374700"/>
              </a:xfrm>
              <a:prstGeom prst="straightConnector1">
                <a:avLst/>
              </a:prstGeom>
              <a:noFill/>
              <a:ln w="28575" cap="flat" cmpd="sng">
                <a:solidFill>
                  <a:schemeClr val="dk2"/>
                </a:solidFill>
                <a:prstDash val="solid"/>
                <a:round/>
                <a:headEnd type="none" w="sm" len="sm"/>
                <a:tailEnd type="triangle" w="med" len="med"/>
              </a:ln>
            </p:spPr>
          </p:cxnSp>
          <p:cxnSp>
            <p:nvCxnSpPr>
              <p:cNvPr id="331" name="Google Shape;331;p23"/>
              <p:cNvCxnSpPr>
                <a:stCxn id="321" idx="0"/>
                <a:endCxn id="322" idx="2"/>
              </p:cNvCxnSpPr>
              <p:nvPr/>
            </p:nvCxnSpPr>
            <p:spPr>
              <a:xfrm flipV="1">
                <a:off x="7392450" y="3658516"/>
                <a:ext cx="9" cy="184093"/>
              </a:xfrm>
              <a:prstGeom prst="straightConnector1">
                <a:avLst/>
              </a:prstGeom>
              <a:noFill/>
              <a:ln w="28575" cap="flat" cmpd="sng">
                <a:solidFill>
                  <a:schemeClr val="dk2"/>
                </a:solidFill>
                <a:prstDash val="solid"/>
                <a:round/>
                <a:headEnd type="none" w="sm" len="sm"/>
                <a:tailEnd type="triangle" w="med" len="med"/>
              </a:ln>
            </p:spPr>
          </p:cxnSp>
          <p:cxnSp>
            <p:nvCxnSpPr>
              <p:cNvPr id="332" name="Google Shape;332;p23"/>
              <p:cNvCxnSpPr>
                <a:stCxn id="323" idx="0"/>
                <a:endCxn id="324" idx="2"/>
              </p:cNvCxnSpPr>
              <p:nvPr/>
            </p:nvCxnSpPr>
            <p:spPr>
              <a:xfrm flipH="1" flipV="1">
                <a:off x="7392450" y="2292553"/>
                <a:ext cx="9" cy="223299"/>
              </a:xfrm>
              <a:prstGeom prst="straightConnector1">
                <a:avLst/>
              </a:prstGeom>
              <a:noFill/>
              <a:ln w="28575" cap="flat" cmpd="sng">
                <a:solidFill>
                  <a:schemeClr val="dk2"/>
                </a:solidFill>
                <a:prstDash val="solid"/>
                <a:round/>
                <a:headEnd type="none" w="sm" len="sm"/>
                <a:tailEnd type="triangle" w="med" len="med"/>
              </a:ln>
            </p:spPr>
          </p:cxnSp>
          <p:cxnSp>
            <p:nvCxnSpPr>
              <p:cNvPr id="333" name="Google Shape;333;p23"/>
              <p:cNvCxnSpPr>
                <a:endCxn id="321" idx="2"/>
              </p:cNvCxnSpPr>
              <p:nvPr/>
            </p:nvCxnSpPr>
            <p:spPr>
              <a:xfrm flipH="1" flipV="1">
                <a:off x="7392450" y="4379309"/>
                <a:ext cx="62" cy="560595"/>
              </a:xfrm>
              <a:prstGeom prst="straightConnector1">
                <a:avLst/>
              </a:prstGeom>
              <a:noFill/>
              <a:ln w="28575" cap="flat" cmpd="sng">
                <a:solidFill>
                  <a:schemeClr val="dk2"/>
                </a:solidFill>
                <a:prstDash val="solid"/>
                <a:round/>
                <a:headEnd type="none" w="sm" len="sm"/>
                <a:tailEnd type="triangle" w="med" len="med"/>
              </a:ln>
            </p:spPr>
          </p:cxnSp>
          <p:grpSp>
            <p:nvGrpSpPr>
              <p:cNvPr id="334" name="Google Shape;334;p23"/>
              <p:cNvGrpSpPr/>
              <p:nvPr/>
            </p:nvGrpSpPr>
            <p:grpSpPr>
              <a:xfrm>
                <a:off x="5538413" y="2187960"/>
                <a:ext cx="386596" cy="1037190"/>
                <a:chOff x="4165075" y="3429174"/>
                <a:chExt cx="504300" cy="1347000"/>
              </a:xfrm>
            </p:grpSpPr>
            <p:cxnSp>
              <p:nvCxnSpPr>
                <p:cNvPr id="335" name="Google Shape;335;p23"/>
                <p:cNvCxnSpPr/>
                <p:nvPr/>
              </p:nvCxnSpPr>
              <p:spPr>
                <a:xfrm rot="10800000">
                  <a:off x="4172983" y="3429174"/>
                  <a:ext cx="0" cy="1347000"/>
                </a:xfrm>
                <a:prstGeom prst="straightConnector1">
                  <a:avLst/>
                </a:prstGeom>
                <a:noFill/>
                <a:ln w="28575" cap="flat" cmpd="sng">
                  <a:solidFill>
                    <a:schemeClr val="dk2"/>
                  </a:solidFill>
                  <a:prstDash val="solid"/>
                  <a:round/>
                  <a:headEnd type="none" w="sm" len="sm"/>
                  <a:tailEnd type="none" w="sm" len="sm"/>
                </a:ln>
              </p:spPr>
            </p:cxnSp>
            <p:cxnSp>
              <p:nvCxnSpPr>
                <p:cNvPr id="336" name="Google Shape;336;p23"/>
                <p:cNvCxnSpPr/>
                <p:nvPr/>
              </p:nvCxnSpPr>
              <p:spPr>
                <a:xfrm>
                  <a:off x="4165075" y="3432479"/>
                  <a:ext cx="504300" cy="0"/>
                </a:xfrm>
                <a:prstGeom prst="straightConnector1">
                  <a:avLst/>
                </a:prstGeom>
                <a:noFill/>
                <a:ln w="28575" cap="flat" cmpd="sng">
                  <a:solidFill>
                    <a:schemeClr val="dk2"/>
                  </a:solidFill>
                  <a:prstDash val="solid"/>
                  <a:round/>
                  <a:headEnd type="none" w="sm" len="sm"/>
                  <a:tailEnd type="triangle" w="med" len="med"/>
                </a:ln>
              </p:spPr>
            </p:cxnSp>
          </p:grpSp>
        </p:grpSp>
        <p:cxnSp>
          <p:nvCxnSpPr>
            <p:cNvPr id="337" name="Google Shape;337;p23"/>
            <p:cNvCxnSpPr/>
            <p:nvPr/>
          </p:nvCxnSpPr>
          <p:spPr>
            <a:xfrm rot="10800000">
              <a:off x="5766962" y="3252881"/>
              <a:ext cx="1848000" cy="0"/>
            </a:xfrm>
            <a:prstGeom prst="straightConnector1">
              <a:avLst/>
            </a:prstGeom>
            <a:noFill/>
            <a:ln w="28575" cap="flat" cmpd="sng">
              <a:solidFill>
                <a:schemeClr val="dk2"/>
              </a:solidFill>
              <a:prstDash val="solid"/>
              <a:round/>
              <a:headEnd type="none" w="sm" len="sm"/>
              <a:tailEnd type="none" w="sm" len="sm"/>
            </a:ln>
          </p:spPr>
        </p:cxnSp>
      </p:grpSp>
    </p:spTree>
    <p:extLst>
      <p:ext uri="{BB962C8B-B14F-4D97-AF65-F5344CB8AC3E}">
        <p14:creationId xmlns:p14="http://schemas.microsoft.com/office/powerpoint/2010/main" val="139087352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534"/>
        <p:cNvGrpSpPr/>
        <p:nvPr/>
      </p:nvGrpSpPr>
      <p:grpSpPr>
        <a:xfrm>
          <a:off x="0" y="0"/>
          <a:ext cx="0" cy="0"/>
          <a:chOff x="0" y="0"/>
          <a:chExt cx="0" cy="0"/>
        </a:xfrm>
      </p:grpSpPr>
      <p:sp>
        <p:nvSpPr>
          <p:cNvPr id="535" name="Google Shape;535;p28"/>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1800"/>
              <a:buNone/>
            </a:pPr>
            <a:r>
              <a:rPr lang="en-US"/>
              <a:t>Transformer - Self-Attention</a:t>
            </a:r>
            <a:endParaRPr/>
          </a:p>
        </p:txBody>
      </p:sp>
      <p:sp>
        <p:nvSpPr>
          <p:cNvPr id="536" name="Google Shape;536;p28"/>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58</a:t>
            </a:fld>
            <a:endParaRPr/>
          </a:p>
        </p:txBody>
      </p:sp>
      <p:sp>
        <p:nvSpPr>
          <p:cNvPr id="537" name="Google Shape;537;p28"/>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1800"/>
              <a:buNone/>
            </a:pPr>
            <a:endParaRPr/>
          </a:p>
        </p:txBody>
      </p:sp>
      <p:pic>
        <p:nvPicPr>
          <p:cNvPr id="538" name="Google Shape;538;p28"/>
          <p:cNvPicPr preferRelativeResize="0"/>
          <p:nvPr/>
        </p:nvPicPr>
        <p:blipFill rotWithShape="1">
          <a:blip r:embed="rId3">
            <a:alphaModFix/>
          </a:blip>
          <a:srcRect b="43592"/>
          <a:stretch/>
        </p:blipFill>
        <p:spPr>
          <a:xfrm>
            <a:off x="-52025" y="1755600"/>
            <a:ext cx="6448425" cy="3766300"/>
          </a:xfrm>
          <a:prstGeom prst="rect">
            <a:avLst/>
          </a:prstGeom>
          <a:noFill/>
          <a:ln>
            <a:noFill/>
          </a:ln>
        </p:spPr>
      </p:pic>
      <p:pic>
        <p:nvPicPr>
          <p:cNvPr id="539" name="Google Shape;539;p28"/>
          <p:cNvPicPr preferRelativeResize="0"/>
          <p:nvPr/>
        </p:nvPicPr>
        <p:blipFill rotWithShape="1">
          <a:blip r:embed="rId3">
            <a:alphaModFix/>
          </a:blip>
          <a:srcRect t="53279"/>
          <a:stretch/>
        </p:blipFill>
        <p:spPr>
          <a:xfrm>
            <a:off x="5885925" y="2060393"/>
            <a:ext cx="6448425" cy="3119574"/>
          </a:xfrm>
          <a:prstGeom prst="rect">
            <a:avLst/>
          </a:prstGeom>
          <a:noFill/>
          <a:ln>
            <a:noFill/>
          </a:ln>
        </p:spPr>
      </p:pic>
      <p:sp>
        <p:nvSpPr>
          <p:cNvPr id="540" name="Google Shape;540;p28"/>
          <p:cNvSpPr/>
          <p:nvPr/>
        </p:nvSpPr>
        <p:spPr>
          <a:xfrm>
            <a:off x="1739800" y="3661650"/>
            <a:ext cx="586800" cy="182100"/>
          </a:xfrm>
          <a:prstGeom prst="rect">
            <a:avLst/>
          </a:prstGeom>
          <a:solidFill>
            <a:srgbClr val="FFFF00">
              <a:alpha val="299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8772969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544"/>
        <p:cNvGrpSpPr/>
        <p:nvPr/>
      </p:nvGrpSpPr>
      <p:grpSpPr>
        <a:xfrm>
          <a:off x="0" y="0"/>
          <a:ext cx="0" cy="0"/>
          <a:chOff x="0" y="0"/>
          <a:chExt cx="0" cy="0"/>
        </a:xfrm>
      </p:grpSpPr>
      <p:sp>
        <p:nvSpPr>
          <p:cNvPr id="545" name="Google Shape;545;p29"/>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US"/>
              <a:t>Attention</a:t>
            </a:r>
            <a:endParaRPr/>
          </a:p>
        </p:txBody>
      </p:sp>
      <p:sp>
        <p:nvSpPr>
          <p:cNvPr id="546" name="Google Shape;546;p29"/>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59</a:t>
            </a:fld>
            <a:endParaRPr/>
          </a:p>
        </p:txBody>
      </p:sp>
      <p:grpSp>
        <p:nvGrpSpPr>
          <p:cNvPr id="547" name="Google Shape;547;p29"/>
          <p:cNvGrpSpPr/>
          <p:nvPr/>
        </p:nvGrpSpPr>
        <p:grpSpPr>
          <a:xfrm>
            <a:off x="677445" y="5284404"/>
            <a:ext cx="10607446" cy="514500"/>
            <a:chOff x="514500" y="4778825"/>
            <a:chExt cx="11457600" cy="514500"/>
          </a:xfrm>
        </p:grpSpPr>
        <p:sp>
          <p:nvSpPr>
            <p:cNvPr id="548" name="Google Shape;548;p29"/>
            <p:cNvSpPr txBox="1"/>
            <p:nvPr/>
          </p:nvSpPr>
          <p:spPr>
            <a:xfrm>
              <a:off x="2171700" y="4778825"/>
              <a:ext cx="1514400" cy="51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B7B7B7"/>
                  </a:solidFill>
                  <a:latin typeface="Arial"/>
                  <a:ea typeface="Arial"/>
                  <a:cs typeface="Arial"/>
                  <a:sym typeface="Arial"/>
                </a:rPr>
                <a:t>come</a:t>
              </a:r>
              <a:endParaRPr sz="2400" b="0" i="0" u="none" strike="noStrike" cap="none">
                <a:solidFill>
                  <a:srgbClr val="B7B7B7"/>
                </a:solidFill>
                <a:latin typeface="Arial"/>
                <a:ea typeface="Arial"/>
                <a:cs typeface="Arial"/>
                <a:sym typeface="Arial"/>
              </a:endParaRPr>
            </a:p>
          </p:txBody>
        </p:sp>
        <p:sp>
          <p:nvSpPr>
            <p:cNvPr id="549" name="Google Shape;549;p29"/>
            <p:cNvSpPr txBox="1"/>
            <p:nvPr/>
          </p:nvSpPr>
          <p:spPr>
            <a:xfrm>
              <a:off x="514500" y="4778825"/>
              <a:ext cx="1514400" cy="51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B7B7B7"/>
                  </a:solidFill>
                  <a:latin typeface="Arial"/>
                  <a:ea typeface="Arial"/>
                  <a:cs typeface="Arial"/>
                  <a:sym typeface="Arial"/>
                </a:rPr>
                <a:t>I</a:t>
              </a:r>
              <a:endParaRPr sz="2400" b="0" i="0" u="none" strike="noStrike" cap="none">
                <a:solidFill>
                  <a:srgbClr val="B7B7B7"/>
                </a:solidFill>
                <a:latin typeface="Arial"/>
                <a:ea typeface="Arial"/>
                <a:cs typeface="Arial"/>
                <a:sym typeface="Arial"/>
              </a:endParaRPr>
            </a:p>
          </p:txBody>
        </p:sp>
        <p:sp>
          <p:nvSpPr>
            <p:cNvPr id="550" name="Google Shape;550;p29"/>
            <p:cNvSpPr txBox="1"/>
            <p:nvPr/>
          </p:nvSpPr>
          <p:spPr>
            <a:xfrm>
              <a:off x="3828900" y="4778825"/>
              <a:ext cx="1514400" cy="51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B7B7B7"/>
                  </a:solidFill>
                  <a:latin typeface="Arial"/>
                  <a:ea typeface="Arial"/>
                  <a:cs typeface="Arial"/>
                  <a:sym typeface="Arial"/>
                </a:rPr>
                <a:t>this</a:t>
              </a:r>
              <a:endParaRPr sz="2400" b="0" i="0" u="none" strike="noStrike" cap="none">
                <a:solidFill>
                  <a:srgbClr val="B7B7B7"/>
                </a:solidFill>
                <a:latin typeface="Arial"/>
                <a:ea typeface="Arial"/>
                <a:cs typeface="Arial"/>
                <a:sym typeface="Arial"/>
              </a:endParaRPr>
            </a:p>
          </p:txBody>
        </p:sp>
        <p:sp>
          <p:nvSpPr>
            <p:cNvPr id="551" name="Google Shape;551;p29"/>
            <p:cNvSpPr txBox="1"/>
            <p:nvPr/>
          </p:nvSpPr>
          <p:spPr>
            <a:xfrm>
              <a:off x="5486100" y="4778825"/>
              <a:ext cx="1514400" cy="51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B7B7B7"/>
                  </a:solidFill>
                  <a:latin typeface="Arial"/>
                  <a:ea typeface="Arial"/>
                  <a:cs typeface="Arial"/>
                  <a:sym typeface="Arial"/>
                </a:rPr>
                <a:t>evening</a:t>
              </a:r>
              <a:endParaRPr sz="2400" b="0" i="0" u="none" strike="noStrike" cap="none">
                <a:solidFill>
                  <a:srgbClr val="B7B7B7"/>
                </a:solidFill>
                <a:latin typeface="Arial"/>
                <a:ea typeface="Arial"/>
                <a:cs typeface="Arial"/>
                <a:sym typeface="Arial"/>
              </a:endParaRPr>
            </a:p>
          </p:txBody>
        </p:sp>
        <p:sp>
          <p:nvSpPr>
            <p:cNvPr id="552" name="Google Shape;552;p29"/>
            <p:cNvSpPr txBox="1"/>
            <p:nvPr/>
          </p:nvSpPr>
          <p:spPr>
            <a:xfrm>
              <a:off x="7143300" y="4778825"/>
              <a:ext cx="1514400" cy="51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B7B7B7"/>
                  </a:solidFill>
                  <a:latin typeface="Arial"/>
                  <a:ea typeface="Arial"/>
                  <a:cs typeface="Arial"/>
                  <a:sym typeface="Arial"/>
                </a:rPr>
                <a:t>in</a:t>
              </a:r>
              <a:endParaRPr sz="2400" b="0" i="0" u="none" strike="noStrike" cap="none">
                <a:solidFill>
                  <a:srgbClr val="B7B7B7"/>
                </a:solidFill>
                <a:latin typeface="Arial"/>
                <a:ea typeface="Arial"/>
                <a:cs typeface="Arial"/>
                <a:sym typeface="Arial"/>
              </a:endParaRPr>
            </a:p>
          </p:txBody>
        </p:sp>
        <p:sp>
          <p:nvSpPr>
            <p:cNvPr id="553" name="Google Shape;553;p29"/>
            <p:cNvSpPr txBox="1"/>
            <p:nvPr/>
          </p:nvSpPr>
          <p:spPr>
            <a:xfrm>
              <a:off x="8800500" y="4778825"/>
              <a:ext cx="1514400" cy="51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B7B7B7"/>
                  </a:solidFill>
                  <a:latin typeface="Arial"/>
                  <a:ea typeface="Arial"/>
                  <a:cs typeface="Arial"/>
                  <a:sym typeface="Arial"/>
                </a:rPr>
                <a:t>Munich</a:t>
              </a:r>
              <a:endParaRPr sz="2400" b="0" i="0" u="none" strike="noStrike" cap="none">
                <a:solidFill>
                  <a:srgbClr val="B7B7B7"/>
                </a:solidFill>
                <a:latin typeface="Arial"/>
                <a:ea typeface="Arial"/>
                <a:cs typeface="Arial"/>
                <a:sym typeface="Arial"/>
              </a:endParaRPr>
            </a:p>
          </p:txBody>
        </p:sp>
        <p:sp>
          <p:nvSpPr>
            <p:cNvPr id="554" name="Google Shape;554;p29"/>
            <p:cNvSpPr txBox="1"/>
            <p:nvPr/>
          </p:nvSpPr>
          <p:spPr>
            <a:xfrm>
              <a:off x="10457700" y="4778825"/>
              <a:ext cx="1514400" cy="51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B7B7B7"/>
                  </a:solidFill>
                  <a:latin typeface="Arial"/>
                  <a:ea typeface="Arial"/>
                  <a:cs typeface="Arial"/>
                  <a:sym typeface="Arial"/>
                </a:rPr>
                <a:t>to</a:t>
              </a:r>
              <a:endParaRPr sz="2400" b="0" i="0" u="none" strike="noStrike" cap="none">
                <a:solidFill>
                  <a:srgbClr val="B7B7B7"/>
                </a:solidFill>
                <a:latin typeface="Arial"/>
                <a:ea typeface="Arial"/>
                <a:cs typeface="Arial"/>
                <a:sym typeface="Arial"/>
              </a:endParaRPr>
            </a:p>
          </p:txBody>
        </p:sp>
      </p:grpSp>
      <p:grpSp>
        <p:nvGrpSpPr>
          <p:cNvPr id="555" name="Google Shape;555;p29"/>
          <p:cNvGrpSpPr/>
          <p:nvPr/>
        </p:nvGrpSpPr>
        <p:grpSpPr>
          <a:xfrm>
            <a:off x="677445" y="4703456"/>
            <a:ext cx="10607446" cy="514512"/>
            <a:chOff x="514500" y="4499888"/>
            <a:chExt cx="11457600" cy="514512"/>
          </a:xfrm>
        </p:grpSpPr>
        <p:sp>
          <p:nvSpPr>
            <p:cNvPr id="556" name="Google Shape;556;p29"/>
            <p:cNvSpPr txBox="1"/>
            <p:nvPr/>
          </p:nvSpPr>
          <p:spPr>
            <a:xfrm>
              <a:off x="2171700" y="4499900"/>
              <a:ext cx="1514400" cy="51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Arial"/>
                  <a:ea typeface="Arial"/>
                  <a:cs typeface="Arial"/>
                  <a:sym typeface="Arial"/>
                </a:rPr>
                <a:t>komme</a:t>
              </a:r>
              <a:endParaRPr sz="2400" b="0" i="0" u="none" strike="noStrike" cap="none">
                <a:solidFill>
                  <a:srgbClr val="000000"/>
                </a:solidFill>
                <a:latin typeface="Arial"/>
                <a:ea typeface="Arial"/>
                <a:cs typeface="Arial"/>
                <a:sym typeface="Arial"/>
              </a:endParaRPr>
            </a:p>
          </p:txBody>
        </p:sp>
        <p:sp>
          <p:nvSpPr>
            <p:cNvPr id="557" name="Google Shape;557;p29"/>
            <p:cNvSpPr txBox="1"/>
            <p:nvPr/>
          </p:nvSpPr>
          <p:spPr>
            <a:xfrm>
              <a:off x="514500" y="4499900"/>
              <a:ext cx="1514400" cy="51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Arial"/>
                  <a:ea typeface="Arial"/>
                  <a:cs typeface="Arial"/>
                  <a:sym typeface="Arial"/>
                </a:rPr>
                <a:t>Ich</a:t>
              </a:r>
              <a:endParaRPr sz="2400" b="0" i="0" u="none" strike="noStrike" cap="none">
                <a:solidFill>
                  <a:srgbClr val="000000"/>
                </a:solidFill>
                <a:latin typeface="Arial"/>
                <a:ea typeface="Arial"/>
                <a:cs typeface="Arial"/>
                <a:sym typeface="Arial"/>
              </a:endParaRPr>
            </a:p>
          </p:txBody>
        </p:sp>
        <p:sp>
          <p:nvSpPr>
            <p:cNvPr id="558" name="Google Shape;558;p29"/>
            <p:cNvSpPr txBox="1"/>
            <p:nvPr/>
          </p:nvSpPr>
          <p:spPr>
            <a:xfrm>
              <a:off x="3828900" y="4499900"/>
              <a:ext cx="1514400" cy="51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Arial"/>
                  <a:ea typeface="Arial"/>
                  <a:cs typeface="Arial"/>
                  <a:sym typeface="Arial"/>
                </a:rPr>
                <a:t>am</a:t>
              </a:r>
              <a:endParaRPr sz="2400" b="0" i="0" u="none" strike="noStrike" cap="none">
                <a:solidFill>
                  <a:srgbClr val="000000"/>
                </a:solidFill>
                <a:latin typeface="Arial"/>
                <a:ea typeface="Arial"/>
                <a:cs typeface="Arial"/>
                <a:sym typeface="Arial"/>
              </a:endParaRPr>
            </a:p>
          </p:txBody>
        </p:sp>
        <p:sp>
          <p:nvSpPr>
            <p:cNvPr id="559" name="Google Shape;559;p29"/>
            <p:cNvSpPr txBox="1"/>
            <p:nvPr/>
          </p:nvSpPr>
          <p:spPr>
            <a:xfrm>
              <a:off x="5486100" y="4499900"/>
              <a:ext cx="1514400" cy="51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Arial"/>
                  <a:ea typeface="Arial"/>
                  <a:cs typeface="Arial"/>
                  <a:sym typeface="Arial"/>
                </a:rPr>
                <a:t>Abend</a:t>
              </a:r>
              <a:endParaRPr sz="2400" b="0" i="0" u="none" strike="noStrike" cap="none">
                <a:solidFill>
                  <a:srgbClr val="000000"/>
                </a:solidFill>
                <a:latin typeface="Arial"/>
                <a:ea typeface="Arial"/>
                <a:cs typeface="Arial"/>
                <a:sym typeface="Arial"/>
              </a:endParaRPr>
            </a:p>
          </p:txBody>
        </p:sp>
        <p:sp>
          <p:nvSpPr>
            <p:cNvPr id="560" name="Google Shape;560;p29"/>
            <p:cNvSpPr txBox="1"/>
            <p:nvPr/>
          </p:nvSpPr>
          <p:spPr>
            <a:xfrm>
              <a:off x="7143300" y="4499900"/>
              <a:ext cx="1514400" cy="51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Arial"/>
                  <a:ea typeface="Arial"/>
                  <a:cs typeface="Arial"/>
                  <a:sym typeface="Arial"/>
                </a:rPr>
                <a:t>in</a:t>
              </a:r>
              <a:endParaRPr sz="2400" b="0" i="0" u="none" strike="noStrike" cap="none">
                <a:solidFill>
                  <a:srgbClr val="000000"/>
                </a:solidFill>
                <a:latin typeface="Arial"/>
                <a:ea typeface="Arial"/>
                <a:cs typeface="Arial"/>
                <a:sym typeface="Arial"/>
              </a:endParaRPr>
            </a:p>
          </p:txBody>
        </p:sp>
        <p:sp>
          <p:nvSpPr>
            <p:cNvPr id="561" name="Google Shape;561;p29"/>
            <p:cNvSpPr txBox="1"/>
            <p:nvPr/>
          </p:nvSpPr>
          <p:spPr>
            <a:xfrm>
              <a:off x="8709709" y="4499888"/>
              <a:ext cx="1635900" cy="51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Arial"/>
                  <a:ea typeface="Arial"/>
                  <a:cs typeface="Arial"/>
                  <a:sym typeface="Arial"/>
                </a:rPr>
                <a:t>München</a:t>
              </a:r>
              <a:endParaRPr sz="2400" b="0" i="0" u="none" strike="noStrike" cap="none">
                <a:solidFill>
                  <a:srgbClr val="000000"/>
                </a:solidFill>
                <a:latin typeface="Arial"/>
                <a:ea typeface="Arial"/>
                <a:cs typeface="Arial"/>
                <a:sym typeface="Arial"/>
              </a:endParaRPr>
            </a:p>
          </p:txBody>
        </p:sp>
        <p:sp>
          <p:nvSpPr>
            <p:cNvPr id="562" name="Google Shape;562;p29"/>
            <p:cNvSpPr txBox="1"/>
            <p:nvPr/>
          </p:nvSpPr>
          <p:spPr>
            <a:xfrm>
              <a:off x="10457700" y="4499900"/>
              <a:ext cx="1514400" cy="51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Arial"/>
                  <a:ea typeface="Arial"/>
                  <a:cs typeface="Arial"/>
                  <a:sym typeface="Arial"/>
                </a:rPr>
                <a:t>an</a:t>
              </a:r>
              <a:endParaRPr sz="2400" b="0" i="0" u="none" strike="noStrike" cap="none">
                <a:solidFill>
                  <a:srgbClr val="000000"/>
                </a:solidFill>
                <a:latin typeface="Arial"/>
                <a:ea typeface="Arial"/>
                <a:cs typeface="Arial"/>
                <a:sym typeface="Arial"/>
              </a:endParaRPr>
            </a:p>
          </p:txBody>
        </p:sp>
      </p:grpSp>
      <p:sp>
        <p:nvSpPr>
          <p:cNvPr id="563" name="Google Shape;563;p29"/>
          <p:cNvSpPr txBox="1"/>
          <p:nvPr/>
        </p:nvSpPr>
        <p:spPr>
          <a:xfrm>
            <a:off x="5496195" y="2405087"/>
            <a:ext cx="1514400" cy="51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FF0000"/>
                </a:solidFill>
                <a:latin typeface="Arial"/>
                <a:ea typeface="Arial"/>
                <a:cs typeface="Arial"/>
                <a:sym typeface="Arial"/>
              </a:rPr>
              <a:t>arrive</a:t>
            </a:r>
            <a:endParaRPr sz="2400" b="0" i="0" u="none" strike="noStrike" cap="none">
              <a:solidFill>
                <a:srgbClr val="FF0000"/>
              </a:solidFill>
              <a:latin typeface="Arial"/>
              <a:ea typeface="Arial"/>
              <a:cs typeface="Arial"/>
              <a:sym typeface="Arial"/>
            </a:endParaRPr>
          </a:p>
        </p:txBody>
      </p:sp>
      <p:sp>
        <p:nvSpPr>
          <p:cNvPr id="564" name="Google Shape;564;p29"/>
          <p:cNvSpPr txBox="1"/>
          <p:nvPr/>
        </p:nvSpPr>
        <p:spPr>
          <a:xfrm>
            <a:off x="3625402" y="2405087"/>
            <a:ext cx="1514400" cy="51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Arial"/>
                <a:ea typeface="Arial"/>
                <a:cs typeface="Arial"/>
                <a:sym typeface="Arial"/>
              </a:rPr>
              <a:t>I</a:t>
            </a:r>
            <a:endParaRPr sz="2400" b="0" i="0" u="none" strike="noStrike" cap="none">
              <a:solidFill>
                <a:srgbClr val="000000"/>
              </a:solidFill>
              <a:latin typeface="Arial"/>
              <a:ea typeface="Arial"/>
              <a:cs typeface="Arial"/>
              <a:sym typeface="Arial"/>
            </a:endParaRPr>
          </a:p>
        </p:txBody>
      </p:sp>
      <p:cxnSp>
        <p:nvCxnSpPr>
          <p:cNvPr id="565" name="Google Shape;565;p29"/>
          <p:cNvCxnSpPr>
            <a:stCxn id="560" idx="0"/>
            <a:endCxn id="563" idx="2"/>
          </p:cNvCxnSpPr>
          <p:nvPr/>
        </p:nvCxnSpPr>
        <p:spPr>
          <a:xfrm rot="10800000">
            <a:off x="6253304" y="2919668"/>
            <a:ext cx="1262100" cy="1783800"/>
          </a:xfrm>
          <a:prstGeom prst="straightConnector1">
            <a:avLst/>
          </a:prstGeom>
          <a:noFill/>
          <a:ln w="38100" cap="flat" cmpd="sng">
            <a:solidFill>
              <a:srgbClr val="EFEFEF"/>
            </a:solidFill>
            <a:prstDash val="solid"/>
            <a:round/>
            <a:headEnd type="none" w="sm" len="sm"/>
            <a:tailEnd type="triangle" w="med" len="med"/>
          </a:ln>
        </p:spPr>
      </p:cxnSp>
      <p:cxnSp>
        <p:nvCxnSpPr>
          <p:cNvPr id="566" name="Google Shape;566;p29"/>
          <p:cNvCxnSpPr>
            <a:stCxn id="561" idx="0"/>
            <a:endCxn id="563" idx="2"/>
          </p:cNvCxnSpPr>
          <p:nvPr/>
        </p:nvCxnSpPr>
        <p:spPr>
          <a:xfrm rot="10800000">
            <a:off x="6253428" y="2919656"/>
            <a:ext cx="2768400" cy="1783800"/>
          </a:xfrm>
          <a:prstGeom prst="straightConnector1">
            <a:avLst/>
          </a:prstGeom>
          <a:noFill/>
          <a:ln w="38100" cap="flat" cmpd="sng">
            <a:solidFill>
              <a:srgbClr val="D9D9D9"/>
            </a:solidFill>
            <a:prstDash val="solid"/>
            <a:round/>
            <a:headEnd type="none" w="sm" len="sm"/>
            <a:tailEnd type="triangle" w="med" len="med"/>
          </a:ln>
        </p:spPr>
      </p:cxnSp>
      <p:cxnSp>
        <p:nvCxnSpPr>
          <p:cNvPr id="567" name="Google Shape;567;p29"/>
          <p:cNvCxnSpPr>
            <a:stCxn id="559" idx="0"/>
            <a:endCxn id="563" idx="2"/>
          </p:cNvCxnSpPr>
          <p:nvPr/>
        </p:nvCxnSpPr>
        <p:spPr>
          <a:xfrm rot="10800000" flipH="1">
            <a:off x="5981168" y="2919668"/>
            <a:ext cx="272100" cy="1783800"/>
          </a:xfrm>
          <a:prstGeom prst="straightConnector1">
            <a:avLst/>
          </a:prstGeom>
          <a:noFill/>
          <a:ln w="38100" cap="flat" cmpd="sng">
            <a:solidFill>
              <a:srgbClr val="EFEFEF"/>
            </a:solidFill>
            <a:prstDash val="solid"/>
            <a:round/>
            <a:headEnd type="none" w="sm" len="sm"/>
            <a:tailEnd type="triangle" w="med" len="med"/>
          </a:ln>
        </p:spPr>
      </p:cxnSp>
      <p:cxnSp>
        <p:nvCxnSpPr>
          <p:cNvPr id="568" name="Google Shape;568;p29"/>
          <p:cNvCxnSpPr>
            <a:stCxn id="557" idx="0"/>
            <a:endCxn id="563" idx="2"/>
          </p:cNvCxnSpPr>
          <p:nvPr/>
        </p:nvCxnSpPr>
        <p:spPr>
          <a:xfrm rot="10800000" flipH="1">
            <a:off x="1378461" y="2919668"/>
            <a:ext cx="4875000" cy="1783800"/>
          </a:xfrm>
          <a:prstGeom prst="straightConnector1">
            <a:avLst/>
          </a:prstGeom>
          <a:noFill/>
          <a:ln w="38100" cap="flat" cmpd="sng">
            <a:solidFill>
              <a:srgbClr val="EFEFEF"/>
            </a:solidFill>
            <a:prstDash val="solid"/>
            <a:round/>
            <a:headEnd type="none" w="sm" len="sm"/>
            <a:tailEnd type="triangle" w="med" len="med"/>
          </a:ln>
        </p:spPr>
      </p:cxnSp>
      <p:cxnSp>
        <p:nvCxnSpPr>
          <p:cNvPr id="569" name="Google Shape;569;p29"/>
          <p:cNvCxnSpPr>
            <a:stCxn id="558" idx="0"/>
            <a:endCxn id="563" idx="2"/>
          </p:cNvCxnSpPr>
          <p:nvPr/>
        </p:nvCxnSpPr>
        <p:spPr>
          <a:xfrm rot="10800000" flipH="1">
            <a:off x="4446932" y="2919668"/>
            <a:ext cx="1806600" cy="1783800"/>
          </a:xfrm>
          <a:prstGeom prst="straightConnector1">
            <a:avLst/>
          </a:prstGeom>
          <a:noFill/>
          <a:ln w="38100" cap="flat" cmpd="sng">
            <a:solidFill>
              <a:srgbClr val="EFEFEF"/>
            </a:solidFill>
            <a:prstDash val="solid"/>
            <a:round/>
            <a:headEnd type="none" w="sm" len="sm"/>
            <a:tailEnd type="triangle" w="med" len="med"/>
          </a:ln>
        </p:spPr>
      </p:cxnSp>
      <p:cxnSp>
        <p:nvCxnSpPr>
          <p:cNvPr id="570" name="Google Shape;570;p29"/>
          <p:cNvCxnSpPr>
            <a:stCxn id="562" idx="0"/>
            <a:endCxn id="563" idx="2"/>
          </p:cNvCxnSpPr>
          <p:nvPr/>
        </p:nvCxnSpPr>
        <p:spPr>
          <a:xfrm rot="10800000">
            <a:off x="6253375" y="2919668"/>
            <a:ext cx="4330500" cy="1783800"/>
          </a:xfrm>
          <a:prstGeom prst="straightConnector1">
            <a:avLst/>
          </a:prstGeom>
          <a:noFill/>
          <a:ln w="38100" cap="flat" cmpd="sng">
            <a:solidFill>
              <a:srgbClr val="000000"/>
            </a:solidFill>
            <a:prstDash val="solid"/>
            <a:round/>
            <a:headEnd type="none" w="sm" len="sm"/>
            <a:tailEnd type="triangle" w="med" len="med"/>
          </a:ln>
        </p:spPr>
      </p:cxnSp>
      <p:cxnSp>
        <p:nvCxnSpPr>
          <p:cNvPr id="571" name="Google Shape;571;p29"/>
          <p:cNvCxnSpPr>
            <a:stCxn id="556" idx="0"/>
            <a:endCxn id="563" idx="2"/>
          </p:cNvCxnSpPr>
          <p:nvPr/>
        </p:nvCxnSpPr>
        <p:spPr>
          <a:xfrm rot="10800000" flipH="1">
            <a:off x="2912697" y="2919668"/>
            <a:ext cx="3340800" cy="1783800"/>
          </a:xfrm>
          <a:prstGeom prst="straightConnector1">
            <a:avLst/>
          </a:prstGeom>
          <a:noFill/>
          <a:ln w="38100" cap="flat" cmpd="sng">
            <a:solidFill>
              <a:schemeClr val="dk1"/>
            </a:solidFill>
            <a:prstDash val="solid"/>
            <a:round/>
            <a:headEnd type="none" w="sm" len="sm"/>
            <a:tailEnd type="triangle" w="med" len="med"/>
          </a:ln>
        </p:spPr>
      </p:cxnSp>
      <p:sp>
        <p:nvSpPr>
          <p:cNvPr id="572" name="Google Shape;572;p29"/>
          <p:cNvSpPr txBox="1"/>
          <p:nvPr/>
        </p:nvSpPr>
        <p:spPr>
          <a:xfrm>
            <a:off x="-413145" y="6281650"/>
            <a:ext cx="3709200" cy="51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Arial"/>
                <a:ea typeface="Arial"/>
                <a:cs typeface="Arial"/>
                <a:sym typeface="Arial"/>
              </a:rPr>
              <a:t>ankommen - arrive</a:t>
            </a:r>
            <a:endParaRPr sz="2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2333638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B5008338-B062-1043-BAD8-82D7A34D0151}"/>
              </a:ext>
            </a:extLst>
          </p:cNvPr>
          <p:cNvPicPr>
            <a:picLocks noChangeAspect="1"/>
          </p:cNvPicPr>
          <p:nvPr/>
        </p:nvPicPr>
        <p:blipFill rotWithShape="1">
          <a:blip r:embed="rId2"/>
          <a:srcRect/>
          <a:stretch/>
        </p:blipFill>
        <p:spPr>
          <a:xfrm>
            <a:off x="0" y="0"/>
            <a:ext cx="12192000" cy="6858000"/>
          </a:xfrm>
          <a:prstGeom prst="rect">
            <a:avLst/>
          </a:prstGeom>
        </p:spPr>
      </p:pic>
    </p:spTree>
    <p:extLst>
      <p:ext uri="{BB962C8B-B14F-4D97-AF65-F5344CB8AC3E}">
        <p14:creationId xmlns:p14="http://schemas.microsoft.com/office/powerpoint/2010/main" val="265731030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578" name="Google Shape;578;p30"/>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1800"/>
              <a:buNone/>
            </a:pPr>
            <a:r>
              <a:rPr lang="en-US"/>
              <a:t>Transformer - Self-Attention</a:t>
            </a:r>
            <a:endParaRPr/>
          </a:p>
        </p:txBody>
      </p:sp>
      <p:sp>
        <p:nvSpPr>
          <p:cNvPr id="579" name="Google Shape;579;p30"/>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60</a:t>
            </a:fld>
            <a:endParaRPr/>
          </a:p>
        </p:txBody>
      </p:sp>
      <p:sp>
        <p:nvSpPr>
          <p:cNvPr id="580" name="Google Shape;580;p30"/>
          <p:cNvSpPr txBox="1"/>
          <p:nvPr/>
        </p:nvSpPr>
        <p:spPr>
          <a:xfrm>
            <a:off x="1871550" y="2037300"/>
            <a:ext cx="1476300" cy="5619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Arial"/>
                <a:ea typeface="Arial"/>
                <a:cs typeface="Arial"/>
                <a:sym typeface="Arial"/>
              </a:rPr>
              <a:t>I</a:t>
            </a:r>
            <a:endParaRPr sz="2400" b="0" i="0" u="none" strike="noStrike" cap="none">
              <a:solidFill>
                <a:srgbClr val="000000"/>
              </a:solidFill>
              <a:latin typeface="Arial"/>
              <a:ea typeface="Arial"/>
              <a:cs typeface="Arial"/>
              <a:sym typeface="Arial"/>
            </a:endParaRPr>
          </a:p>
        </p:txBody>
      </p:sp>
      <p:sp>
        <p:nvSpPr>
          <p:cNvPr id="581" name="Google Shape;581;p30"/>
          <p:cNvSpPr txBox="1"/>
          <p:nvPr/>
        </p:nvSpPr>
        <p:spPr>
          <a:xfrm>
            <a:off x="7101000" y="2037300"/>
            <a:ext cx="1476300" cy="5619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Arial"/>
                <a:ea typeface="Arial"/>
                <a:cs typeface="Arial"/>
                <a:sym typeface="Arial"/>
              </a:rPr>
              <a:t>this</a:t>
            </a:r>
            <a:endParaRPr sz="2400" b="0" i="0" u="none" strike="noStrike" cap="none">
              <a:solidFill>
                <a:srgbClr val="000000"/>
              </a:solidFill>
              <a:latin typeface="Arial"/>
              <a:ea typeface="Arial"/>
              <a:cs typeface="Arial"/>
              <a:sym typeface="Arial"/>
            </a:endParaRPr>
          </a:p>
        </p:txBody>
      </p:sp>
      <p:sp>
        <p:nvSpPr>
          <p:cNvPr id="582" name="Google Shape;582;p30"/>
          <p:cNvSpPr txBox="1"/>
          <p:nvPr/>
        </p:nvSpPr>
        <p:spPr>
          <a:xfrm>
            <a:off x="3614700" y="2037300"/>
            <a:ext cx="1476300" cy="5619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FF0000"/>
                </a:solidFill>
                <a:latin typeface="Arial"/>
                <a:ea typeface="Arial"/>
                <a:cs typeface="Arial"/>
                <a:sym typeface="Arial"/>
              </a:rPr>
              <a:t>really</a:t>
            </a:r>
            <a:endParaRPr sz="2400" b="0" i="0" u="none" strike="noStrike" cap="none">
              <a:solidFill>
                <a:srgbClr val="FF0000"/>
              </a:solidFill>
              <a:latin typeface="Arial"/>
              <a:ea typeface="Arial"/>
              <a:cs typeface="Arial"/>
              <a:sym typeface="Arial"/>
            </a:endParaRPr>
          </a:p>
        </p:txBody>
      </p:sp>
      <p:sp>
        <p:nvSpPr>
          <p:cNvPr id="583" name="Google Shape;583;p30"/>
          <p:cNvSpPr txBox="1"/>
          <p:nvPr/>
        </p:nvSpPr>
        <p:spPr>
          <a:xfrm>
            <a:off x="5357850" y="2037300"/>
            <a:ext cx="1476300" cy="5619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Arial"/>
                <a:ea typeface="Arial"/>
                <a:cs typeface="Arial"/>
                <a:sym typeface="Arial"/>
              </a:rPr>
              <a:t>like</a:t>
            </a:r>
            <a:endParaRPr sz="2400" b="0" i="0" u="none" strike="noStrike" cap="none">
              <a:solidFill>
                <a:srgbClr val="000000"/>
              </a:solidFill>
              <a:latin typeface="Arial"/>
              <a:ea typeface="Arial"/>
              <a:cs typeface="Arial"/>
              <a:sym typeface="Arial"/>
            </a:endParaRPr>
          </a:p>
        </p:txBody>
      </p:sp>
      <p:sp>
        <p:nvSpPr>
          <p:cNvPr id="584" name="Google Shape;584;p30"/>
          <p:cNvSpPr txBox="1"/>
          <p:nvPr/>
        </p:nvSpPr>
        <p:spPr>
          <a:xfrm>
            <a:off x="8844150" y="2037300"/>
            <a:ext cx="1476300" cy="5619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Arial"/>
                <a:ea typeface="Arial"/>
                <a:cs typeface="Arial"/>
                <a:sym typeface="Arial"/>
              </a:rPr>
              <a:t>apple</a:t>
            </a:r>
            <a:endParaRPr sz="2400" b="0" i="0" u="none" strike="noStrike" cap="none">
              <a:solidFill>
                <a:srgbClr val="000000"/>
              </a:solidFill>
              <a:latin typeface="Arial"/>
              <a:ea typeface="Arial"/>
              <a:cs typeface="Arial"/>
              <a:sym typeface="Arial"/>
            </a:endParaRPr>
          </a:p>
        </p:txBody>
      </p:sp>
      <p:sp>
        <p:nvSpPr>
          <p:cNvPr id="585" name="Google Shape;585;p30"/>
          <p:cNvSpPr txBox="1"/>
          <p:nvPr/>
        </p:nvSpPr>
        <p:spPr>
          <a:xfrm>
            <a:off x="1871550" y="4258800"/>
            <a:ext cx="1476300" cy="5619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Arial"/>
                <a:ea typeface="Arial"/>
                <a:cs typeface="Arial"/>
                <a:sym typeface="Arial"/>
              </a:rPr>
              <a:t>I</a:t>
            </a:r>
            <a:endParaRPr sz="2400" b="0" i="0" u="none" strike="noStrike" cap="none">
              <a:solidFill>
                <a:srgbClr val="000000"/>
              </a:solidFill>
              <a:latin typeface="Arial"/>
              <a:ea typeface="Arial"/>
              <a:cs typeface="Arial"/>
              <a:sym typeface="Arial"/>
            </a:endParaRPr>
          </a:p>
        </p:txBody>
      </p:sp>
      <p:sp>
        <p:nvSpPr>
          <p:cNvPr id="586" name="Google Shape;586;p30"/>
          <p:cNvSpPr txBox="1"/>
          <p:nvPr/>
        </p:nvSpPr>
        <p:spPr>
          <a:xfrm>
            <a:off x="7101000" y="4258800"/>
            <a:ext cx="1476300" cy="5619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Arial"/>
                <a:ea typeface="Arial"/>
                <a:cs typeface="Arial"/>
                <a:sym typeface="Arial"/>
              </a:rPr>
              <a:t>this</a:t>
            </a:r>
            <a:endParaRPr sz="2400" b="0" i="0" u="none" strike="noStrike" cap="none">
              <a:solidFill>
                <a:srgbClr val="000000"/>
              </a:solidFill>
              <a:latin typeface="Arial"/>
              <a:ea typeface="Arial"/>
              <a:cs typeface="Arial"/>
              <a:sym typeface="Arial"/>
            </a:endParaRPr>
          </a:p>
        </p:txBody>
      </p:sp>
      <p:sp>
        <p:nvSpPr>
          <p:cNvPr id="587" name="Google Shape;587;p30"/>
          <p:cNvSpPr txBox="1"/>
          <p:nvPr/>
        </p:nvSpPr>
        <p:spPr>
          <a:xfrm>
            <a:off x="3614700" y="4258800"/>
            <a:ext cx="1476300" cy="5619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Arial"/>
                <a:ea typeface="Arial"/>
                <a:cs typeface="Arial"/>
                <a:sym typeface="Arial"/>
              </a:rPr>
              <a:t>really</a:t>
            </a:r>
            <a:endParaRPr sz="2400" b="0" i="0" u="none" strike="noStrike" cap="none">
              <a:solidFill>
                <a:srgbClr val="000000"/>
              </a:solidFill>
              <a:latin typeface="Arial"/>
              <a:ea typeface="Arial"/>
              <a:cs typeface="Arial"/>
              <a:sym typeface="Arial"/>
            </a:endParaRPr>
          </a:p>
        </p:txBody>
      </p:sp>
      <p:sp>
        <p:nvSpPr>
          <p:cNvPr id="588" name="Google Shape;588;p30"/>
          <p:cNvSpPr txBox="1"/>
          <p:nvPr/>
        </p:nvSpPr>
        <p:spPr>
          <a:xfrm>
            <a:off x="5357850" y="4258800"/>
            <a:ext cx="1476300" cy="5619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Arial"/>
                <a:ea typeface="Arial"/>
                <a:cs typeface="Arial"/>
                <a:sym typeface="Arial"/>
              </a:rPr>
              <a:t>like</a:t>
            </a:r>
            <a:endParaRPr sz="2400" b="0" i="0" u="none" strike="noStrike" cap="none">
              <a:solidFill>
                <a:srgbClr val="000000"/>
              </a:solidFill>
              <a:latin typeface="Arial"/>
              <a:ea typeface="Arial"/>
              <a:cs typeface="Arial"/>
              <a:sym typeface="Arial"/>
            </a:endParaRPr>
          </a:p>
        </p:txBody>
      </p:sp>
      <p:sp>
        <p:nvSpPr>
          <p:cNvPr id="589" name="Google Shape;589;p30"/>
          <p:cNvSpPr txBox="1"/>
          <p:nvPr/>
        </p:nvSpPr>
        <p:spPr>
          <a:xfrm>
            <a:off x="8844150" y="4258800"/>
            <a:ext cx="1476300" cy="5619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Arial"/>
                <a:ea typeface="Arial"/>
                <a:cs typeface="Arial"/>
                <a:sym typeface="Arial"/>
              </a:rPr>
              <a:t>apple</a:t>
            </a:r>
            <a:endParaRPr sz="2400" b="0" i="0" u="none" strike="noStrike" cap="none">
              <a:solidFill>
                <a:srgbClr val="000000"/>
              </a:solidFill>
              <a:latin typeface="Arial"/>
              <a:ea typeface="Arial"/>
              <a:cs typeface="Arial"/>
              <a:sym typeface="Arial"/>
            </a:endParaRPr>
          </a:p>
        </p:txBody>
      </p:sp>
      <p:cxnSp>
        <p:nvCxnSpPr>
          <p:cNvPr id="590" name="Google Shape;590;p30"/>
          <p:cNvCxnSpPr>
            <a:stCxn id="582" idx="2"/>
            <a:endCxn id="585" idx="0"/>
          </p:cNvCxnSpPr>
          <p:nvPr/>
        </p:nvCxnSpPr>
        <p:spPr>
          <a:xfrm flipH="1">
            <a:off x="2609550" y="2599200"/>
            <a:ext cx="1743300" cy="1659600"/>
          </a:xfrm>
          <a:prstGeom prst="straightConnector1">
            <a:avLst/>
          </a:prstGeom>
          <a:noFill/>
          <a:ln w="38100" cap="flat" cmpd="sng">
            <a:solidFill>
              <a:srgbClr val="D9D9D9"/>
            </a:solidFill>
            <a:prstDash val="solid"/>
            <a:round/>
            <a:headEnd type="triangle" w="sm" len="sm"/>
            <a:tailEnd type="none" w="sm" len="sm"/>
          </a:ln>
        </p:spPr>
      </p:cxnSp>
      <p:cxnSp>
        <p:nvCxnSpPr>
          <p:cNvPr id="591" name="Google Shape;591;p30"/>
          <p:cNvCxnSpPr>
            <a:stCxn id="582" idx="2"/>
            <a:endCxn id="586" idx="0"/>
          </p:cNvCxnSpPr>
          <p:nvPr/>
        </p:nvCxnSpPr>
        <p:spPr>
          <a:xfrm>
            <a:off x="4352850" y="2599200"/>
            <a:ext cx="3486300" cy="1659600"/>
          </a:xfrm>
          <a:prstGeom prst="straightConnector1">
            <a:avLst/>
          </a:prstGeom>
          <a:noFill/>
          <a:ln w="38100" cap="flat" cmpd="sng">
            <a:solidFill>
              <a:srgbClr val="D9D9D9"/>
            </a:solidFill>
            <a:prstDash val="solid"/>
            <a:round/>
            <a:headEnd type="triangle" w="sm" len="sm"/>
            <a:tailEnd type="none" w="sm" len="sm"/>
          </a:ln>
        </p:spPr>
      </p:cxnSp>
      <p:cxnSp>
        <p:nvCxnSpPr>
          <p:cNvPr id="592" name="Google Shape;592;p30"/>
          <p:cNvCxnSpPr>
            <a:stCxn id="582" idx="2"/>
            <a:endCxn id="589" idx="0"/>
          </p:cNvCxnSpPr>
          <p:nvPr/>
        </p:nvCxnSpPr>
        <p:spPr>
          <a:xfrm>
            <a:off x="4352850" y="2599200"/>
            <a:ext cx="5229600" cy="1659600"/>
          </a:xfrm>
          <a:prstGeom prst="straightConnector1">
            <a:avLst/>
          </a:prstGeom>
          <a:noFill/>
          <a:ln w="38100" cap="flat" cmpd="sng">
            <a:solidFill>
              <a:srgbClr val="D9D9D9"/>
            </a:solidFill>
            <a:prstDash val="solid"/>
            <a:round/>
            <a:headEnd type="triangle" w="sm" len="sm"/>
            <a:tailEnd type="none" w="sm" len="sm"/>
          </a:ln>
        </p:spPr>
      </p:cxnSp>
      <p:cxnSp>
        <p:nvCxnSpPr>
          <p:cNvPr id="593" name="Google Shape;593;p30"/>
          <p:cNvCxnSpPr>
            <a:stCxn id="582" idx="2"/>
            <a:endCxn id="588" idx="0"/>
          </p:cNvCxnSpPr>
          <p:nvPr/>
        </p:nvCxnSpPr>
        <p:spPr>
          <a:xfrm>
            <a:off x="4352850" y="2599200"/>
            <a:ext cx="1743300" cy="1659600"/>
          </a:xfrm>
          <a:prstGeom prst="straightConnector1">
            <a:avLst/>
          </a:prstGeom>
          <a:noFill/>
          <a:ln w="38100" cap="flat" cmpd="sng">
            <a:solidFill>
              <a:srgbClr val="999999"/>
            </a:solidFill>
            <a:prstDash val="solid"/>
            <a:round/>
            <a:headEnd type="triangle" w="sm" len="sm"/>
            <a:tailEnd type="none" w="sm" len="sm"/>
          </a:ln>
        </p:spPr>
      </p:cxnSp>
      <p:cxnSp>
        <p:nvCxnSpPr>
          <p:cNvPr id="594" name="Google Shape;594;p30"/>
          <p:cNvCxnSpPr>
            <a:stCxn id="582" idx="2"/>
            <a:endCxn id="587" idx="0"/>
          </p:cNvCxnSpPr>
          <p:nvPr/>
        </p:nvCxnSpPr>
        <p:spPr>
          <a:xfrm>
            <a:off x="4352850" y="2599200"/>
            <a:ext cx="0" cy="1659600"/>
          </a:xfrm>
          <a:prstGeom prst="straightConnector1">
            <a:avLst/>
          </a:prstGeom>
          <a:noFill/>
          <a:ln w="38100" cap="flat" cmpd="sng">
            <a:solidFill>
              <a:srgbClr val="000000"/>
            </a:solidFill>
            <a:prstDash val="solid"/>
            <a:round/>
            <a:headEnd type="triangle" w="sm" len="sm"/>
            <a:tailEnd type="none" w="sm" len="sm"/>
          </a:ln>
        </p:spPr>
      </p:cxnSp>
    </p:spTree>
    <p:extLst>
      <p:ext uri="{BB962C8B-B14F-4D97-AF65-F5344CB8AC3E}">
        <p14:creationId xmlns:p14="http://schemas.microsoft.com/office/powerpoint/2010/main" val="39442235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979"/>
        <p:cNvGrpSpPr/>
        <p:nvPr/>
      </p:nvGrpSpPr>
      <p:grpSpPr>
        <a:xfrm>
          <a:off x="0" y="0"/>
          <a:ext cx="0" cy="0"/>
          <a:chOff x="0" y="0"/>
          <a:chExt cx="0" cy="0"/>
        </a:xfrm>
      </p:grpSpPr>
      <p:sp>
        <p:nvSpPr>
          <p:cNvPr id="98" name="Rechteck 97">
            <a:extLst>
              <a:ext uri="{FF2B5EF4-FFF2-40B4-BE49-F238E27FC236}">
                <a16:creationId xmlns:a16="http://schemas.microsoft.com/office/drawing/2014/main" id="{05BC593E-9E0B-4DDE-903E-1337BF8E3687}"/>
              </a:ext>
            </a:extLst>
          </p:cNvPr>
          <p:cNvSpPr/>
          <p:nvPr/>
        </p:nvSpPr>
        <p:spPr>
          <a:xfrm>
            <a:off x="7111216" y="2010647"/>
            <a:ext cx="4086040" cy="2994189"/>
          </a:xfrm>
          <a:prstGeom prst="rect">
            <a:avLst/>
          </a:prstGeom>
          <a:solidFill>
            <a:srgbClr val="FFE699"/>
          </a:solidFill>
          <a:ln>
            <a:no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7" name="Rechteck 96">
            <a:extLst>
              <a:ext uri="{FF2B5EF4-FFF2-40B4-BE49-F238E27FC236}">
                <a16:creationId xmlns:a16="http://schemas.microsoft.com/office/drawing/2014/main" id="{333D0A2F-4326-4977-9496-F45BAFCD6252}"/>
              </a:ext>
            </a:extLst>
          </p:cNvPr>
          <p:cNvSpPr/>
          <p:nvPr/>
        </p:nvSpPr>
        <p:spPr>
          <a:xfrm>
            <a:off x="3849277" y="2010647"/>
            <a:ext cx="3192856" cy="2994189"/>
          </a:xfrm>
          <a:prstGeom prst="rect">
            <a:avLst/>
          </a:prstGeom>
          <a:solidFill>
            <a:srgbClr val="FBE5D6"/>
          </a:solidFill>
          <a:ln>
            <a:noFill/>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a:p>
        </p:txBody>
      </p:sp>
      <p:sp>
        <p:nvSpPr>
          <p:cNvPr id="2" name="Rechteck 1">
            <a:extLst>
              <a:ext uri="{FF2B5EF4-FFF2-40B4-BE49-F238E27FC236}">
                <a16:creationId xmlns:a16="http://schemas.microsoft.com/office/drawing/2014/main" id="{B75F9008-3B20-4A96-B610-680BE6F3CEB2}"/>
              </a:ext>
            </a:extLst>
          </p:cNvPr>
          <p:cNvSpPr/>
          <p:nvPr/>
        </p:nvSpPr>
        <p:spPr>
          <a:xfrm>
            <a:off x="185597" y="2010648"/>
            <a:ext cx="3579882" cy="2999695"/>
          </a:xfrm>
          <a:prstGeom prst="rect">
            <a:avLst/>
          </a:prstGeom>
          <a:solidFill>
            <a:schemeClr val="accent1">
              <a:lumMod val="20000"/>
              <a:lumOff val="80000"/>
            </a:schemeClr>
          </a:solidFill>
          <a:ln>
            <a:no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982" name="Google Shape;1982;p89"/>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61</a:t>
            </a:fld>
            <a:endParaRPr/>
          </a:p>
        </p:txBody>
      </p:sp>
      <p:sp>
        <p:nvSpPr>
          <p:cNvPr id="1985" name="Google Shape;1985;p89"/>
          <p:cNvSpPr txBox="1"/>
          <p:nvPr/>
        </p:nvSpPr>
        <p:spPr>
          <a:xfrm>
            <a:off x="2280590" y="6354064"/>
            <a:ext cx="1402031" cy="51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B7B7B7"/>
                </a:solidFill>
                <a:latin typeface="Arial"/>
                <a:ea typeface="Arial"/>
                <a:cs typeface="Arial"/>
                <a:sym typeface="Arial"/>
              </a:rPr>
              <a:t>come</a:t>
            </a:r>
            <a:endParaRPr sz="2400" b="0" i="0" u="none" strike="noStrike" cap="none">
              <a:solidFill>
                <a:srgbClr val="B7B7B7"/>
              </a:solidFill>
              <a:latin typeface="Arial"/>
              <a:ea typeface="Arial"/>
              <a:cs typeface="Arial"/>
              <a:sym typeface="Arial"/>
            </a:endParaRPr>
          </a:p>
        </p:txBody>
      </p:sp>
      <p:sp>
        <p:nvSpPr>
          <p:cNvPr id="1986" name="Google Shape;1986;p89"/>
          <p:cNvSpPr txBox="1"/>
          <p:nvPr/>
        </p:nvSpPr>
        <p:spPr>
          <a:xfrm>
            <a:off x="746354" y="6354064"/>
            <a:ext cx="1402031" cy="51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B7B7B7"/>
                </a:solidFill>
                <a:latin typeface="Arial"/>
                <a:ea typeface="Arial"/>
                <a:cs typeface="Arial"/>
                <a:sym typeface="Arial"/>
              </a:rPr>
              <a:t>I</a:t>
            </a:r>
            <a:endParaRPr sz="2400" b="0" i="0" u="none" strike="noStrike" cap="none">
              <a:solidFill>
                <a:srgbClr val="B7B7B7"/>
              </a:solidFill>
              <a:latin typeface="Arial"/>
              <a:ea typeface="Arial"/>
              <a:cs typeface="Arial"/>
              <a:sym typeface="Arial"/>
            </a:endParaRPr>
          </a:p>
        </p:txBody>
      </p:sp>
      <p:sp>
        <p:nvSpPr>
          <p:cNvPr id="1991" name="Google Shape;1991;p89"/>
          <p:cNvSpPr txBox="1"/>
          <p:nvPr/>
        </p:nvSpPr>
        <p:spPr>
          <a:xfrm>
            <a:off x="9951768" y="6354064"/>
            <a:ext cx="1402031" cy="51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B7B7B7"/>
                </a:solidFill>
                <a:latin typeface="Arial"/>
                <a:ea typeface="Arial"/>
                <a:cs typeface="Arial"/>
                <a:sym typeface="Arial"/>
              </a:rPr>
              <a:t>to</a:t>
            </a:r>
            <a:endParaRPr sz="2400" b="0" i="0" u="none" strike="noStrike" cap="none">
              <a:solidFill>
                <a:srgbClr val="B7B7B7"/>
              </a:solidFill>
              <a:latin typeface="Arial"/>
              <a:ea typeface="Arial"/>
              <a:cs typeface="Arial"/>
              <a:sym typeface="Arial"/>
            </a:endParaRPr>
          </a:p>
        </p:txBody>
      </p:sp>
      <p:sp>
        <p:nvSpPr>
          <p:cNvPr id="1993" name="Google Shape;1993;p89"/>
          <p:cNvSpPr txBox="1"/>
          <p:nvPr/>
        </p:nvSpPr>
        <p:spPr>
          <a:xfrm>
            <a:off x="2280590" y="6007601"/>
            <a:ext cx="1402032" cy="51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Arial"/>
                <a:ea typeface="Arial"/>
                <a:cs typeface="Arial"/>
                <a:sym typeface="Arial"/>
              </a:rPr>
              <a:t>komme</a:t>
            </a:r>
            <a:endParaRPr sz="2400" b="0" i="0" u="none" strike="noStrike" cap="none">
              <a:solidFill>
                <a:srgbClr val="000000"/>
              </a:solidFill>
              <a:latin typeface="Arial"/>
              <a:ea typeface="Arial"/>
              <a:cs typeface="Arial"/>
              <a:sym typeface="Arial"/>
            </a:endParaRPr>
          </a:p>
        </p:txBody>
      </p:sp>
      <p:sp>
        <p:nvSpPr>
          <p:cNvPr id="1994" name="Google Shape;1994;p89"/>
          <p:cNvSpPr txBox="1"/>
          <p:nvPr/>
        </p:nvSpPr>
        <p:spPr>
          <a:xfrm>
            <a:off x="746354" y="6007601"/>
            <a:ext cx="1402032" cy="51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Arial"/>
                <a:ea typeface="Arial"/>
                <a:cs typeface="Arial"/>
                <a:sym typeface="Arial"/>
              </a:rPr>
              <a:t>Ich</a:t>
            </a:r>
            <a:endParaRPr sz="2400" b="0" i="0" u="none" strike="noStrike" cap="none">
              <a:solidFill>
                <a:srgbClr val="000000"/>
              </a:solidFill>
              <a:latin typeface="Arial"/>
              <a:ea typeface="Arial"/>
              <a:cs typeface="Arial"/>
              <a:sym typeface="Arial"/>
            </a:endParaRPr>
          </a:p>
        </p:txBody>
      </p:sp>
      <p:sp>
        <p:nvSpPr>
          <p:cNvPr id="1999" name="Google Shape;1999;p89"/>
          <p:cNvSpPr txBox="1"/>
          <p:nvPr/>
        </p:nvSpPr>
        <p:spPr>
          <a:xfrm>
            <a:off x="9951768" y="6007601"/>
            <a:ext cx="1402032" cy="51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Arial"/>
                <a:ea typeface="Arial"/>
                <a:cs typeface="Arial"/>
                <a:sym typeface="Arial"/>
              </a:rPr>
              <a:t>an</a:t>
            </a:r>
            <a:endParaRPr sz="2400" b="0" i="0" u="none" strike="noStrike" cap="none">
              <a:solidFill>
                <a:srgbClr val="000000"/>
              </a:solidFill>
              <a:latin typeface="Arial"/>
              <a:ea typeface="Arial"/>
              <a:cs typeface="Arial"/>
              <a:sym typeface="Arial"/>
            </a:endParaRPr>
          </a:p>
        </p:txBody>
      </p:sp>
      <p:sp>
        <p:nvSpPr>
          <p:cNvPr id="2001" name="Google Shape;2001;p89"/>
          <p:cNvSpPr/>
          <p:nvPr/>
        </p:nvSpPr>
        <p:spPr>
          <a:xfrm>
            <a:off x="1183203" y="5204186"/>
            <a:ext cx="531600" cy="531600"/>
          </a:xfrm>
          <a:prstGeom prst="rect">
            <a:avLst/>
          </a:prstGeom>
          <a:ln>
            <a:headEnd type="none" w="sm" len="sm"/>
            <a:tailEnd type="none" w="sm" len="sm"/>
          </a:ln>
        </p:spPr>
        <p:style>
          <a:lnRef idx="2">
            <a:schemeClr val="accent1">
              <a:shade val="50000"/>
            </a:schemeClr>
          </a:lnRef>
          <a:fillRef idx="1">
            <a:schemeClr val="accent1"/>
          </a:fillRef>
          <a:effectRef idx="0">
            <a:schemeClr val="accent1"/>
          </a:effectRef>
          <a:fontRef idx="minor">
            <a:schemeClr val="lt1"/>
          </a:fontRef>
        </p:style>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002" name="Google Shape;2002;p89"/>
          <p:cNvSpPr/>
          <p:nvPr/>
        </p:nvSpPr>
        <p:spPr>
          <a:xfrm>
            <a:off x="2715792" y="5204186"/>
            <a:ext cx="531600" cy="531600"/>
          </a:xfrm>
          <a:prstGeom prst="rect">
            <a:avLst/>
          </a:prstGeom>
          <a:ln>
            <a:headEnd type="none" w="sm" len="sm"/>
            <a:tailEnd type="none" w="sm" len="sm"/>
          </a:ln>
        </p:spPr>
        <p:style>
          <a:lnRef idx="2">
            <a:schemeClr val="accent1">
              <a:shade val="50000"/>
            </a:schemeClr>
          </a:lnRef>
          <a:fillRef idx="1">
            <a:schemeClr val="accent1"/>
          </a:fillRef>
          <a:effectRef idx="0">
            <a:schemeClr val="accent1"/>
          </a:effectRef>
          <a:fontRef idx="minor">
            <a:schemeClr val="lt1"/>
          </a:fontRef>
        </p:style>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007" name="Google Shape;2007;p89"/>
          <p:cNvSpPr/>
          <p:nvPr/>
        </p:nvSpPr>
        <p:spPr>
          <a:xfrm>
            <a:off x="10386970" y="5204186"/>
            <a:ext cx="531600" cy="531600"/>
          </a:xfrm>
          <a:prstGeom prst="rect">
            <a:avLst/>
          </a:prstGeom>
          <a:ln>
            <a:headEnd type="none" w="sm" len="sm"/>
            <a:tailEnd type="none" w="sm" len="sm"/>
          </a:ln>
        </p:spPr>
        <p:style>
          <a:lnRef idx="2">
            <a:schemeClr val="accent1">
              <a:shade val="50000"/>
            </a:schemeClr>
          </a:lnRef>
          <a:fillRef idx="1">
            <a:schemeClr val="accent1"/>
          </a:fillRef>
          <a:effectRef idx="0">
            <a:schemeClr val="accent1"/>
          </a:effectRef>
          <a:fontRef idx="minor">
            <a:schemeClr val="lt1"/>
          </a:fontRef>
        </p:style>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030" name="Google Shape;2030;p89"/>
          <p:cNvSpPr/>
          <p:nvPr/>
        </p:nvSpPr>
        <p:spPr>
          <a:xfrm>
            <a:off x="1182450" y="880823"/>
            <a:ext cx="531600" cy="531600"/>
          </a:xfrm>
          <a:prstGeom prst="rect">
            <a:avLst/>
          </a:prstGeom>
          <a:ln>
            <a:headEnd type="none" w="sm" len="sm"/>
            <a:tailEnd type="none" w="sm" len="sm"/>
          </a:ln>
        </p:spPr>
        <p:style>
          <a:lnRef idx="2">
            <a:schemeClr val="accent1">
              <a:shade val="50000"/>
            </a:schemeClr>
          </a:lnRef>
          <a:fillRef idx="1">
            <a:schemeClr val="accent1"/>
          </a:fillRef>
          <a:effectRef idx="0">
            <a:schemeClr val="accent1"/>
          </a:effectRef>
          <a:fontRef idx="minor">
            <a:schemeClr val="lt1"/>
          </a:fontRef>
        </p:style>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2031" name="Google Shape;2031;p89"/>
          <p:cNvCxnSpPr>
            <a:cxnSpLocks/>
            <a:endCxn id="2030" idx="1"/>
          </p:cNvCxnSpPr>
          <p:nvPr/>
        </p:nvCxnSpPr>
        <p:spPr>
          <a:xfrm flipV="1">
            <a:off x="813125" y="1146623"/>
            <a:ext cx="369325" cy="7062"/>
          </a:xfrm>
          <a:prstGeom prst="straightConnector1">
            <a:avLst/>
          </a:prstGeom>
          <a:noFill/>
          <a:ln w="28575" cap="flat" cmpd="sng">
            <a:solidFill>
              <a:schemeClr val="tx1">
                <a:lumMod val="50000"/>
                <a:lumOff val="50000"/>
              </a:schemeClr>
            </a:solidFill>
            <a:prstDash val="solid"/>
            <a:round/>
            <a:headEnd type="none" w="sm" len="sm"/>
            <a:tailEnd type="triangle" w="med" len="med"/>
          </a:ln>
        </p:spPr>
      </p:cxnSp>
      <p:sp>
        <p:nvSpPr>
          <p:cNvPr id="2034" name="Google Shape;2034;p89"/>
          <p:cNvSpPr txBox="1"/>
          <p:nvPr/>
        </p:nvSpPr>
        <p:spPr>
          <a:xfrm>
            <a:off x="746485" y="53490"/>
            <a:ext cx="1401900" cy="51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Arial"/>
                <a:ea typeface="Arial"/>
                <a:cs typeface="Arial"/>
                <a:sym typeface="Arial"/>
              </a:rPr>
              <a:t>I</a:t>
            </a:r>
            <a:endParaRPr sz="2400" b="0" i="0" u="none" strike="noStrike" cap="none">
              <a:solidFill>
                <a:schemeClr val="dk1"/>
              </a:solidFill>
              <a:latin typeface="Arial"/>
              <a:ea typeface="Arial"/>
              <a:cs typeface="Arial"/>
              <a:sym typeface="Arial"/>
            </a:endParaRPr>
          </a:p>
        </p:txBody>
      </p:sp>
      <p:cxnSp>
        <p:nvCxnSpPr>
          <p:cNvPr id="2035" name="Google Shape;2035;p89"/>
          <p:cNvCxnSpPr>
            <a:stCxn id="2030" idx="0"/>
            <a:endCxn id="2034" idx="2"/>
          </p:cNvCxnSpPr>
          <p:nvPr/>
        </p:nvCxnSpPr>
        <p:spPr>
          <a:xfrm flipH="1" flipV="1">
            <a:off x="1447435" y="567990"/>
            <a:ext cx="815" cy="312833"/>
          </a:xfrm>
          <a:prstGeom prst="straightConnector1">
            <a:avLst/>
          </a:prstGeom>
          <a:noFill/>
          <a:ln w="28575" cap="flat" cmpd="sng">
            <a:solidFill>
              <a:schemeClr val="tx1">
                <a:lumMod val="65000"/>
                <a:lumOff val="35000"/>
              </a:schemeClr>
            </a:solidFill>
            <a:prstDash val="solid"/>
            <a:round/>
            <a:headEnd type="none" w="sm" len="sm"/>
            <a:tailEnd type="triangle" w="med" len="med"/>
          </a:ln>
        </p:spPr>
      </p:cxnSp>
      <p:sp>
        <p:nvSpPr>
          <p:cNvPr id="2042" name="Google Shape;2042;p89"/>
          <p:cNvSpPr txBox="1"/>
          <p:nvPr/>
        </p:nvSpPr>
        <p:spPr>
          <a:xfrm>
            <a:off x="3177759" y="1372604"/>
            <a:ext cx="1401900" cy="51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dirty="0">
                <a:solidFill>
                  <a:srgbClr val="FFFFFF"/>
                </a:solidFill>
                <a:latin typeface="Arial"/>
                <a:ea typeface="Arial"/>
                <a:cs typeface="Arial"/>
                <a:sym typeface="Arial"/>
              </a:rPr>
              <a:t>arrive</a:t>
            </a:r>
            <a:endParaRPr sz="2400" b="0" i="0" u="none" strike="noStrike" cap="none" dirty="0">
              <a:solidFill>
                <a:srgbClr val="FFFFFF"/>
              </a:solidFill>
              <a:latin typeface="Arial"/>
              <a:ea typeface="Arial"/>
              <a:cs typeface="Arial"/>
              <a:sym typeface="Arial"/>
            </a:endParaRPr>
          </a:p>
        </p:txBody>
      </p:sp>
      <p:sp>
        <p:nvSpPr>
          <p:cNvPr id="137" name="Google Shape;1775;p86">
            <a:extLst>
              <a:ext uri="{FF2B5EF4-FFF2-40B4-BE49-F238E27FC236}">
                <a16:creationId xmlns:a16="http://schemas.microsoft.com/office/drawing/2014/main" id="{DEAA4E0B-216D-4C01-9CD2-859AB22F2E53}"/>
              </a:ext>
            </a:extLst>
          </p:cNvPr>
          <p:cNvSpPr/>
          <p:nvPr/>
        </p:nvSpPr>
        <p:spPr>
          <a:xfrm>
            <a:off x="8142648" y="891333"/>
            <a:ext cx="531600" cy="531600"/>
          </a:xfrm>
          <a:prstGeom prst="rect">
            <a:avLst/>
          </a:prstGeom>
          <a:ln>
            <a:headEnd type="none" w="sm" len="sm"/>
            <a:tailEnd type="none" w="sm" len="sm"/>
          </a:ln>
        </p:spPr>
        <p:style>
          <a:lnRef idx="2">
            <a:schemeClr val="accent1">
              <a:shade val="50000"/>
            </a:schemeClr>
          </a:lnRef>
          <a:fillRef idx="1">
            <a:schemeClr val="accent1"/>
          </a:fillRef>
          <a:effectRef idx="0">
            <a:schemeClr val="accent1"/>
          </a:effectRef>
          <a:fontRef idx="minor">
            <a:schemeClr val="lt1"/>
          </a:fontRef>
        </p:style>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138" name="Google Shape;1786;p86">
            <a:extLst>
              <a:ext uri="{FF2B5EF4-FFF2-40B4-BE49-F238E27FC236}">
                <a16:creationId xmlns:a16="http://schemas.microsoft.com/office/drawing/2014/main" id="{4431E3F9-4B0F-465D-8645-2A3A885220F4}"/>
              </a:ext>
            </a:extLst>
          </p:cNvPr>
          <p:cNvCxnSpPr>
            <a:cxnSpLocks/>
            <a:stCxn id="2030" idx="3"/>
            <a:endCxn id="137" idx="1"/>
          </p:cNvCxnSpPr>
          <p:nvPr/>
        </p:nvCxnSpPr>
        <p:spPr>
          <a:xfrm>
            <a:off x="1714050" y="1146623"/>
            <a:ext cx="6428598" cy="10510"/>
          </a:xfrm>
          <a:prstGeom prst="straightConnector1">
            <a:avLst/>
          </a:prstGeom>
          <a:noFill/>
          <a:ln w="28575" cap="flat" cmpd="sng">
            <a:solidFill>
              <a:schemeClr val="tx1">
                <a:lumMod val="50000"/>
                <a:lumOff val="50000"/>
              </a:schemeClr>
            </a:solidFill>
            <a:prstDash val="solid"/>
            <a:round/>
            <a:headEnd type="none" w="sm" len="sm"/>
            <a:tailEnd type="triangle" w="med" len="med"/>
          </a:ln>
        </p:spPr>
      </p:cxnSp>
      <mc:AlternateContent xmlns:mc="http://schemas.openxmlformats.org/markup-compatibility/2006" xmlns:a14="http://schemas.microsoft.com/office/drawing/2010/main">
        <mc:Choice Requires="a14">
          <p:sp>
            <p:nvSpPr>
              <p:cNvPr id="139" name="Textfeld 138">
                <a:extLst>
                  <a:ext uri="{FF2B5EF4-FFF2-40B4-BE49-F238E27FC236}">
                    <a16:creationId xmlns:a16="http://schemas.microsoft.com/office/drawing/2014/main" id="{14918DA7-3238-4274-8DDD-5A4E9EA8777B}"/>
                  </a:ext>
                </a:extLst>
              </p:cNvPr>
              <p:cNvSpPr txBox="1"/>
              <p:nvPr/>
            </p:nvSpPr>
            <p:spPr>
              <a:xfrm>
                <a:off x="4473370" y="744919"/>
                <a:ext cx="98918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𝑠</m:t>
                          </m:r>
                        </m:e>
                        <m:sup>
                          <m:r>
                            <a:rPr lang="en-US" sz="1800" b="0" i="1" smtClean="0">
                              <a:latin typeface="Cambria Math" panose="02040503050406030204" pitchFamily="18" charset="0"/>
                            </a:rPr>
                            <m:t>&lt;</m:t>
                          </m:r>
                          <m:r>
                            <a:rPr lang="en-US" sz="1800" b="0" i="1" smtClean="0">
                              <a:latin typeface="Cambria Math" panose="02040503050406030204" pitchFamily="18" charset="0"/>
                            </a:rPr>
                            <m:t>1</m:t>
                          </m:r>
                          <m:r>
                            <a:rPr lang="en-US" sz="1800" b="0" i="1" smtClean="0">
                              <a:latin typeface="Cambria Math" panose="02040503050406030204" pitchFamily="18" charset="0"/>
                            </a:rPr>
                            <m:t>&gt;</m:t>
                          </m:r>
                        </m:sup>
                      </m:sSup>
                    </m:oMath>
                  </m:oMathPara>
                </a14:m>
                <a:endParaRPr lang="en-US" sz="1800" dirty="0"/>
              </a:p>
            </p:txBody>
          </p:sp>
        </mc:Choice>
        <mc:Fallback xmlns="">
          <p:sp>
            <p:nvSpPr>
              <p:cNvPr id="139" name="Textfeld 138">
                <a:extLst>
                  <a:ext uri="{FF2B5EF4-FFF2-40B4-BE49-F238E27FC236}">
                    <a16:creationId xmlns:a16="http://schemas.microsoft.com/office/drawing/2014/main" xmlns:a14="http://schemas.microsoft.com/office/drawing/2010/main" xmlns="" id="{14918DA7-3238-4274-8DDD-5A4E9EA8777B}"/>
                  </a:ext>
                </a:extLst>
              </p:cNvPr>
              <p:cNvSpPr txBox="1">
                <a:spLocks noRot="1" noChangeAspect="1" noMove="1" noResize="1" noEditPoints="1" noAdjustHandles="1" noChangeArrowheads="1" noChangeShapeType="1" noTextEdit="1"/>
              </p:cNvSpPr>
              <p:nvPr/>
            </p:nvSpPr>
            <p:spPr>
              <a:xfrm>
                <a:off x="4473370" y="744919"/>
                <a:ext cx="989182" cy="369332"/>
              </a:xfrm>
              <a:prstGeom prst="rect">
                <a:avLst/>
              </a:prstGeom>
              <a:blipFill rotWithShape="0">
                <a:blip r:embed="rId3"/>
                <a:stretch>
                  <a:fillRect/>
                </a:stretch>
              </a:blipFill>
            </p:spPr>
            <p:txBody>
              <a:bodyPr/>
              <a:lstStyle/>
              <a:p>
                <a:r>
                  <a:rPr lang="en-US">
                    <a:noFill/>
                  </a:rPr>
                  <a:t> </a:t>
                </a:r>
              </a:p>
            </p:txBody>
          </p:sp>
        </mc:Fallback>
      </mc:AlternateContent>
      <p:sp>
        <p:nvSpPr>
          <p:cNvPr id="142" name="Google Shape;1789;p86">
            <a:extLst>
              <a:ext uri="{FF2B5EF4-FFF2-40B4-BE49-F238E27FC236}">
                <a16:creationId xmlns:a16="http://schemas.microsoft.com/office/drawing/2014/main" id="{C1C3BF19-0FD6-4C8E-AFDA-89B542827731}"/>
              </a:ext>
            </a:extLst>
          </p:cNvPr>
          <p:cNvSpPr txBox="1"/>
          <p:nvPr/>
        </p:nvSpPr>
        <p:spPr>
          <a:xfrm>
            <a:off x="273003" y="915403"/>
            <a:ext cx="531600" cy="514500"/>
          </a:xfrm>
          <a:prstGeom prst="rect">
            <a:avLst/>
          </a:prstGeom>
          <a:blipFill rotWithShape="1">
            <a:blip r:embed="rId4">
              <a:alphaModFix/>
            </a:blip>
            <a:stretch>
              <a:fillRect l="-11488"/>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dirty="0">
                <a:latin typeface="Arial"/>
                <a:ea typeface="Arial"/>
                <a:cs typeface="Arial"/>
                <a:sym typeface="Arial"/>
              </a:rPr>
              <a:t> </a:t>
            </a:r>
            <a:endParaRPr dirty="0"/>
          </a:p>
        </p:txBody>
      </p:sp>
      <p:cxnSp>
        <p:nvCxnSpPr>
          <p:cNvPr id="136" name="Google Shape;2035;p89">
            <a:extLst>
              <a:ext uri="{FF2B5EF4-FFF2-40B4-BE49-F238E27FC236}">
                <a16:creationId xmlns:a16="http://schemas.microsoft.com/office/drawing/2014/main" id="{3F41C8E3-CC60-485C-BFA6-BEE6650A6A38}"/>
              </a:ext>
            </a:extLst>
          </p:cNvPr>
          <p:cNvCxnSpPr>
            <a:cxnSpLocks/>
            <a:stCxn id="137" idx="0"/>
            <a:endCxn id="149" idx="2"/>
          </p:cNvCxnSpPr>
          <p:nvPr/>
        </p:nvCxnSpPr>
        <p:spPr>
          <a:xfrm flipH="1" flipV="1">
            <a:off x="8401948" y="538037"/>
            <a:ext cx="6500" cy="353296"/>
          </a:xfrm>
          <a:prstGeom prst="straightConnector1">
            <a:avLst/>
          </a:prstGeom>
          <a:noFill/>
          <a:ln w="28575" cap="flat" cmpd="sng">
            <a:solidFill>
              <a:schemeClr val="tx1">
                <a:lumMod val="50000"/>
                <a:lumOff val="50000"/>
              </a:schemeClr>
            </a:solidFill>
            <a:prstDash val="solid"/>
            <a:round/>
            <a:headEnd type="none" w="sm" len="sm"/>
            <a:tailEnd type="triangle" w="med" len="med"/>
          </a:ln>
        </p:spPr>
      </p:cxnSp>
      <p:cxnSp>
        <p:nvCxnSpPr>
          <p:cNvPr id="147" name="Google Shape;1786;p86">
            <a:extLst>
              <a:ext uri="{FF2B5EF4-FFF2-40B4-BE49-F238E27FC236}">
                <a16:creationId xmlns:a16="http://schemas.microsoft.com/office/drawing/2014/main" id="{5FC565B6-8B2D-4F27-A91E-C50292C3FFDC}"/>
              </a:ext>
            </a:extLst>
          </p:cNvPr>
          <p:cNvCxnSpPr>
            <a:cxnSpLocks/>
            <a:stCxn id="137" idx="3"/>
          </p:cNvCxnSpPr>
          <p:nvPr/>
        </p:nvCxnSpPr>
        <p:spPr>
          <a:xfrm flipV="1">
            <a:off x="8674248" y="1153685"/>
            <a:ext cx="2653959" cy="3448"/>
          </a:xfrm>
          <a:prstGeom prst="straightConnector1">
            <a:avLst/>
          </a:prstGeom>
          <a:noFill/>
          <a:ln w="28575" cap="flat" cmpd="sng">
            <a:solidFill>
              <a:schemeClr val="tx1">
                <a:lumMod val="50000"/>
                <a:lumOff val="50000"/>
              </a:schemeClr>
            </a:solidFill>
            <a:prstDash val="solid"/>
            <a:round/>
            <a:headEnd type="none" w="sm" len="sm"/>
            <a:tailEnd type="triangle" w="med" len="med"/>
          </a:ln>
        </p:spPr>
      </p:cxnSp>
      <p:sp>
        <p:nvSpPr>
          <p:cNvPr id="149" name="Google Shape;2034;p89">
            <a:extLst>
              <a:ext uri="{FF2B5EF4-FFF2-40B4-BE49-F238E27FC236}">
                <a16:creationId xmlns:a16="http://schemas.microsoft.com/office/drawing/2014/main" id="{CF486636-7E29-4811-82B8-5AB907874722}"/>
              </a:ext>
            </a:extLst>
          </p:cNvPr>
          <p:cNvSpPr txBox="1"/>
          <p:nvPr/>
        </p:nvSpPr>
        <p:spPr>
          <a:xfrm>
            <a:off x="7700998" y="23537"/>
            <a:ext cx="1401900" cy="51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dirty="0">
                <a:solidFill>
                  <a:srgbClr val="FF0000"/>
                </a:solidFill>
              </a:rPr>
              <a:t>arrive</a:t>
            </a:r>
            <a:endParaRPr sz="2400" b="0" i="0" u="none" strike="noStrike" cap="none" dirty="0">
              <a:solidFill>
                <a:srgbClr val="FF0000"/>
              </a:solidFill>
              <a:sym typeface="Arial"/>
            </a:endParaRPr>
          </a:p>
        </p:txBody>
      </p:sp>
      <mc:AlternateContent xmlns:mc="http://schemas.openxmlformats.org/markup-compatibility/2006" xmlns:a14="http://schemas.microsoft.com/office/drawing/2010/main">
        <mc:Choice Requires="a14">
          <p:sp>
            <p:nvSpPr>
              <p:cNvPr id="166" name="Textfeld 165">
                <a:extLst>
                  <a:ext uri="{FF2B5EF4-FFF2-40B4-BE49-F238E27FC236}">
                    <a16:creationId xmlns:a16="http://schemas.microsoft.com/office/drawing/2014/main" id="{0D3932AD-767C-440A-A0D9-C86429FDDAFC}"/>
                  </a:ext>
                </a:extLst>
              </p:cNvPr>
              <p:cNvSpPr txBox="1"/>
              <p:nvPr/>
            </p:nvSpPr>
            <p:spPr>
              <a:xfrm>
                <a:off x="9506636" y="752859"/>
                <a:ext cx="98918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1800" b="0" i="1" smtClean="0">
                              <a:solidFill>
                                <a:srgbClr val="FF0000"/>
                              </a:solidFill>
                              <a:latin typeface="Cambria Math" panose="02040503050406030204" pitchFamily="18" charset="0"/>
                            </a:rPr>
                          </m:ctrlPr>
                        </m:sSupPr>
                        <m:e>
                          <m:r>
                            <a:rPr lang="en-US" sz="1800" b="0" i="1" smtClean="0">
                              <a:solidFill>
                                <a:srgbClr val="FF0000"/>
                              </a:solidFill>
                              <a:latin typeface="Cambria Math" panose="02040503050406030204" pitchFamily="18" charset="0"/>
                            </a:rPr>
                            <m:t>𝑠</m:t>
                          </m:r>
                        </m:e>
                        <m:sup>
                          <m:r>
                            <a:rPr lang="en-US" sz="1800" b="0" i="1" smtClean="0">
                              <a:solidFill>
                                <a:srgbClr val="FF0000"/>
                              </a:solidFill>
                              <a:latin typeface="Cambria Math" panose="02040503050406030204" pitchFamily="18" charset="0"/>
                            </a:rPr>
                            <m:t>&lt;</m:t>
                          </m:r>
                          <m:r>
                            <a:rPr lang="en-US" sz="1800" b="0" i="1" smtClean="0">
                              <a:solidFill>
                                <a:srgbClr val="FF0000"/>
                              </a:solidFill>
                              <a:latin typeface="Cambria Math" panose="02040503050406030204" pitchFamily="18" charset="0"/>
                            </a:rPr>
                            <m:t>2</m:t>
                          </m:r>
                          <m:r>
                            <a:rPr lang="en-US" sz="1800" b="0" i="1" smtClean="0">
                              <a:solidFill>
                                <a:srgbClr val="FF0000"/>
                              </a:solidFill>
                              <a:latin typeface="Cambria Math" panose="02040503050406030204" pitchFamily="18" charset="0"/>
                            </a:rPr>
                            <m:t>&gt;</m:t>
                          </m:r>
                        </m:sup>
                      </m:sSup>
                    </m:oMath>
                  </m:oMathPara>
                </a14:m>
                <a:endParaRPr lang="en-US" sz="1800" dirty="0">
                  <a:solidFill>
                    <a:srgbClr val="FF0000"/>
                  </a:solidFill>
                </a:endParaRPr>
              </a:p>
            </p:txBody>
          </p:sp>
        </mc:Choice>
        <mc:Fallback xmlns="">
          <p:sp>
            <p:nvSpPr>
              <p:cNvPr id="166" name="Textfeld 165">
                <a:extLst>
                  <a:ext uri="{FF2B5EF4-FFF2-40B4-BE49-F238E27FC236}">
                    <a16:creationId xmlns:a16="http://schemas.microsoft.com/office/drawing/2014/main" xmlns:a14="http://schemas.microsoft.com/office/drawing/2010/main" xmlns="" id="{0D3932AD-767C-440A-A0D9-C86429FDDAFC}"/>
                  </a:ext>
                </a:extLst>
              </p:cNvPr>
              <p:cNvSpPr txBox="1">
                <a:spLocks noRot="1" noChangeAspect="1" noMove="1" noResize="1" noEditPoints="1" noAdjustHandles="1" noChangeArrowheads="1" noChangeShapeType="1" noTextEdit="1"/>
              </p:cNvSpPr>
              <p:nvPr/>
            </p:nvSpPr>
            <p:spPr>
              <a:xfrm>
                <a:off x="9506636" y="752859"/>
                <a:ext cx="989182" cy="369332"/>
              </a:xfrm>
              <a:prstGeom prst="rect">
                <a:avLst/>
              </a:prstGeom>
              <a:blipFill rotWithShape="0">
                <a:blip r:embed="rId5"/>
                <a:stretch>
                  <a:fillRect/>
                </a:stretch>
              </a:blipFill>
            </p:spPr>
            <p:txBody>
              <a:bodyPr/>
              <a:lstStyle/>
              <a:p>
                <a:r>
                  <a:rPr lang="en-US">
                    <a:noFill/>
                  </a:rPr>
                  <a:t> </a:t>
                </a:r>
              </a:p>
            </p:txBody>
          </p:sp>
        </mc:Fallback>
      </mc:AlternateContent>
      <p:sp>
        <p:nvSpPr>
          <p:cNvPr id="160" name="Google Shape;2177;p91">
            <a:extLst>
              <a:ext uri="{FF2B5EF4-FFF2-40B4-BE49-F238E27FC236}">
                <a16:creationId xmlns:a16="http://schemas.microsoft.com/office/drawing/2014/main" id="{4D1F5B25-6F5A-4D36-AD82-55D7093192FD}"/>
              </a:ext>
            </a:extLst>
          </p:cNvPr>
          <p:cNvSpPr/>
          <p:nvPr/>
        </p:nvSpPr>
        <p:spPr>
          <a:xfrm>
            <a:off x="2164098" y="3629436"/>
            <a:ext cx="1177715" cy="555440"/>
          </a:xfrm>
          <a:prstGeom prst="rect">
            <a:avLst/>
          </a:prstGeom>
          <a:ln>
            <a:headEnd type="none" w="sm" len="sm"/>
            <a:tailEnd type="none" w="sm" len="sm"/>
          </a:ln>
        </p:spPr>
        <p:style>
          <a:lnRef idx="2">
            <a:schemeClr val="accent3">
              <a:shade val="50000"/>
            </a:schemeClr>
          </a:lnRef>
          <a:fillRef idx="1">
            <a:schemeClr val="accent3"/>
          </a:fillRef>
          <a:effectRef idx="0">
            <a:schemeClr val="accent3"/>
          </a:effectRef>
          <a:fontRef idx="minor">
            <a:schemeClr val="lt1"/>
          </a:fontRef>
        </p:style>
        <p:txBody>
          <a:bodyPr spcFirstLastPara="1" wrap="square" lIns="91425" tIns="45700" rIns="91425" bIns="45700" anchor="ctr" anchorCtr="0">
            <a:noAutofit/>
          </a:bodyPr>
          <a:lstStyle/>
          <a:p>
            <a:pPr lvl="0" algn="ctr"/>
            <a:r>
              <a:rPr lang="en-US" sz="1200" dirty="0">
                <a:ea typeface="Arial"/>
                <a:cs typeface="Arial"/>
              </a:rPr>
              <a:t>Attention Score Calculator</a:t>
            </a:r>
            <a:endParaRPr lang="en-US" sz="1200" dirty="0"/>
          </a:p>
        </p:txBody>
      </p:sp>
      <p:grpSp>
        <p:nvGrpSpPr>
          <p:cNvPr id="2054" name="Google Shape;2054;p89"/>
          <p:cNvGrpSpPr/>
          <p:nvPr/>
        </p:nvGrpSpPr>
        <p:grpSpPr>
          <a:xfrm>
            <a:off x="4661125" y="3163490"/>
            <a:ext cx="1300682" cy="185812"/>
            <a:chOff x="9854100" y="2476375"/>
            <a:chExt cx="2184000" cy="312000"/>
          </a:xfrm>
        </p:grpSpPr>
        <p:sp>
          <p:nvSpPr>
            <p:cNvPr id="2055" name="Google Shape;2055;p89"/>
            <p:cNvSpPr/>
            <p:nvPr/>
          </p:nvSpPr>
          <p:spPr>
            <a:xfrm>
              <a:off x="11726100" y="2476375"/>
              <a:ext cx="312000" cy="312000"/>
            </a:xfrm>
            <a:prstGeom prst="rect">
              <a:avLst/>
            </a:prstGeom>
            <a:solidFill>
              <a:srgbClr val="FFFFFF"/>
            </a:solid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5"/>
                </a:solidFill>
              </a:endParaRPr>
            </a:p>
          </p:txBody>
        </p:sp>
        <p:sp>
          <p:nvSpPr>
            <p:cNvPr id="2056" name="Google Shape;2056;p89"/>
            <p:cNvSpPr/>
            <p:nvPr/>
          </p:nvSpPr>
          <p:spPr>
            <a:xfrm>
              <a:off x="11414100" y="2476375"/>
              <a:ext cx="312000" cy="312000"/>
            </a:xfrm>
            <a:prstGeom prst="rect">
              <a:avLst/>
            </a:prstGeom>
            <a:solidFill>
              <a:srgbClr val="FFFFFF"/>
            </a:solid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5"/>
                </a:solidFill>
              </a:endParaRPr>
            </a:p>
          </p:txBody>
        </p:sp>
        <p:sp>
          <p:nvSpPr>
            <p:cNvPr id="2057" name="Google Shape;2057;p89"/>
            <p:cNvSpPr/>
            <p:nvPr/>
          </p:nvSpPr>
          <p:spPr>
            <a:xfrm>
              <a:off x="11102100" y="2476375"/>
              <a:ext cx="312000" cy="312000"/>
            </a:xfrm>
            <a:prstGeom prst="rect">
              <a:avLst/>
            </a:prstGeom>
            <a:solidFill>
              <a:srgbClr val="FFFFFF"/>
            </a:solid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5"/>
                </a:solidFill>
              </a:endParaRPr>
            </a:p>
          </p:txBody>
        </p:sp>
        <p:sp>
          <p:nvSpPr>
            <p:cNvPr id="2058" name="Google Shape;2058;p89"/>
            <p:cNvSpPr/>
            <p:nvPr/>
          </p:nvSpPr>
          <p:spPr>
            <a:xfrm>
              <a:off x="10790100" y="2476375"/>
              <a:ext cx="312000" cy="312000"/>
            </a:xfrm>
            <a:prstGeom prst="rect">
              <a:avLst/>
            </a:prstGeom>
            <a:solidFill>
              <a:srgbClr val="FFFFFF"/>
            </a:solid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5"/>
                </a:solidFill>
              </a:endParaRPr>
            </a:p>
          </p:txBody>
        </p:sp>
        <p:sp>
          <p:nvSpPr>
            <p:cNvPr id="2059" name="Google Shape;2059;p89"/>
            <p:cNvSpPr/>
            <p:nvPr/>
          </p:nvSpPr>
          <p:spPr>
            <a:xfrm>
              <a:off x="10478100" y="2476375"/>
              <a:ext cx="312000" cy="312000"/>
            </a:xfrm>
            <a:prstGeom prst="rect">
              <a:avLst/>
            </a:prstGeom>
            <a:solidFill>
              <a:srgbClr val="FFFFFF"/>
            </a:solid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5"/>
                </a:solidFill>
              </a:endParaRPr>
            </a:p>
          </p:txBody>
        </p:sp>
        <p:sp>
          <p:nvSpPr>
            <p:cNvPr id="2060" name="Google Shape;2060;p89"/>
            <p:cNvSpPr/>
            <p:nvPr/>
          </p:nvSpPr>
          <p:spPr>
            <a:xfrm>
              <a:off x="10166100" y="2476375"/>
              <a:ext cx="312000" cy="312000"/>
            </a:xfrm>
            <a:prstGeom prst="rect">
              <a:avLst/>
            </a:prstGeom>
            <a:solidFill>
              <a:srgbClr val="FFFFFF"/>
            </a:solid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5"/>
                </a:solidFill>
              </a:endParaRPr>
            </a:p>
          </p:txBody>
        </p:sp>
        <p:sp>
          <p:nvSpPr>
            <p:cNvPr id="2061" name="Google Shape;2061;p89"/>
            <p:cNvSpPr/>
            <p:nvPr/>
          </p:nvSpPr>
          <p:spPr>
            <a:xfrm>
              <a:off x="9854100" y="2476375"/>
              <a:ext cx="312000" cy="312000"/>
            </a:xfrm>
            <a:prstGeom prst="rect">
              <a:avLst/>
            </a:prstGeom>
            <a:solidFill>
              <a:srgbClr val="FFFFFF"/>
            </a:solid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5"/>
                </a:solidFill>
              </a:endParaRPr>
            </a:p>
          </p:txBody>
        </p:sp>
      </p:grpSp>
      <mc:AlternateContent xmlns:mc="http://schemas.openxmlformats.org/markup-compatibility/2006" xmlns:a14="http://schemas.microsoft.com/office/drawing/2010/main">
        <mc:Choice Requires="a14">
          <p:sp>
            <p:nvSpPr>
              <p:cNvPr id="86" name="Textfeld 85">
                <a:extLst>
                  <a:ext uri="{FF2B5EF4-FFF2-40B4-BE49-F238E27FC236}">
                    <a16:creationId xmlns:a16="http://schemas.microsoft.com/office/drawing/2014/main" id="{A4B9D955-8882-4498-A713-5709D9EBAE81}"/>
                  </a:ext>
                </a:extLst>
              </p:cNvPr>
              <p:cNvSpPr txBox="1"/>
              <p:nvPr/>
            </p:nvSpPr>
            <p:spPr>
              <a:xfrm>
                <a:off x="6466747" y="3069114"/>
                <a:ext cx="589108"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1600" b="0" i="1" smtClean="0">
                              <a:solidFill>
                                <a:schemeClr val="tx1"/>
                              </a:solidFill>
                              <a:latin typeface="Cambria Math" panose="02040503050406030204" pitchFamily="18" charset="0"/>
                            </a:rPr>
                          </m:ctrlPr>
                        </m:sSupPr>
                        <m:e>
                          <m:r>
                            <a:rPr lang="en-US" sz="1600" b="1" i="1" smtClean="0">
                              <a:solidFill>
                                <a:schemeClr val="tx1"/>
                              </a:solidFill>
                              <a:latin typeface="Cambria Math" panose="02040503050406030204" pitchFamily="18" charset="0"/>
                            </a:rPr>
                            <m:t>𝒆</m:t>
                          </m:r>
                        </m:e>
                        <m:sup>
                          <m:r>
                            <a:rPr lang="en-US" sz="1600" b="0" i="1" smtClean="0">
                              <a:solidFill>
                                <a:schemeClr val="tx1"/>
                              </a:solidFill>
                              <a:latin typeface="Cambria Math" panose="02040503050406030204" pitchFamily="18" charset="0"/>
                            </a:rPr>
                            <m:t>&lt;</m:t>
                          </m:r>
                          <m:r>
                            <a:rPr lang="en-US" sz="1600" b="0" i="1" smtClean="0">
                              <a:solidFill>
                                <a:schemeClr val="tx1"/>
                              </a:solidFill>
                              <a:latin typeface="Cambria Math" panose="02040503050406030204" pitchFamily="18" charset="0"/>
                            </a:rPr>
                            <m:t>2</m:t>
                          </m:r>
                          <m:r>
                            <a:rPr lang="en-US" sz="1600" b="0" i="1" smtClean="0">
                              <a:solidFill>
                                <a:schemeClr val="tx1"/>
                              </a:solidFill>
                              <a:latin typeface="Cambria Math" panose="02040503050406030204" pitchFamily="18" charset="0"/>
                            </a:rPr>
                            <m:t>&gt;</m:t>
                          </m:r>
                        </m:sup>
                      </m:sSup>
                    </m:oMath>
                  </m:oMathPara>
                </a14:m>
                <a:endParaRPr lang="en-US" sz="1600" dirty="0">
                  <a:solidFill>
                    <a:schemeClr val="tx1"/>
                  </a:solidFill>
                </a:endParaRPr>
              </a:p>
            </p:txBody>
          </p:sp>
        </mc:Choice>
        <mc:Fallback xmlns="">
          <p:sp>
            <p:nvSpPr>
              <p:cNvPr id="86" name="Textfeld 85">
                <a:extLst>
                  <a:ext uri="{FF2B5EF4-FFF2-40B4-BE49-F238E27FC236}">
                    <a16:creationId xmlns:a16="http://schemas.microsoft.com/office/drawing/2014/main" id="{A4B9D955-8882-4498-A713-5709D9EBAE81}"/>
                  </a:ext>
                </a:extLst>
              </p:cNvPr>
              <p:cNvSpPr txBox="1">
                <a:spLocks noRot="1" noChangeAspect="1" noMove="1" noResize="1" noEditPoints="1" noAdjustHandles="1" noChangeArrowheads="1" noChangeShapeType="1" noTextEdit="1"/>
              </p:cNvSpPr>
              <p:nvPr/>
            </p:nvSpPr>
            <p:spPr>
              <a:xfrm>
                <a:off x="6466747" y="3069114"/>
                <a:ext cx="589108" cy="338554"/>
              </a:xfrm>
              <a:prstGeom prst="rect">
                <a:avLst/>
              </a:prstGeom>
              <a:blipFill>
                <a:blip r:embed="rId6"/>
                <a:stretch>
                  <a:fillRect/>
                </a:stretch>
              </a:blipFill>
            </p:spPr>
            <p:txBody>
              <a:bodyPr/>
              <a:lstStyle/>
              <a:p>
                <a:r>
                  <a:rPr lang="en-US">
                    <a:noFill/>
                  </a:rPr>
                  <a:t> </a:t>
                </a:r>
              </a:p>
            </p:txBody>
          </p:sp>
        </mc:Fallback>
      </mc:AlternateContent>
      <p:sp>
        <p:nvSpPr>
          <p:cNvPr id="87" name="Google Shape;2177;p91">
            <a:extLst>
              <a:ext uri="{FF2B5EF4-FFF2-40B4-BE49-F238E27FC236}">
                <a16:creationId xmlns:a16="http://schemas.microsoft.com/office/drawing/2014/main" id="{31A2DA32-F21F-4FC2-B0C0-4BC45153B9F4}"/>
              </a:ext>
            </a:extLst>
          </p:cNvPr>
          <p:cNvSpPr/>
          <p:nvPr/>
        </p:nvSpPr>
        <p:spPr>
          <a:xfrm>
            <a:off x="4876020" y="3807551"/>
            <a:ext cx="870892" cy="263218"/>
          </a:xfrm>
          <a:prstGeom prst="rect">
            <a:avLst/>
          </a:prstGeom>
          <a:ln>
            <a:headEnd type="none" w="sm" len="sm"/>
            <a:tailEnd type="none" w="sm" len="sm"/>
          </a:ln>
        </p:spPr>
        <p:style>
          <a:lnRef idx="2">
            <a:schemeClr val="accent3">
              <a:shade val="50000"/>
            </a:schemeClr>
          </a:lnRef>
          <a:fillRef idx="1">
            <a:schemeClr val="accent3"/>
          </a:fillRef>
          <a:effectRef idx="0">
            <a:schemeClr val="accent3"/>
          </a:effectRef>
          <a:fontRef idx="minor">
            <a:schemeClr val="lt1"/>
          </a:fontRef>
        </p:style>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0" u="none" strike="noStrike" cap="none" dirty="0">
                <a:solidFill>
                  <a:schemeClr val="lt1"/>
                </a:solidFill>
                <a:latin typeface="Arial"/>
                <a:ea typeface="Arial"/>
                <a:cs typeface="Arial"/>
                <a:sym typeface="Arial"/>
              </a:rPr>
              <a:t>softmax</a:t>
            </a:r>
            <a:endParaRPr sz="1200" dirty="0"/>
          </a:p>
        </p:txBody>
      </p:sp>
      <p:grpSp>
        <p:nvGrpSpPr>
          <p:cNvPr id="88" name="Google Shape;2054;p89">
            <a:extLst>
              <a:ext uri="{FF2B5EF4-FFF2-40B4-BE49-F238E27FC236}">
                <a16:creationId xmlns:a16="http://schemas.microsoft.com/office/drawing/2014/main" id="{BF8BAAEB-2F19-43AF-85E8-A0D71D93F101}"/>
              </a:ext>
            </a:extLst>
          </p:cNvPr>
          <p:cNvGrpSpPr/>
          <p:nvPr/>
        </p:nvGrpSpPr>
        <p:grpSpPr>
          <a:xfrm>
            <a:off x="4661125" y="4487147"/>
            <a:ext cx="1300682" cy="185812"/>
            <a:chOff x="9854100" y="2476375"/>
            <a:chExt cx="2184000" cy="312000"/>
          </a:xfrm>
        </p:grpSpPr>
        <p:sp>
          <p:nvSpPr>
            <p:cNvPr id="89" name="Google Shape;2055;p89">
              <a:extLst>
                <a:ext uri="{FF2B5EF4-FFF2-40B4-BE49-F238E27FC236}">
                  <a16:creationId xmlns:a16="http://schemas.microsoft.com/office/drawing/2014/main" id="{9E7B9460-19CD-42B8-A4C3-F6AFC0E06E1A}"/>
                </a:ext>
              </a:extLst>
            </p:cNvPr>
            <p:cNvSpPr/>
            <p:nvPr/>
          </p:nvSpPr>
          <p:spPr>
            <a:xfrm>
              <a:off x="11726100" y="2476375"/>
              <a:ext cx="312000" cy="312000"/>
            </a:xfrm>
            <a:prstGeom prst="rect">
              <a:avLst/>
            </a:prstGeom>
            <a:ln>
              <a:solidFill>
                <a:schemeClr val="accent4"/>
              </a:solidFill>
              <a:headEnd type="none" w="sm" len="sm"/>
              <a:tailEnd type="none" w="sm" len="sm"/>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90" name="Google Shape;2056;p89">
              <a:extLst>
                <a:ext uri="{FF2B5EF4-FFF2-40B4-BE49-F238E27FC236}">
                  <a16:creationId xmlns:a16="http://schemas.microsoft.com/office/drawing/2014/main" id="{160CDD5A-094B-45E3-985D-EBF9E9109800}"/>
                </a:ext>
              </a:extLst>
            </p:cNvPr>
            <p:cNvSpPr/>
            <p:nvPr/>
          </p:nvSpPr>
          <p:spPr>
            <a:xfrm>
              <a:off x="11414100" y="2476375"/>
              <a:ext cx="312000" cy="312000"/>
            </a:xfrm>
            <a:prstGeom prst="rect">
              <a:avLst/>
            </a:prstGeom>
            <a:ln>
              <a:solidFill>
                <a:schemeClr val="accent4"/>
              </a:solidFill>
              <a:headEnd type="none" w="sm" len="sm"/>
              <a:tailEnd type="none" w="sm" len="sm"/>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91" name="Google Shape;2057;p89">
              <a:extLst>
                <a:ext uri="{FF2B5EF4-FFF2-40B4-BE49-F238E27FC236}">
                  <a16:creationId xmlns:a16="http://schemas.microsoft.com/office/drawing/2014/main" id="{551B1DB9-B796-46A4-9A39-4978989220FB}"/>
                </a:ext>
              </a:extLst>
            </p:cNvPr>
            <p:cNvSpPr/>
            <p:nvPr/>
          </p:nvSpPr>
          <p:spPr>
            <a:xfrm>
              <a:off x="11102100" y="2476375"/>
              <a:ext cx="312000" cy="312000"/>
            </a:xfrm>
            <a:prstGeom prst="rect">
              <a:avLst/>
            </a:prstGeom>
            <a:ln>
              <a:solidFill>
                <a:schemeClr val="accent4"/>
              </a:solidFill>
              <a:headEnd type="none" w="sm" len="sm"/>
              <a:tailEnd type="none" w="sm" len="sm"/>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92" name="Google Shape;2058;p89">
              <a:extLst>
                <a:ext uri="{FF2B5EF4-FFF2-40B4-BE49-F238E27FC236}">
                  <a16:creationId xmlns:a16="http://schemas.microsoft.com/office/drawing/2014/main" id="{760F4846-7A9D-46FD-8205-90A539320047}"/>
                </a:ext>
              </a:extLst>
            </p:cNvPr>
            <p:cNvSpPr/>
            <p:nvPr/>
          </p:nvSpPr>
          <p:spPr>
            <a:xfrm>
              <a:off x="10790100" y="2476375"/>
              <a:ext cx="312000" cy="312000"/>
            </a:xfrm>
            <a:prstGeom prst="rect">
              <a:avLst/>
            </a:prstGeom>
            <a:ln>
              <a:solidFill>
                <a:schemeClr val="accent4"/>
              </a:solidFill>
              <a:headEnd type="none" w="sm" len="sm"/>
              <a:tailEnd type="none" w="sm" len="sm"/>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93" name="Google Shape;2059;p89">
              <a:extLst>
                <a:ext uri="{FF2B5EF4-FFF2-40B4-BE49-F238E27FC236}">
                  <a16:creationId xmlns:a16="http://schemas.microsoft.com/office/drawing/2014/main" id="{6189768C-1148-4296-9AA4-B74474AFA5C1}"/>
                </a:ext>
              </a:extLst>
            </p:cNvPr>
            <p:cNvSpPr/>
            <p:nvPr/>
          </p:nvSpPr>
          <p:spPr>
            <a:xfrm>
              <a:off x="10478100" y="2476375"/>
              <a:ext cx="312000" cy="312000"/>
            </a:xfrm>
            <a:prstGeom prst="rect">
              <a:avLst/>
            </a:prstGeom>
            <a:ln>
              <a:solidFill>
                <a:schemeClr val="accent4"/>
              </a:solidFill>
              <a:headEnd type="none" w="sm" len="sm"/>
              <a:tailEnd type="none" w="sm" len="sm"/>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94" name="Google Shape;2060;p89">
              <a:extLst>
                <a:ext uri="{FF2B5EF4-FFF2-40B4-BE49-F238E27FC236}">
                  <a16:creationId xmlns:a16="http://schemas.microsoft.com/office/drawing/2014/main" id="{9E54C3D8-9529-41DE-BC37-C383042F479C}"/>
                </a:ext>
              </a:extLst>
            </p:cNvPr>
            <p:cNvSpPr/>
            <p:nvPr/>
          </p:nvSpPr>
          <p:spPr>
            <a:xfrm>
              <a:off x="10166100" y="2476375"/>
              <a:ext cx="312000" cy="312000"/>
            </a:xfrm>
            <a:prstGeom prst="rect">
              <a:avLst/>
            </a:prstGeom>
            <a:ln>
              <a:solidFill>
                <a:schemeClr val="accent4"/>
              </a:solidFill>
              <a:headEnd type="none" w="sm" len="sm"/>
              <a:tailEnd type="none" w="sm" len="sm"/>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95" name="Google Shape;2061;p89">
              <a:extLst>
                <a:ext uri="{FF2B5EF4-FFF2-40B4-BE49-F238E27FC236}">
                  <a16:creationId xmlns:a16="http://schemas.microsoft.com/office/drawing/2014/main" id="{13493FC8-B735-4969-B20D-FAB5EEF60FBE}"/>
                </a:ext>
              </a:extLst>
            </p:cNvPr>
            <p:cNvSpPr/>
            <p:nvPr/>
          </p:nvSpPr>
          <p:spPr>
            <a:xfrm>
              <a:off x="9854100" y="2476375"/>
              <a:ext cx="312000" cy="312000"/>
            </a:xfrm>
            <a:prstGeom prst="rect">
              <a:avLst/>
            </a:prstGeom>
            <a:ln>
              <a:solidFill>
                <a:schemeClr val="accent4"/>
              </a:solidFill>
              <a:headEnd type="none" w="sm" len="sm"/>
              <a:tailEnd type="none" w="sm" len="sm"/>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grpSp>
      <mc:AlternateContent xmlns:mc="http://schemas.openxmlformats.org/markup-compatibility/2006" xmlns:a14="http://schemas.microsoft.com/office/drawing/2010/main">
        <mc:Choice Requires="a14">
          <p:sp>
            <p:nvSpPr>
              <p:cNvPr id="102" name="Textfeld 101">
                <a:extLst>
                  <a:ext uri="{FF2B5EF4-FFF2-40B4-BE49-F238E27FC236}">
                    <a16:creationId xmlns:a16="http://schemas.microsoft.com/office/drawing/2014/main" id="{D499DFE2-6088-4983-8C85-197F2482E0CE}"/>
                  </a:ext>
                </a:extLst>
              </p:cNvPr>
              <p:cNvSpPr txBox="1"/>
              <p:nvPr/>
            </p:nvSpPr>
            <p:spPr>
              <a:xfrm>
                <a:off x="6466747" y="4356500"/>
                <a:ext cx="589108"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1600" b="0" i="1" smtClean="0">
                              <a:solidFill>
                                <a:schemeClr val="tx1"/>
                              </a:solidFill>
                              <a:latin typeface="Cambria Math" panose="02040503050406030204" pitchFamily="18" charset="0"/>
                            </a:rPr>
                          </m:ctrlPr>
                        </m:sSupPr>
                        <m:e>
                          <m:r>
                            <a:rPr lang="en-US" sz="1600" b="1" i="1" smtClean="0">
                              <a:solidFill>
                                <a:schemeClr val="tx1"/>
                              </a:solidFill>
                              <a:latin typeface="Cambria Math" panose="02040503050406030204" pitchFamily="18" charset="0"/>
                            </a:rPr>
                            <m:t>𝒘</m:t>
                          </m:r>
                        </m:e>
                        <m:sup>
                          <m:r>
                            <a:rPr lang="en-US" sz="1600" b="0" i="1" smtClean="0">
                              <a:solidFill>
                                <a:schemeClr val="tx1"/>
                              </a:solidFill>
                              <a:latin typeface="Cambria Math" panose="02040503050406030204" pitchFamily="18" charset="0"/>
                            </a:rPr>
                            <m:t>&lt;</m:t>
                          </m:r>
                          <m:r>
                            <a:rPr lang="en-US" sz="1600" b="0" i="1" smtClean="0">
                              <a:solidFill>
                                <a:schemeClr val="tx1"/>
                              </a:solidFill>
                              <a:latin typeface="Cambria Math" panose="02040503050406030204" pitchFamily="18" charset="0"/>
                            </a:rPr>
                            <m:t>2</m:t>
                          </m:r>
                          <m:r>
                            <a:rPr lang="en-US" sz="1600" b="0" i="1" smtClean="0">
                              <a:solidFill>
                                <a:schemeClr val="tx1"/>
                              </a:solidFill>
                              <a:latin typeface="Cambria Math" panose="02040503050406030204" pitchFamily="18" charset="0"/>
                            </a:rPr>
                            <m:t>&gt;</m:t>
                          </m:r>
                        </m:sup>
                      </m:sSup>
                    </m:oMath>
                  </m:oMathPara>
                </a14:m>
                <a:endParaRPr lang="en-US" sz="1600" dirty="0">
                  <a:solidFill>
                    <a:schemeClr val="tx1"/>
                  </a:solidFill>
                </a:endParaRPr>
              </a:p>
            </p:txBody>
          </p:sp>
        </mc:Choice>
        <mc:Fallback xmlns="">
          <p:sp>
            <p:nvSpPr>
              <p:cNvPr id="102" name="Textfeld 101">
                <a:extLst>
                  <a:ext uri="{FF2B5EF4-FFF2-40B4-BE49-F238E27FC236}">
                    <a16:creationId xmlns:a16="http://schemas.microsoft.com/office/drawing/2014/main" id="{D499DFE2-6088-4983-8C85-197F2482E0CE}"/>
                  </a:ext>
                </a:extLst>
              </p:cNvPr>
              <p:cNvSpPr txBox="1">
                <a:spLocks noRot="1" noChangeAspect="1" noMove="1" noResize="1" noEditPoints="1" noAdjustHandles="1" noChangeArrowheads="1" noChangeShapeType="1" noTextEdit="1"/>
              </p:cNvSpPr>
              <p:nvPr/>
            </p:nvSpPr>
            <p:spPr>
              <a:xfrm>
                <a:off x="6466747" y="4356500"/>
                <a:ext cx="589108" cy="338554"/>
              </a:xfrm>
              <a:prstGeom prst="rect">
                <a:avLst/>
              </a:prstGeom>
              <a:blipFill>
                <a:blip r:embed="rId7"/>
                <a:stretch>
                  <a:fillRect r="-3125"/>
                </a:stretch>
              </a:blipFill>
            </p:spPr>
            <p:txBody>
              <a:bodyPr/>
              <a:lstStyle/>
              <a:p>
                <a:r>
                  <a:rPr lang="en-US">
                    <a:noFill/>
                  </a:rPr>
                  <a:t> </a:t>
                </a:r>
              </a:p>
            </p:txBody>
          </p:sp>
        </mc:Fallback>
      </mc:AlternateContent>
      <p:sp>
        <p:nvSpPr>
          <p:cNvPr id="132" name="Google Shape;2055;p89">
            <a:extLst>
              <a:ext uri="{FF2B5EF4-FFF2-40B4-BE49-F238E27FC236}">
                <a16:creationId xmlns:a16="http://schemas.microsoft.com/office/drawing/2014/main" id="{706411D1-2F5C-4C74-837E-00B1D7F60BA0}"/>
              </a:ext>
            </a:extLst>
          </p:cNvPr>
          <p:cNvSpPr/>
          <p:nvPr/>
        </p:nvSpPr>
        <p:spPr>
          <a:xfrm>
            <a:off x="6237570" y="3163490"/>
            <a:ext cx="185812" cy="185812"/>
          </a:xfrm>
          <a:prstGeom prst="rect">
            <a:avLst/>
          </a:prstGeom>
          <a:solidFill>
            <a:srgbClr val="FFFFFF"/>
          </a:solid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5"/>
              </a:solidFill>
            </a:endParaRPr>
          </a:p>
        </p:txBody>
      </p:sp>
      <p:sp>
        <p:nvSpPr>
          <p:cNvPr id="133" name="Google Shape;2055;p89">
            <a:extLst>
              <a:ext uri="{FF2B5EF4-FFF2-40B4-BE49-F238E27FC236}">
                <a16:creationId xmlns:a16="http://schemas.microsoft.com/office/drawing/2014/main" id="{E97D527E-BC72-4CEF-BBCF-5167502459E7}"/>
              </a:ext>
            </a:extLst>
          </p:cNvPr>
          <p:cNvSpPr/>
          <p:nvPr/>
        </p:nvSpPr>
        <p:spPr>
          <a:xfrm>
            <a:off x="6002218" y="3144046"/>
            <a:ext cx="185812" cy="185812"/>
          </a:xfrm>
          <a:prstGeom prst="rect">
            <a:avLst/>
          </a:prstGeom>
          <a:noFill/>
          <a:ln>
            <a:noFill/>
          </a:ln>
        </p:spPr>
        <p:style>
          <a:lnRef idx="0">
            <a:scrgbClr r="0" g="0" b="0"/>
          </a:lnRef>
          <a:fillRef idx="0">
            <a:scrgbClr r="0" g="0" b="0"/>
          </a:fillRef>
          <a:effectRef idx="0">
            <a:scrgbClr r="0" g="0" b="0"/>
          </a:effectRef>
          <a:fontRef idx="minor">
            <a:schemeClr val="dk1"/>
          </a:fontRef>
        </p:style>
        <p:txBody>
          <a:bodyPr spcFirstLastPara="1" wrap="square" lIns="91425" tIns="91425" rIns="91425" bIns="91425" anchor="ctr" anchorCtr="0">
            <a:noAutofit/>
          </a:bodyPr>
          <a:lstStyle/>
          <a:p>
            <a:pPr marL="0" lvl="0" indent="0" algn="ctr" rtl="0">
              <a:spcBef>
                <a:spcPts val="0"/>
              </a:spcBef>
              <a:spcAft>
                <a:spcPts val="0"/>
              </a:spcAft>
              <a:buNone/>
            </a:pPr>
            <a:r>
              <a:rPr lang="en-US" sz="1000" dirty="0"/>
              <a:t>…</a:t>
            </a:r>
            <a:endParaRPr sz="1000" dirty="0"/>
          </a:p>
        </p:txBody>
      </p:sp>
      <p:sp>
        <p:nvSpPr>
          <p:cNvPr id="134" name="Google Shape;2055;p89">
            <a:extLst>
              <a:ext uri="{FF2B5EF4-FFF2-40B4-BE49-F238E27FC236}">
                <a16:creationId xmlns:a16="http://schemas.microsoft.com/office/drawing/2014/main" id="{B686938D-E99E-40C2-8F57-128DE3C94F42}"/>
              </a:ext>
            </a:extLst>
          </p:cNvPr>
          <p:cNvSpPr/>
          <p:nvPr/>
        </p:nvSpPr>
        <p:spPr>
          <a:xfrm>
            <a:off x="6237570" y="4483253"/>
            <a:ext cx="185812" cy="185812"/>
          </a:xfrm>
          <a:prstGeom prst="rect">
            <a:avLst/>
          </a:prstGeom>
          <a:ln>
            <a:solidFill>
              <a:schemeClr val="accent4"/>
            </a:solidFill>
            <a:headEnd type="none" w="sm" len="sm"/>
            <a:tailEnd type="none" w="sm" len="sm"/>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2055;p89">
            <a:extLst>
              <a:ext uri="{FF2B5EF4-FFF2-40B4-BE49-F238E27FC236}">
                <a16:creationId xmlns:a16="http://schemas.microsoft.com/office/drawing/2014/main" id="{8FCDB08B-2D88-4482-B7E4-598421B2C0BE}"/>
              </a:ext>
            </a:extLst>
          </p:cNvPr>
          <p:cNvSpPr/>
          <p:nvPr/>
        </p:nvSpPr>
        <p:spPr>
          <a:xfrm>
            <a:off x="6002218" y="4463810"/>
            <a:ext cx="185812" cy="185812"/>
          </a:xfrm>
          <a:prstGeom prst="rect">
            <a:avLst/>
          </a:prstGeom>
          <a:noFill/>
          <a:ln>
            <a:noFill/>
          </a:ln>
        </p:spPr>
        <p:style>
          <a:lnRef idx="0">
            <a:scrgbClr r="0" g="0" b="0"/>
          </a:lnRef>
          <a:fillRef idx="0">
            <a:scrgbClr r="0" g="0" b="0"/>
          </a:fillRef>
          <a:effectRef idx="0">
            <a:scrgbClr r="0" g="0" b="0"/>
          </a:effectRef>
          <a:fontRef idx="minor">
            <a:schemeClr val="dk1"/>
          </a:fontRef>
        </p:style>
        <p:txBody>
          <a:bodyPr spcFirstLastPara="1" wrap="square" lIns="91425" tIns="91425" rIns="91425" bIns="91425" anchor="ctr" anchorCtr="0">
            <a:noAutofit/>
          </a:bodyPr>
          <a:lstStyle/>
          <a:p>
            <a:pPr marL="0" lvl="0" indent="0" algn="ctr" rtl="0">
              <a:spcBef>
                <a:spcPts val="0"/>
              </a:spcBef>
              <a:spcAft>
                <a:spcPts val="0"/>
              </a:spcAft>
              <a:buNone/>
            </a:pPr>
            <a:r>
              <a:rPr lang="en-US" sz="1000" dirty="0"/>
              <a:t>…</a:t>
            </a:r>
            <a:endParaRPr sz="1000" dirty="0"/>
          </a:p>
        </p:txBody>
      </p:sp>
      <p:sp>
        <p:nvSpPr>
          <p:cNvPr id="270" name="Textfeld 269">
            <a:extLst>
              <a:ext uri="{FF2B5EF4-FFF2-40B4-BE49-F238E27FC236}">
                <a16:creationId xmlns:a16="http://schemas.microsoft.com/office/drawing/2014/main" id="{13CE34D5-B284-4CCC-A08D-3B2AEE876695}"/>
              </a:ext>
            </a:extLst>
          </p:cNvPr>
          <p:cNvSpPr txBox="1"/>
          <p:nvPr/>
        </p:nvSpPr>
        <p:spPr>
          <a:xfrm>
            <a:off x="3766432" y="2016401"/>
            <a:ext cx="989182" cy="369332"/>
          </a:xfrm>
          <a:prstGeom prst="rect">
            <a:avLst/>
          </a:prstGeom>
          <a:noFill/>
          <a:ln w="28575">
            <a:noFill/>
            <a:prstDash val="sysDash"/>
          </a:ln>
        </p:spPr>
        <p:txBody>
          <a:bodyPr wrap="square" rtlCol="0">
            <a:spAutoFit/>
          </a:bodyPr>
          <a:lstStyle/>
          <a:p>
            <a:pPr algn="ctr"/>
            <a:r>
              <a:rPr lang="en-US" sz="1800" i="1">
                <a:solidFill>
                  <a:schemeClr val="tx1"/>
                </a:solidFill>
              </a:rPr>
              <a:t>Step 2</a:t>
            </a:r>
            <a:endParaRPr lang="en-US" sz="1800" i="1" dirty="0">
              <a:solidFill>
                <a:schemeClr val="tx1"/>
              </a:solidFill>
            </a:endParaRPr>
          </a:p>
        </p:txBody>
      </p:sp>
      <p:sp>
        <p:nvSpPr>
          <p:cNvPr id="118" name="Google Shape;2152;p90">
            <a:extLst>
              <a:ext uri="{FF2B5EF4-FFF2-40B4-BE49-F238E27FC236}">
                <a16:creationId xmlns:a16="http://schemas.microsoft.com/office/drawing/2014/main" id="{FC47F0C0-B945-4477-9C47-0C2C60142FDD}"/>
              </a:ext>
            </a:extLst>
          </p:cNvPr>
          <p:cNvSpPr/>
          <p:nvPr/>
        </p:nvSpPr>
        <p:spPr>
          <a:xfrm>
            <a:off x="8143002" y="2175895"/>
            <a:ext cx="531600" cy="222300"/>
          </a:xfrm>
          <a:prstGeom prst="rect">
            <a:avLst/>
          </a:prstGeom>
          <a:solidFill>
            <a:srgbClr val="7030A0"/>
          </a:solidFill>
          <a:ln>
            <a:headEnd type="none" w="sm" len="sm"/>
            <a:tailEnd type="none" w="sm" len="sm"/>
          </a:ln>
        </p:spPr>
        <p:style>
          <a:lnRef idx="2">
            <a:schemeClr val="accent1">
              <a:shade val="50000"/>
            </a:schemeClr>
          </a:lnRef>
          <a:fillRef idx="1">
            <a:schemeClr val="accent1"/>
          </a:fillRef>
          <a:effectRef idx="0">
            <a:schemeClr val="accent1"/>
          </a:effectRef>
          <a:fontRef idx="minor">
            <a:schemeClr val="lt1"/>
          </a:fontRef>
        </p:style>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dirty="0">
                <a:solidFill>
                  <a:schemeClr val="lt1"/>
                </a:solidFill>
                <a:latin typeface="Arial"/>
                <a:ea typeface="Arial"/>
                <a:cs typeface="Arial"/>
                <a:sym typeface="Arial"/>
              </a:rPr>
              <a:t>c2</a:t>
            </a:r>
            <a:endParaRPr b="1" dirty="0"/>
          </a:p>
        </p:txBody>
      </p:sp>
      <p:sp>
        <p:nvSpPr>
          <p:cNvPr id="271" name="Textfeld 270">
            <a:extLst>
              <a:ext uri="{FF2B5EF4-FFF2-40B4-BE49-F238E27FC236}">
                <a16:creationId xmlns:a16="http://schemas.microsoft.com/office/drawing/2014/main" id="{480E5C04-A996-483B-8FE7-8FFED542B0A9}"/>
              </a:ext>
            </a:extLst>
          </p:cNvPr>
          <p:cNvSpPr txBox="1"/>
          <p:nvPr/>
        </p:nvSpPr>
        <p:spPr>
          <a:xfrm>
            <a:off x="7027811" y="2012102"/>
            <a:ext cx="989182" cy="369332"/>
          </a:xfrm>
          <a:prstGeom prst="rect">
            <a:avLst/>
          </a:prstGeom>
          <a:noFill/>
          <a:ln w="28575">
            <a:noFill/>
            <a:prstDash val="sysDash"/>
          </a:ln>
        </p:spPr>
        <p:txBody>
          <a:bodyPr wrap="square" rtlCol="0">
            <a:spAutoFit/>
          </a:bodyPr>
          <a:lstStyle/>
          <a:p>
            <a:pPr algn="ctr"/>
            <a:r>
              <a:rPr lang="en-US" sz="1800" i="1" dirty="0">
                <a:solidFill>
                  <a:schemeClr val="tx1"/>
                </a:solidFill>
              </a:rPr>
              <a:t>Step 3</a:t>
            </a:r>
          </a:p>
        </p:txBody>
      </p:sp>
      <p:sp>
        <p:nvSpPr>
          <p:cNvPr id="140" name="Google Shape;2177;p91">
            <a:extLst>
              <a:ext uri="{FF2B5EF4-FFF2-40B4-BE49-F238E27FC236}">
                <a16:creationId xmlns:a16="http://schemas.microsoft.com/office/drawing/2014/main" id="{A9C0B835-15A2-4B37-9109-CF7A5E0F9AB6}"/>
              </a:ext>
            </a:extLst>
          </p:cNvPr>
          <p:cNvSpPr/>
          <p:nvPr/>
        </p:nvSpPr>
        <p:spPr>
          <a:xfrm>
            <a:off x="7827153" y="3636857"/>
            <a:ext cx="1177715" cy="348623"/>
          </a:xfrm>
          <a:prstGeom prst="rect">
            <a:avLst/>
          </a:prstGeom>
          <a:ln>
            <a:headEnd type="none" w="sm" len="sm"/>
            <a:tailEnd type="none" w="sm" len="sm"/>
          </a:ln>
        </p:spPr>
        <p:style>
          <a:lnRef idx="2">
            <a:schemeClr val="accent3">
              <a:shade val="50000"/>
            </a:schemeClr>
          </a:lnRef>
          <a:fillRef idx="1">
            <a:schemeClr val="accent3"/>
          </a:fillRef>
          <a:effectRef idx="0">
            <a:schemeClr val="accent3"/>
          </a:effectRef>
          <a:fontRef idx="minor">
            <a:schemeClr val="lt1"/>
          </a:fontRef>
        </p:style>
        <p:txBody>
          <a:bodyPr spcFirstLastPara="1" wrap="square" lIns="91425" tIns="45700" rIns="91425" bIns="45700" anchor="ctr" anchorCtr="0">
            <a:noAutofit/>
          </a:bodyPr>
          <a:lstStyle/>
          <a:p>
            <a:pPr lvl="0" algn="ctr"/>
            <a:r>
              <a:rPr lang="en-US" sz="1200" dirty="0">
                <a:ea typeface="Arial"/>
                <a:cs typeface="Arial"/>
              </a:rPr>
              <a:t>Multiply</a:t>
            </a:r>
            <a:endParaRPr lang="en-US" sz="1200" dirty="0"/>
          </a:p>
        </p:txBody>
      </p:sp>
      <p:sp>
        <p:nvSpPr>
          <p:cNvPr id="141" name="Google Shape;2177;p91">
            <a:extLst>
              <a:ext uri="{FF2B5EF4-FFF2-40B4-BE49-F238E27FC236}">
                <a16:creationId xmlns:a16="http://schemas.microsoft.com/office/drawing/2014/main" id="{C61BF88B-6C21-47D4-B82E-3198DF2A236C}"/>
              </a:ext>
            </a:extLst>
          </p:cNvPr>
          <p:cNvSpPr/>
          <p:nvPr/>
        </p:nvSpPr>
        <p:spPr>
          <a:xfrm>
            <a:off x="9259136" y="3622295"/>
            <a:ext cx="1177715" cy="361025"/>
          </a:xfrm>
          <a:prstGeom prst="rect">
            <a:avLst/>
          </a:prstGeom>
          <a:ln>
            <a:headEnd type="none" w="sm" len="sm"/>
            <a:tailEnd type="none" w="sm" len="sm"/>
          </a:ln>
        </p:spPr>
        <p:style>
          <a:lnRef idx="2">
            <a:schemeClr val="accent3">
              <a:shade val="50000"/>
            </a:schemeClr>
          </a:lnRef>
          <a:fillRef idx="1">
            <a:schemeClr val="accent3"/>
          </a:fillRef>
          <a:effectRef idx="0">
            <a:schemeClr val="accent3"/>
          </a:effectRef>
          <a:fontRef idx="minor">
            <a:schemeClr val="lt1"/>
          </a:fontRef>
        </p:style>
        <p:txBody>
          <a:bodyPr spcFirstLastPara="1" wrap="square" lIns="91425" tIns="45700" rIns="91425" bIns="45700" anchor="ctr" anchorCtr="0">
            <a:noAutofit/>
          </a:bodyPr>
          <a:lstStyle/>
          <a:p>
            <a:pPr algn="ctr"/>
            <a:r>
              <a:rPr lang="en-US" sz="1200" dirty="0">
                <a:ea typeface="Arial"/>
                <a:cs typeface="Arial"/>
              </a:rPr>
              <a:t>Multiply</a:t>
            </a:r>
            <a:endParaRPr lang="en-US" sz="1200" dirty="0"/>
          </a:p>
        </p:txBody>
      </p:sp>
      <p:sp>
        <p:nvSpPr>
          <p:cNvPr id="164" name="Google Shape;2055;p89">
            <a:extLst>
              <a:ext uri="{FF2B5EF4-FFF2-40B4-BE49-F238E27FC236}">
                <a16:creationId xmlns:a16="http://schemas.microsoft.com/office/drawing/2014/main" id="{DC37C457-764E-4E3E-9336-569C2257C409}"/>
              </a:ext>
            </a:extLst>
          </p:cNvPr>
          <p:cNvSpPr/>
          <p:nvPr/>
        </p:nvSpPr>
        <p:spPr>
          <a:xfrm>
            <a:off x="10565118" y="3875671"/>
            <a:ext cx="185812" cy="185812"/>
          </a:xfrm>
          <a:prstGeom prst="rect">
            <a:avLst/>
          </a:prstGeom>
          <a:noFill/>
          <a:ln>
            <a:noFill/>
          </a:ln>
        </p:spPr>
        <p:style>
          <a:lnRef idx="0">
            <a:scrgbClr r="0" g="0" b="0"/>
          </a:lnRef>
          <a:fillRef idx="0">
            <a:scrgbClr r="0" g="0" b="0"/>
          </a:fillRef>
          <a:effectRef idx="0">
            <a:scrgbClr r="0" g="0" b="0"/>
          </a:effectRef>
          <a:fontRef idx="minor">
            <a:schemeClr val="dk1"/>
          </a:fontRef>
        </p:style>
        <p:txBody>
          <a:bodyPr spcFirstLastPara="1" wrap="square" lIns="91425" tIns="91425" rIns="91425" bIns="91425" anchor="ctr" anchorCtr="0">
            <a:noAutofit/>
          </a:bodyPr>
          <a:lstStyle/>
          <a:p>
            <a:pPr marL="0" lvl="0" indent="0" algn="ctr" rtl="0">
              <a:spcBef>
                <a:spcPts val="0"/>
              </a:spcBef>
              <a:spcAft>
                <a:spcPts val="0"/>
              </a:spcAft>
              <a:buNone/>
            </a:pPr>
            <a:r>
              <a:rPr lang="en-US" sz="1000" dirty="0"/>
              <a:t>…</a:t>
            </a:r>
            <a:endParaRPr sz="1000" dirty="0"/>
          </a:p>
        </p:txBody>
      </p:sp>
      <p:sp>
        <p:nvSpPr>
          <p:cNvPr id="165" name="Google Shape;2177;p91">
            <a:extLst>
              <a:ext uri="{FF2B5EF4-FFF2-40B4-BE49-F238E27FC236}">
                <a16:creationId xmlns:a16="http://schemas.microsoft.com/office/drawing/2014/main" id="{DFAFAF29-D914-4EB7-AB6C-CBA59E577108}"/>
              </a:ext>
            </a:extLst>
          </p:cNvPr>
          <p:cNvSpPr/>
          <p:nvPr/>
        </p:nvSpPr>
        <p:spPr>
          <a:xfrm>
            <a:off x="7819222" y="2996175"/>
            <a:ext cx="1177715" cy="322425"/>
          </a:xfrm>
          <a:prstGeom prst="rect">
            <a:avLst/>
          </a:prstGeom>
          <a:ln>
            <a:headEnd type="none" w="sm" len="sm"/>
            <a:tailEnd type="none" w="sm" len="sm"/>
          </a:ln>
        </p:spPr>
        <p:style>
          <a:lnRef idx="2">
            <a:schemeClr val="accent3">
              <a:shade val="50000"/>
            </a:schemeClr>
          </a:lnRef>
          <a:fillRef idx="1">
            <a:schemeClr val="accent3"/>
          </a:fillRef>
          <a:effectRef idx="0">
            <a:schemeClr val="accent3"/>
          </a:effectRef>
          <a:fontRef idx="minor">
            <a:schemeClr val="lt1"/>
          </a:fontRef>
        </p:style>
        <p:txBody>
          <a:bodyPr spcFirstLastPara="1" wrap="square" lIns="91425" tIns="45700" rIns="91425" bIns="45700" anchor="ctr" anchorCtr="0">
            <a:noAutofit/>
          </a:bodyPr>
          <a:lstStyle/>
          <a:p>
            <a:pPr lvl="0" algn="ctr"/>
            <a:r>
              <a:rPr lang="en-US" sz="1200" dirty="0">
                <a:ea typeface="Arial"/>
                <a:cs typeface="Arial"/>
              </a:rPr>
              <a:t>Add</a:t>
            </a:r>
            <a:endParaRPr lang="en-US" sz="1200" dirty="0"/>
          </a:p>
        </p:txBody>
      </p:sp>
      <p:sp>
        <p:nvSpPr>
          <p:cNvPr id="167" name="Google Shape;1993;p89">
            <a:extLst>
              <a:ext uri="{FF2B5EF4-FFF2-40B4-BE49-F238E27FC236}">
                <a16:creationId xmlns:a16="http://schemas.microsoft.com/office/drawing/2014/main" id="{91070E39-CEBB-4DBA-AB6F-323565058BE1}"/>
              </a:ext>
            </a:extLst>
          </p:cNvPr>
          <p:cNvSpPr txBox="1"/>
          <p:nvPr/>
        </p:nvSpPr>
        <p:spPr>
          <a:xfrm>
            <a:off x="5885865" y="5189177"/>
            <a:ext cx="1402032" cy="51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dirty="0">
                <a:solidFill>
                  <a:srgbClr val="000000"/>
                </a:solidFill>
                <a:latin typeface="Arial"/>
                <a:ea typeface="Arial"/>
                <a:cs typeface="Arial"/>
                <a:sym typeface="Arial"/>
              </a:rPr>
              <a:t>…</a:t>
            </a:r>
            <a:endParaRPr sz="2400" b="0" i="0" u="none" strike="noStrike" cap="none" dirty="0">
              <a:solidFill>
                <a:srgbClr val="000000"/>
              </a:solidFill>
              <a:latin typeface="Arial"/>
              <a:ea typeface="Arial"/>
              <a:cs typeface="Arial"/>
              <a:sym typeface="Arial"/>
            </a:endParaRPr>
          </a:p>
        </p:txBody>
      </p:sp>
      <p:cxnSp>
        <p:nvCxnSpPr>
          <p:cNvPr id="13" name="Verbinder: gewinkelt 12">
            <a:extLst>
              <a:ext uri="{FF2B5EF4-FFF2-40B4-BE49-F238E27FC236}">
                <a16:creationId xmlns:a16="http://schemas.microsoft.com/office/drawing/2014/main" id="{357A8BE4-8A1C-45A2-9413-5C26F6F736CE}"/>
              </a:ext>
            </a:extLst>
          </p:cNvPr>
          <p:cNvCxnSpPr>
            <a:cxnSpLocks/>
            <a:stCxn id="2001" idx="3"/>
          </p:cNvCxnSpPr>
          <p:nvPr/>
        </p:nvCxnSpPr>
        <p:spPr>
          <a:xfrm flipV="1">
            <a:off x="1714803" y="4172956"/>
            <a:ext cx="563514" cy="1297030"/>
          </a:xfrm>
          <a:prstGeom prst="bentConnector2">
            <a:avLst/>
          </a:prstGeom>
          <a:ln w="28575">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9" name="Verbinder: gewinkelt 168">
            <a:extLst>
              <a:ext uri="{FF2B5EF4-FFF2-40B4-BE49-F238E27FC236}">
                <a16:creationId xmlns:a16="http://schemas.microsoft.com/office/drawing/2014/main" id="{49BFFB0F-F1C7-4B71-857A-5F10493EEFB7}"/>
              </a:ext>
            </a:extLst>
          </p:cNvPr>
          <p:cNvCxnSpPr>
            <a:cxnSpLocks/>
            <a:stCxn id="2002" idx="1"/>
          </p:cNvCxnSpPr>
          <p:nvPr/>
        </p:nvCxnSpPr>
        <p:spPr>
          <a:xfrm rot="10800000">
            <a:off x="2399204" y="4200070"/>
            <a:ext cx="316588" cy="1269916"/>
          </a:xfrm>
          <a:prstGeom prst="bentConnector2">
            <a:avLst/>
          </a:prstGeom>
          <a:ln w="28575">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0" name="Google Shape;2055;p89">
            <a:extLst>
              <a:ext uri="{FF2B5EF4-FFF2-40B4-BE49-F238E27FC236}">
                <a16:creationId xmlns:a16="http://schemas.microsoft.com/office/drawing/2014/main" id="{4B70E375-C03B-4207-A2BB-F8F27677DAE5}"/>
              </a:ext>
            </a:extLst>
          </p:cNvPr>
          <p:cNvSpPr/>
          <p:nvPr/>
        </p:nvSpPr>
        <p:spPr>
          <a:xfrm>
            <a:off x="3078329" y="3440561"/>
            <a:ext cx="185812" cy="185812"/>
          </a:xfrm>
          <a:prstGeom prst="rect">
            <a:avLst/>
          </a:prstGeom>
          <a:noFill/>
          <a:ln>
            <a:noFill/>
          </a:ln>
        </p:spPr>
        <p:style>
          <a:lnRef idx="0">
            <a:scrgbClr r="0" g="0" b="0"/>
          </a:lnRef>
          <a:fillRef idx="0">
            <a:scrgbClr r="0" g="0" b="0"/>
          </a:fillRef>
          <a:effectRef idx="0">
            <a:scrgbClr r="0" g="0" b="0"/>
          </a:effectRef>
          <a:fontRef idx="minor">
            <a:schemeClr val="dk1"/>
          </a:fontRef>
        </p:style>
        <p:txBody>
          <a:bodyPr spcFirstLastPara="1" wrap="square" lIns="91425" tIns="91425" rIns="91425" bIns="91425" anchor="ctr" anchorCtr="0">
            <a:noAutofit/>
          </a:bodyPr>
          <a:lstStyle/>
          <a:p>
            <a:pPr marL="0" lvl="0" indent="0" algn="ctr" rtl="0">
              <a:spcBef>
                <a:spcPts val="0"/>
              </a:spcBef>
              <a:spcAft>
                <a:spcPts val="0"/>
              </a:spcAft>
              <a:buNone/>
            </a:pPr>
            <a:r>
              <a:rPr lang="en-US" sz="1000" dirty="0"/>
              <a:t>…</a:t>
            </a:r>
            <a:endParaRPr sz="1000" dirty="0"/>
          </a:p>
        </p:txBody>
      </p:sp>
      <p:cxnSp>
        <p:nvCxnSpPr>
          <p:cNvPr id="172" name="Verbinder: gewinkelt 171">
            <a:extLst>
              <a:ext uri="{FF2B5EF4-FFF2-40B4-BE49-F238E27FC236}">
                <a16:creationId xmlns:a16="http://schemas.microsoft.com/office/drawing/2014/main" id="{C582F34B-2922-4470-99D3-B00F437FB3D7}"/>
              </a:ext>
            </a:extLst>
          </p:cNvPr>
          <p:cNvCxnSpPr>
            <a:cxnSpLocks/>
            <a:endCxn id="2061" idx="0"/>
          </p:cNvCxnSpPr>
          <p:nvPr/>
        </p:nvCxnSpPr>
        <p:spPr>
          <a:xfrm rot="5400000" flipH="1" flipV="1">
            <a:off x="3287264" y="2158491"/>
            <a:ext cx="461768" cy="2471766"/>
          </a:xfrm>
          <a:prstGeom prst="bentConnector3">
            <a:avLst>
              <a:gd name="adj1" fmla="val 190475"/>
            </a:avLst>
          </a:prstGeom>
          <a:ln w="28575">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3" name="Google Shape;2055;p89">
            <a:extLst>
              <a:ext uri="{FF2B5EF4-FFF2-40B4-BE49-F238E27FC236}">
                <a16:creationId xmlns:a16="http://schemas.microsoft.com/office/drawing/2014/main" id="{C7F2C067-52CF-4BD8-8296-99E194B9A1D9}"/>
              </a:ext>
            </a:extLst>
          </p:cNvPr>
          <p:cNvSpPr/>
          <p:nvPr/>
        </p:nvSpPr>
        <p:spPr>
          <a:xfrm>
            <a:off x="2173431" y="2813169"/>
            <a:ext cx="185812" cy="185812"/>
          </a:xfrm>
          <a:prstGeom prst="rect">
            <a:avLst/>
          </a:prstGeom>
          <a:noFill/>
          <a:ln w="2857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5"/>
              </a:solidFill>
            </a:endParaRPr>
          </a:p>
        </p:txBody>
      </p:sp>
      <p:sp>
        <p:nvSpPr>
          <p:cNvPr id="174" name="Google Shape;2055;p89">
            <a:extLst>
              <a:ext uri="{FF2B5EF4-FFF2-40B4-BE49-F238E27FC236}">
                <a16:creationId xmlns:a16="http://schemas.microsoft.com/office/drawing/2014/main" id="{041816C4-4C63-49B5-B05C-4AA11CC20DA1}"/>
              </a:ext>
            </a:extLst>
          </p:cNvPr>
          <p:cNvSpPr/>
          <p:nvPr/>
        </p:nvSpPr>
        <p:spPr>
          <a:xfrm>
            <a:off x="2297397" y="2801133"/>
            <a:ext cx="185812" cy="185812"/>
          </a:xfrm>
          <a:prstGeom prst="rect">
            <a:avLst/>
          </a:prstGeom>
          <a:noFill/>
          <a:ln w="2857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5"/>
              </a:solidFill>
            </a:endParaRPr>
          </a:p>
        </p:txBody>
      </p:sp>
      <p:cxnSp>
        <p:nvCxnSpPr>
          <p:cNvPr id="176" name="Verbinder: gewinkelt 175">
            <a:extLst>
              <a:ext uri="{FF2B5EF4-FFF2-40B4-BE49-F238E27FC236}">
                <a16:creationId xmlns:a16="http://schemas.microsoft.com/office/drawing/2014/main" id="{DEE92D73-7F57-4406-B635-A4A22A1DEEAA}"/>
              </a:ext>
            </a:extLst>
          </p:cNvPr>
          <p:cNvCxnSpPr>
            <a:cxnSpLocks/>
          </p:cNvCxnSpPr>
          <p:nvPr/>
        </p:nvCxnSpPr>
        <p:spPr>
          <a:xfrm rot="5400000" flipH="1" flipV="1">
            <a:off x="3432963" y="2138280"/>
            <a:ext cx="471159" cy="2521581"/>
          </a:xfrm>
          <a:prstGeom prst="bentConnector3">
            <a:avLst>
              <a:gd name="adj1" fmla="val 148519"/>
            </a:avLst>
          </a:prstGeom>
          <a:ln w="28575">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7" name="Google Shape;2041;p89">
            <a:extLst>
              <a:ext uri="{FF2B5EF4-FFF2-40B4-BE49-F238E27FC236}">
                <a16:creationId xmlns:a16="http://schemas.microsoft.com/office/drawing/2014/main" id="{8161FFA8-67B5-4143-8770-CB78A53F56B9}"/>
              </a:ext>
            </a:extLst>
          </p:cNvPr>
          <p:cNvCxnSpPr>
            <a:cxnSpLocks/>
            <a:stCxn id="2061" idx="2"/>
            <a:endCxn id="87" idx="0"/>
          </p:cNvCxnSpPr>
          <p:nvPr/>
        </p:nvCxnSpPr>
        <p:spPr>
          <a:xfrm>
            <a:off x="4754031" y="3349302"/>
            <a:ext cx="557435" cy="458249"/>
          </a:xfrm>
          <a:prstGeom prst="straightConnector1">
            <a:avLst/>
          </a:prstGeom>
          <a:noFill/>
          <a:ln w="28575" cap="flat" cmpd="sng">
            <a:solidFill>
              <a:schemeClr val="accent1">
                <a:lumMod val="60000"/>
                <a:lumOff val="40000"/>
              </a:schemeClr>
            </a:solidFill>
            <a:prstDash val="solid"/>
            <a:round/>
            <a:headEnd type="none" w="sm" len="sm"/>
            <a:tailEnd type="triangle" w="med" len="med"/>
          </a:ln>
        </p:spPr>
      </p:cxnSp>
      <p:cxnSp>
        <p:nvCxnSpPr>
          <p:cNvPr id="178" name="Google Shape;2041;p89">
            <a:extLst>
              <a:ext uri="{FF2B5EF4-FFF2-40B4-BE49-F238E27FC236}">
                <a16:creationId xmlns:a16="http://schemas.microsoft.com/office/drawing/2014/main" id="{B5B99B23-9F55-4083-8C2B-0757C2A509D6}"/>
              </a:ext>
            </a:extLst>
          </p:cNvPr>
          <p:cNvCxnSpPr>
            <a:cxnSpLocks/>
            <a:stCxn id="2060" idx="2"/>
            <a:endCxn id="87" idx="0"/>
          </p:cNvCxnSpPr>
          <p:nvPr/>
        </p:nvCxnSpPr>
        <p:spPr>
          <a:xfrm>
            <a:off x="4939843" y="3349302"/>
            <a:ext cx="371623" cy="458249"/>
          </a:xfrm>
          <a:prstGeom prst="straightConnector1">
            <a:avLst/>
          </a:prstGeom>
          <a:noFill/>
          <a:ln w="28575" cap="flat" cmpd="sng">
            <a:solidFill>
              <a:schemeClr val="accent2">
                <a:lumMod val="60000"/>
                <a:lumOff val="40000"/>
              </a:schemeClr>
            </a:solidFill>
            <a:prstDash val="solid"/>
            <a:round/>
            <a:headEnd type="none" w="sm" len="sm"/>
            <a:tailEnd type="triangle" w="med" len="med"/>
          </a:ln>
        </p:spPr>
      </p:cxnSp>
      <p:cxnSp>
        <p:nvCxnSpPr>
          <p:cNvPr id="179" name="Google Shape;2041;p89">
            <a:extLst>
              <a:ext uri="{FF2B5EF4-FFF2-40B4-BE49-F238E27FC236}">
                <a16:creationId xmlns:a16="http://schemas.microsoft.com/office/drawing/2014/main" id="{033A65FC-4CF5-41DB-922F-9AB24C9F4919}"/>
              </a:ext>
            </a:extLst>
          </p:cNvPr>
          <p:cNvCxnSpPr>
            <a:cxnSpLocks/>
            <a:stCxn id="87" idx="2"/>
            <a:endCxn id="94" idx="0"/>
          </p:cNvCxnSpPr>
          <p:nvPr/>
        </p:nvCxnSpPr>
        <p:spPr>
          <a:xfrm flipH="1">
            <a:off x="4939843" y="4070769"/>
            <a:ext cx="371623" cy="416378"/>
          </a:xfrm>
          <a:prstGeom prst="straightConnector1">
            <a:avLst/>
          </a:prstGeom>
          <a:noFill/>
          <a:ln w="28575" cap="flat" cmpd="sng">
            <a:solidFill>
              <a:schemeClr val="accent2">
                <a:lumMod val="60000"/>
                <a:lumOff val="40000"/>
              </a:schemeClr>
            </a:solidFill>
            <a:prstDash val="solid"/>
            <a:round/>
            <a:headEnd type="none" w="sm" len="sm"/>
            <a:tailEnd type="triangle" w="med" len="med"/>
          </a:ln>
        </p:spPr>
      </p:cxnSp>
      <p:cxnSp>
        <p:nvCxnSpPr>
          <p:cNvPr id="180" name="Google Shape;2041;p89">
            <a:extLst>
              <a:ext uri="{FF2B5EF4-FFF2-40B4-BE49-F238E27FC236}">
                <a16:creationId xmlns:a16="http://schemas.microsoft.com/office/drawing/2014/main" id="{891D34F2-AF21-45EC-A11B-8DE71A93F9A2}"/>
              </a:ext>
            </a:extLst>
          </p:cNvPr>
          <p:cNvCxnSpPr>
            <a:cxnSpLocks/>
            <a:stCxn id="87" idx="2"/>
            <a:endCxn id="95" idx="0"/>
          </p:cNvCxnSpPr>
          <p:nvPr/>
        </p:nvCxnSpPr>
        <p:spPr>
          <a:xfrm flipH="1">
            <a:off x="4754031" y="4070769"/>
            <a:ext cx="557435" cy="416378"/>
          </a:xfrm>
          <a:prstGeom prst="straightConnector1">
            <a:avLst/>
          </a:prstGeom>
          <a:noFill/>
          <a:ln w="28575" cap="flat" cmpd="sng">
            <a:solidFill>
              <a:schemeClr val="accent1">
                <a:lumMod val="60000"/>
                <a:lumOff val="40000"/>
              </a:schemeClr>
            </a:solidFill>
            <a:prstDash val="solid"/>
            <a:round/>
            <a:headEnd type="none" w="sm" len="sm"/>
            <a:tailEnd type="triangle" w="med" len="med"/>
          </a:ln>
        </p:spPr>
      </p:cxnSp>
      <p:sp>
        <p:nvSpPr>
          <p:cNvPr id="181" name="Google Shape;2055;p89">
            <a:extLst>
              <a:ext uri="{FF2B5EF4-FFF2-40B4-BE49-F238E27FC236}">
                <a16:creationId xmlns:a16="http://schemas.microsoft.com/office/drawing/2014/main" id="{55CCCD0C-C1C4-4737-9597-26D35CB13766}"/>
              </a:ext>
            </a:extLst>
          </p:cNvPr>
          <p:cNvSpPr/>
          <p:nvPr/>
        </p:nvSpPr>
        <p:spPr>
          <a:xfrm>
            <a:off x="6002218" y="3459323"/>
            <a:ext cx="185812" cy="185812"/>
          </a:xfrm>
          <a:prstGeom prst="rect">
            <a:avLst/>
          </a:prstGeom>
          <a:noFill/>
          <a:ln>
            <a:noFill/>
          </a:ln>
        </p:spPr>
        <p:style>
          <a:lnRef idx="0">
            <a:scrgbClr r="0" g="0" b="0"/>
          </a:lnRef>
          <a:fillRef idx="0">
            <a:scrgbClr r="0" g="0" b="0"/>
          </a:fillRef>
          <a:effectRef idx="0">
            <a:scrgbClr r="0" g="0" b="0"/>
          </a:effectRef>
          <a:fontRef idx="minor">
            <a:schemeClr val="dk1"/>
          </a:fontRef>
        </p:style>
        <p:txBody>
          <a:bodyPr spcFirstLastPara="1" wrap="square" lIns="91425" tIns="91425" rIns="91425" bIns="91425" anchor="ctr" anchorCtr="0">
            <a:noAutofit/>
          </a:bodyPr>
          <a:lstStyle/>
          <a:p>
            <a:pPr marL="0" lvl="0" indent="0" algn="ctr" rtl="0">
              <a:spcBef>
                <a:spcPts val="0"/>
              </a:spcBef>
              <a:spcAft>
                <a:spcPts val="0"/>
              </a:spcAft>
              <a:buNone/>
            </a:pPr>
            <a:r>
              <a:rPr lang="en-US" sz="1000" dirty="0"/>
              <a:t>…</a:t>
            </a:r>
            <a:endParaRPr sz="1000" dirty="0"/>
          </a:p>
        </p:txBody>
      </p:sp>
      <p:sp>
        <p:nvSpPr>
          <p:cNvPr id="182" name="Google Shape;2055;p89">
            <a:extLst>
              <a:ext uri="{FF2B5EF4-FFF2-40B4-BE49-F238E27FC236}">
                <a16:creationId xmlns:a16="http://schemas.microsoft.com/office/drawing/2014/main" id="{A3959EB0-5B2D-48D4-B516-1E41CC0458D0}"/>
              </a:ext>
            </a:extLst>
          </p:cNvPr>
          <p:cNvSpPr/>
          <p:nvPr/>
        </p:nvSpPr>
        <p:spPr>
          <a:xfrm>
            <a:off x="6002218" y="4111954"/>
            <a:ext cx="185812" cy="185812"/>
          </a:xfrm>
          <a:prstGeom prst="rect">
            <a:avLst/>
          </a:prstGeom>
          <a:noFill/>
          <a:ln>
            <a:noFill/>
          </a:ln>
        </p:spPr>
        <p:style>
          <a:lnRef idx="0">
            <a:scrgbClr r="0" g="0" b="0"/>
          </a:lnRef>
          <a:fillRef idx="0">
            <a:scrgbClr r="0" g="0" b="0"/>
          </a:fillRef>
          <a:effectRef idx="0">
            <a:scrgbClr r="0" g="0" b="0"/>
          </a:effectRef>
          <a:fontRef idx="minor">
            <a:schemeClr val="dk1"/>
          </a:fontRef>
        </p:style>
        <p:txBody>
          <a:bodyPr spcFirstLastPara="1" wrap="square" lIns="91425" tIns="91425" rIns="91425" bIns="91425" anchor="ctr" anchorCtr="0">
            <a:noAutofit/>
          </a:bodyPr>
          <a:lstStyle/>
          <a:p>
            <a:pPr marL="0" lvl="0" indent="0" algn="ctr" rtl="0">
              <a:spcBef>
                <a:spcPts val="0"/>
              </a:spcBef>
              <a:spcAft>
                <a:spcPts val="0"/>
              </a:spcAft>
              <a:buNone/>
            </a:pPr>
            <a:r>
              <a:rPr lang="en-US" sz="1000" dirty="0"/>
              <a:t>…</a:t>
            </a:r>
            <a:endParaRPr sz="1000" dirty="0"/>
          </a:p>
        </p:txBody>
      </p:sp>
      <p:sp>
        <p:nvSpPr>
          <p:cNvPr id="183" name="Google Shape;2055;p89">
            <a:extLst>
              <a:ext uri="{FF2B5EF4-FFF2-40B4-BE49-F238E27FC236}">
                <a16:creationId xmlns:a16="http://schemas.microsoft.com/office/drawing/2014/main" id="{D0DB7B54-DC2F-4D2F-A346-A7B330172B8B}"/>
              </a:ext>
            </a:extLst>
          </p:cNvPr>
          <p:cNvSpPr/>
          <p:nvPr/>
        </p:nvSpPr>
        <p:spPr>
          <a:xfrm>
            <a:off x="6002218" y="2771866"/>
            <a:ext cx="185812" cy="185812"/>
          </a:xfrm>
          <a:prstGeom prst="rect">
            <a:avLst/>
          </a:prstGeom>
          <a:noFill/>
          <a:ln>
            <a:noFill/>
          </a:ln>
        </p:spPr>
        <p:style>
          <a:lnRef idx="0">
            <a:scrgbClr r="0" g="0" b="0"/>
          </a:lnRef>
          <a:fillRef idx="0">
            <a:scrgbClr r="0" g="0" b="0"/>
          </a:fillRef>
          <a:effectRef idx="0">
            <a:scrgbClr r="0" g="0" b="0"/>
          </a:effectRef>
          <a:fontRef idx="minor">
            <a:schemeClr val="dk1"/>
          </a:fontRef>
        </p:style>
        <p:txBody>
          <a:bodyPr spcFirstLastPara="1" wrap="square" lIns="91425" tIns="91425" rIns="91425" bIns="91425" anchor="ctr" anchorCtr="0">
            <a:noAutofit/>
          </a:bodyPr>
          <a:lstStyle/>
          <a:p>
            <a:pPr marL="0" lvl="0" indent="0" algn="ctr" rtl="0">
              <a:spcBef>
                <a:spcPts val="0"/>
              </a:spcBef>
              <a:spcAft>
                <a:spcPts val="0"/>
              </a:spcAft>
              <a:buNone/>
            </a:pPr>
            <a:r>
              <a:rPr lang="en-US" sz="1000" dirty="0"/>
              <a:t>…</a:t>
            </a:r>
            <a:endParaRPr sz="1000" dirty="0"/>
          </a:p>
        </p:txBody>
      </p:sp>
      <p:cxnSp>
        <p:nvCxnSpPr>
          <p:cNvPr id="184" name="Verbinder: gewinkelt 183">
            <a:extLst>
              <a:ext uri="{FF2B5EF4-FFF2-40B4-BE49-F238E27FC236}">
                <a16:creationId xmlns:a16="http://schemas.microsoft.com/office/drawing/2014/main" id="{3AE89285-D7C2-4FF0-B1A9-C5C792AE59D5}"/>
              </a:ext>
            </a:extLst>
          </p:cNvPr>
          <p:cNvCxnSpPr>
            <a:cxnSpLocks/>
            <a:stCxn id="2030" idx="2"/>
            <a:endCxn id="160" idx="1"/>
          </p:cNvCxnSpPr>
          <p:nvPr/>
        </p:nvCxnSpPr>
        <p:spPr>
          <a:xfrm rot="16200000" flipH="1">
            <a:off x="558808" y="2301865"/>
            <a:ext cx="2494733" cy="715848"/>
          </a:xfrm>
          <a:prstGeom prst="bentConnector2">
            <a:avLst/>
          </a:prstGeom>
          <a:ln w="285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5" name="Verbinder: gewinkelt 184">
            <a:extLst>
              <a:ext uri="{FF2B5EF4-FFF2-40B4-BE49-F238E27FC236}">
                <a16:creationId xmlns:a16="http://schemas.microsoft.com/office/drawing/2014/main" id="{987E84A8-769C-4CDF-BF3B-334523C00D81}"/>
              </a:ext>
            </a:extLst>
          </p:cNvPr>
          <p:cNvCxnSpPr>
            <a:cxnSpLocks/>
            <a:stCxn id="95" idx="2"/>
            <a:endCxn id="140" idx="1"/>
          </p:cNvCxnSpPr>
          <p:nvPr/>
        </p:nvCxnSpPr>
        <p:spPr>
          <a:xfrm rot="5400000" flipH="1" flipV="1">
            <a:off x="5859697" y="2705503"/>
            <a:ext cx="861790" cy="3073122"/>
          </a:xfrm>
          <a:prstGeom prst="bentConnector4">
            <a:avLst>
              <a:gd name="adj1" fmla="val -75877"/>
              <a:gd name="adj2" fmla="val 87760"/>
            </a:avLst>
          </a:prstGeom>
          <a:ln w="28575">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7" name="Verbinder: gewinkelt 186">
            <a:extLst>
              <a:ext uri="{FF2B5EF4-FFF2-40B4-BE49-F238E27FC236}">
                <a16:creationId xmlns:a16="http://schemas.microsoft.com/office/drawing/2014/main" id="{5A321E4B-1422-4401-A297-48D20CC287C2}"/>
              </a:ext>
            </a:extLst>
          </p:cNvPr>
          <p:cNvCxnSpPr>
            <a:cxnSpLocks/>
            <a:stCxn id="94" idx="2"/>
            <a:endCxn id="141" idx="1"/>
          </p:cNvCxnSpPr>
          <p:nvPr/>
        </p:nvCxnSpPr>
        <p:spPr>
          <a:xfrm rot="5400000" flipH="1" flipV="1">
            <a:off x="6664413" y="2078237"/>
            <a:ext cx="870151" cy="4319293"/>
          </a:xfrm>
          <a:prstGeom prst="bentConnector4">
            <a:avLst>
              <a:gd name="adj1" fmla="val -119277"/>
              <a:gd name="adj2" fmla="val 96335"/>
            </a:avLst>
          </a:prstGeom>
          <a:ln w="28575">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3" name="Verbinder: gewinkelt 192">
            <a:extLst>
              <a:ext uri="{FF2B5EF4-FFF2-40B4-BE49-F238E27FC236}">
                <a16:creationId xmlns:a16="http://schemas.microsoft.com/office/drawing/2014/main" id="{7997C3D7-68E5-406E-91E2-6776673FBC8A}"/>
              </a:ext>
            </a:extLst>
          </p:cNvPr>
          <p:cNvCxnSpPr>
            <a:cxnSpLocks/>
            <a:stCxn id="2001" idx="2"/>
            <a:endCxn id="140" idx="2"/>
          </p:cNvCxnSpPr>
          <p:nvPr/>
        </p:nvCxnSpPr>
        <p:spPr>
          <a:xfrm rot="5400000" flipH="1" flipV="1">
            <a:off x="4057354" y="1377129"/>
            <a:ext cx="1750306" cy="6967008"/>
          </a:xfrm>
          <a:prstGeom prst="bentConnector3">
            <a:avLst>
              <a:gd name="adj1" fmla="val -22068"/>
            </a:avLst>
          </a:prstGeom>
          <a:ln w="28575">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9" name="Verbinder: gewinkelt 198">
            <a:extLst>
              <a:ext uri="{FF2B5EF4-FFF2-40B4-BE49-F238E27FC236}">
                <a16:creationId xmlns:a16="http://schemas.microsoft.com/office/drawing/2014/main" id="{A49963AA-ABB2-4FCB-B516-1DBBCEB0998D}"/>
              </a:ext>
            </a:extLst>
          </p:cNvPr>
          <p:cNvCxnSpPr>
            <a:cxnSpLocks/>
            <a:stCxn id="2002" idx="2"/>
            <a:endCxn id="141" idx="2"/>
          </p:cNvCxnSpPr>
          <p:nvPr/>
        </p:nvCxnSpPr>
        <p:spPr>
          <a:xfrm rot="5400000" flipH="1" flipV="1">
            <a:off x="5538560" y="1426352"/>
            <a:ext cx="1752466" cy="6866402"/>
          </a:xfrm>
          <a:prstGeom prst="bentConnector3">
            <a:avLst>
              <a:gd name="adj1" fmla="val -13044"/>
            </a:avLst>
          </a:prstGeom>
          <a:ln w="28575">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7" name="Verbinder: gewinkelt 206">
            <a:extLst>
              <a:ext uri="{FF2B5EF4-FFF2-40B4-BE49-F238E27FC236}">
                <a16:creationId xmlns:a16="http://schemas.microsoft.com/office/drawing/2014/main" id="{ACFCE089-A5AE-45F1-977F-B51217F34254}"/>
              </a:ext>
            </a:extLst>
          </p:cNvPr>
          <p:cNvCxnSpPr>
            <a:cxnSpLocks/>
            <a:stCxn id="140" idx="0"/>
            <a:endCxn id="165" idx="2"/>
          </p:cNvCxnSpPr>
          <p:nvPr/>
        </p:nvCxnSpPr>
        <p:spPr>
          <a:xfrm flipH="1" flipV="1">
            <a:off x="8408080" y="3318600"/>
            <a:ext cx="7931" cy="318257"/>
          </a:xfrm>
          <a:prstGeom prst="straightConnector1">
            <a:avLst/>
          </a:prstGeom>
          <a:ln w="2857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0" name="Verbinder: gewinkelt 209">
            <a:extLst>
              <a:ext uri="{FF2B5EF4-FFF2-40B4-BE49-F238E27FC236}">
                <a16:creationId xmlns:a16="http://schemas.microsoft.com/office/drawing/2014/main" id="{C3B3CB78-CE19-47D8-8FD5-C472ACC96CFF}"/>
              </a:ext>
            </a:extLst>
          </p:cNvPr>
          <p:cNvCxnSpPr>
            <a:cxnSpLocks/>
            <a:stCxn id="141" idx="0"/>
            <a:endCxn id="165" idx="2"/>
          </p:cNvCxnSpPr>
          <p:nvPr/>
        </p:nvCxnSpPr>
        <p:spPr>
          <a:xfrm flipH="1" flipV="1">
            <a:off x="8408080" y="3318600"/>
            <a:ext cx="1439914" cy="303695"/>
          </a:xfrm>
          <a:prstGeom prst="straightConnector1">
            <a:avLst/>
          </a:prstGeom>
          <a:ln w="2857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3" name="Verbinder: gewinkelt 212">
            <a:extLst>
              <a:ext uri="{FF2B5EF4-FFF2-40B4-BE49-F238E27FC236}">
                <a16:creationId xmlns:a16="http://schemas.microsoft.com/office/drawing/2014/main" id="{9227B40E-3677-4102-B21E-A43ACD4BC697}"/>
              </a:ext>
            </a:extLst>
          </p:cNvPr>
          <p:cNvCxnSpPr>
            <a:cxnSpLocks/>
            <a:stCxn id="165" idx="0"/>
            <a:endCxn id="118" idx="2"/>
          </p:cNvCxnSpPr>
          <p:nvPr/>
        </p:nvCxnSpPr>
        <p:spPr>
          <a:xfrm rot="5400000" flipH="1" flipV="1">
            <a:off x="8109451" y="2696824"/>
            <a:ext cx="597980" cy="722"/>
          </a:xfrm>
          <a:prstGeom prst="bentConnector3">
            <a:avLst>
              <a:gd name="adj1" fmla="val 50000"/>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16" name="Verbinder: gewinkelt 215">
            <a:extLst>
              <a:ext uri="{FF2B5EF4-FFF2-40B4-BE49-F238E27FC236}">
                <a16:creationId xmlns:a16="http://schemas.microsoft.com/office/drawing/2014/main" id="{6EDD108C-2D19-4C08-A18F-4DF60849D25B}"/>
              </a:ext>
            </a:extLst>
          </p:cNvPr>
          <p:cNvCxnSpPr>
            <a:cxnSpLocks/>
            <a:stCxn id="118" idx="0"/>
            <a:endCxn id="137" idx="2"/>
          </p:cNvCxnSpPr>
          <p:nvPr/>
        </p:nvCxnSpPr>
        <p:spPr>
          <a:xfrm rot="16200000" flipV="1">
            <a:off x="8032144" y="1799237"/>
            <a:ext cx="752962" cy="354"/>
          </a:xfrm>
          <a:prstGeom prst="bentConnector3">
            <a:avLst>
              <a:gd name="adj1" fmla="val 50000"/>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220" name="Google Shape;2055;p89">
            <a:extLst>
              <a:ext uri="{FF2B5EF4-FFF2-40B4-BE49-F238E27FC236}">
                <a16:creationId xmlns:a16="http://schemas.microsoft.com/office/drawing/2014/main" id="{328C49B4-121C-44F6-ACDA-D3356068DD1B}"/>
              </a:ext>
            </a:extLst>
          </p:cNvPr>
          <p:cNvSpPr/>
          <p:nvPr/>
        </p:nvSpPr>
        <p:spPr>
          <a:xfrm>
            <a:off x="10565118" y="3364389"/>
            <a:ext cx="185812" cy="185812"/>
          </a:xfrm>
          <a:prstGeom prst="rect">
            <a:avLst/>
          </a:prstGeom>
          <a:noFill/>
          <a:ln>
            <a:noFill/>
          </a:ln>
        </p:spPr>
        <p:style>
          <a:lnRef idx="0">
            <a:scrgbClr r="0" g="0" b="0"/>
          </a:lnRef>
          <a:fillRef idx="0">
            <a:scrgbClr r="0" g="0" b="0"/>
          </a:fillRef>
          <a:effectRef idx="0">
            <a:scrgbClr r="0" g="0" b="0"/>
          </a:effectRef>
          <a:fontRef idx="minor">
            <a:schemeClr val="dk1"/>
          </a:fontRef>
        </p:style>
        <p:txBody>
          <a:bodyPr spcFirstLastPara="1" wrap="square" lIns="91425" tIns="91425" rIns="91425" bIns="91425" anchor="ctr" anchorCtr="0">
            <a:noAutofit/>
          </a:bodyPr>
          <a:lstStyle/>
          <a:p>
            <a:pPr marL="0" lvl="0" indent="0" algn="ctr" rtl="0">
              <a:spcBef>
                <a:spcPts val="0"/>
              </a:spcBef>
              <a:spcAft>
                <a:spcPts val="0"/>
              </a:spcAft>
              <a:buNone/>
            </a:pPr>
            <a:r>
              <a:rPr lang="en-US" sz="1000" dirty="0"/>
              <a:t>…</a:t>
            </a:r>
            <a:endParaRPr sz="1000" dirty="0"/>
          </a:p>
        </p:txBody>
      </p:sp>
      <mc:AlternateContent xmlns:mc="http://schemas.openxmlformats.org/markup-compatibility/2006" xmlns:a14="http://schemas.microsoft.com/office/drawing/2010/main">
        <mc:Choice Requires="a14">
          <p:sp>
            <p:nvSpPr>
              <p:cNvPr id="221" name="Textfeld 220">
                <a:extLst>
                  <a:ext uri="{FF2B5EF4-FFF2-40B4-BE49-F238E27FC236}">
                    <a16:creationId xmlns:a16="http://schemas.microsoft.com/office/drawing/2014/main" id="{9518CBFF-4964-47E8-9C5A-BBDB19EF04F5}"/>
                  </a:ext>
                </a:extLst>
              </p:cNvPr>
              <p:cNvSpPr txBox="1"/>
              <p:nvPr/>
            </p:nvSpPr>
            <p:spPr>
              <a:xfrm>
                <a:off x="4025277" y="2452511"/>
                <a:ext cx="589108" cy="34862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𝑒</m:t>
                          </m:r>
                        </m:e>
                        <m:sup>
                          <m:r>
                            <a:rPr lang="en-US" sz="1600" b="0" i="1" smtClean="0">
                              <a:solidFill>
                                <a:schemeClr val="tx1"/>
                              </a:solidFill>
                              <a:latin typeface="Cambria Math" panose="02040503050406030204" pitchFamily="18" charset="0"/>
                            </a:rPr>
                            <m:t>&lt;</m:t>
                          </m:r>
                          <m:r>
                            <a:rPr lang="en-US" sz="1600" b="0" i="1" smtClean="0">
                              <a:solidFill>
                                <a:schemeClr val="tx1"/>
                              </a:solidFill>
                              <a:latin typeface="Cambria Math" panose="02040503050406030204" pitchFamily="18" charset="0"/>
                            </a:rPr>
                            <m:t>2</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1</m:t>
                          </m:r>
                          <m:r>
                            <a:rPr lang="en-US" sz="1600" b="0" i="1" smtClean="0">
                              <a:solidFill>
                                <a:schemeClr val="tx1"/>
                              </a:solidFill>
                              <a:latin typeface="Cambria Math" panose="02040503050406030204" pitchFamily="18" charset="0"/>
                            </a:rPr>
                            <m:t>&gt;</m:t>
                          </m:r>
                        </m:sup>
                      </m:sSup>
                    </m:oMath>
                  </m:oMathPara>
                </a14:m>
                <a:endParaRPr lang="en-US" sz="1600" dirty="0">
                  <a:solidFill>
                    <a:schemeClr val="tx1"/>
                  </a:solidFill>
                </a:endParaRPr>
              </a:p>
            </p:txBody>
          </p:sp>
        </mc:Choice>
        <mc:Fallback xmlns="">
          <p:sp>
            <p:nvSpPr>
              <p:cNvPr id="221" name="Textfeld 220">
                <a:extLst>
                  <a:ext uri="{FF2B5EF4-FFF2-40B4-BE49-F238E27FC236}">
                    <a16:creationId xmlns:a16="http://schemas.microsoft.com/office/drawing/2014/main" id="{9518CBFF-4964-47E8-9C5A-BBDB19EF04F5}"/>
                  </a:ext>
                </a:extLst>
              </p:cNvPr>
              <p:cNvSpPr txBox="1">
                <a:spLocks noRot="1" noChangeAspect="1" noMove="1" noResize="1" noEditPoints="1" noAdjustHandles="1" noChangeArrowheads="1" noChangeShapeType="1" noTextEdit="1"/>
              </p:cNvSpPr>
              <p:nvPr/>
            </p:nvSpPr>
            <p:spPr>
              <a:xfrm>
                <a:off x="4025277" y="2452511"/>
                <a:ext cx="589108" cy="348622"/>
              </a:xfrm>
              <a:prstGeom prst="rect">
                <a:avLst/>
              </a:prstGeom>
              <a:blipFill>
                <a:blip r:embed="rId8"/>
                <a:stretch>
                  <a:fillRect r="-1489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2" name="Textfeld 221">
                <a:extLst>
                  <a:ext uri="{FF2B5EF4-FFF2-40B4-BE49-F238E27FC236}">
                    <a16:creationId xmlns:a16="http://schemas.microsoft.com/office/drawing/2014/main" id="{219A69C1-602C-464B-AF30-8C705B8CB0B4}"/>
                  </a:ext>
                </a:extLst>
              </p:cNvPr>
              <p:cNvSpPr txBox="1"/>
              <p:nvPr/>
            </p:nvSpPr>
            <p:spPr>
              <a:xfrm>
                <a:off x="4968263" y="2771141"/>
                <a:ext cx="589108" cy="34862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𝑒</m:t>
                          </m:r>
                        </m:e>
                        <m:sup>
                          <m:r>
                            <a:rPr lang="en-US" sz="1600" b="0" i="1" smtClean="0">
                              <a:solidFill>
                                <a:schemeClr val="tx1"/>
                              </a:solidFill>
                              <a:latin typeface="Cambria Math" panose="02040503050406030204" pitchFamily="18" charset="0"/>
                            </a:rPr>
                            <m:t>&lt;</m:t>
                          </m:r>
                          <m:r>
                            <a:rPr lang="en-US" sz="1600" b="0" i="1" smtClean="0">
                              <a:solidFill>
                                <a:schemeClr val="tx1"/>
                              </a:solidFill>
                              <a:latin typeface="Cambria Math" panose="02040503050406030204" pitchFamily="18" charset="0"/>
                            </a:rPr>
                            <m:t>2</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2</m:t>
                          </m:r>
                          <m:r>
                            <a:rPr lang="en-US" sz="1600" b="0" i="1" smtClean="0">
                              <a:solidFill>
                                <a:schemeClr val="tx1"/>
                              </a:solidFill>
                              <a:latin typeface="Cambria Math" panose="02040503050406030204" pitchFamily="18" charset="0"/>
                            </a:rPr>
                            <m:t>&gt;</m:t>
                          </m:r>
                        </m:sup>
                      </m:sSup>
                    </m:oMath>
                  </m:oMathPara>
                </a14:m>
                <a:endParaRPr lang="en-US" sz="1600" dirty="0">
                  <a:solidFill>
                    <a:schemeClr val="tx1"/>
                  </a:solidFill>
                </a:endParaRPr>
              </a:p>
            </p:txBody>
          </p:sp>
        </mc:Choice>
        <mc:Fallback xmlns="">
          <p:sp>
            <p:nvSpPr>
              <p:cNvPr id="222" name="Textfeld 221">
                <a:extLst>
                  <a:ext uri="{FF2B5EF4-FFF2-40B4-BE49-F238E27FC236}">
                    <a16:creationId xmlns:a16="http://schemas.microsoft.com/office/drawing/2014/main" id="{219A69C1-602C-464B-AF30-8C705B8CB0B4}"/>
                  </a:ext>
                </a:extLst>
              </p:cNvPr>
              <p:cNvSpPr txBox="1">
                <a:spLocks noRot="1" noChangeAspect="1" noMove="1" noResize="1" noEditPoints="1" noAdjustHandles="1" noChangeArrowheads="1" noChangeShapeType="1" noTextEdit="1"/>
              </p:cNvSpPr>
              <p:nvPr/>
            </p:nvSpPr>
            <p:spPr>
              <a:xfrm>
                <a:off x="4968263" y="2771141"/>
                <a:ext cx="589108" cy="348622"/>
              </a:xfrm>
              <a:prstGeom prst="rect">
                <a:avLst/>
              </a:prstGeom>
              <a:blipFill>
                <a:blip r:embed="rId9"/>
                <a:stretch>
                  <a:fillRect r="-144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3" name="Textfeld 222">
                <a:extLst>
                  <a:ext uri="{FF2B5EF4-FFF2-40B4-BE49-F238E27FC236}">
                    <a16:creationId xmlns:a16="http://schemas.microsoft.com/office/drawing/2014/main" id="{FFE349E0-3909-4AC6-80FA-74432323DDDF}"/>
                  </a:ext>
                </a:extLst>
              </p:cNvPr>
              <p:cNvSpPr txBox="1"/>
              <p:nvPr/>
            </p:nvSpPr>
            <p:spPr>
              <a:xfrm>
                <a:off x="4072017" y="4200070"/>
                <a:ext cx="589108"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𝑤</m:t>
                          </m:r>
                        </m:e>
                        <m:sup>
                          <m:r>
                            <a:rPr lang="en-US" sz="1600" b="0" i="1" smtClean="0">
                              <a:solidFill>
                                <a:schemeClr val="tx1"/>
                              </a:solidFill>
                              <a:latin typeface="Cambria Math" panose="02040503050406030204" pitchFamily="18" charset="0"/>
                            </a:rPr>
                            <m:t>&lt;</m:t>
                          </m:r>
                          <m:r>
                            <a:rPr lang="en-US" sz="1600" b="0" i="1" smtClean="0">
                              <a:solidFill>
                                <a:schemeClr val="tx1"/>
                              </a:solidFill>
                              <a:latin typeface="Cambria Math" panose="02040503050406030204" pitchFamily="18" charset="0"/>
                            </a:rPr>
                            <m:t>2</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1</m:t>
                          </m:r>
                          <m:r>
                            <a:rPr lang="en-US" sz="1600" b="0" i="1" smtClean="0">
                              <a:solidFill>
                                <a:schemeClr val="tx1"/>
                              </a:solidFill>
                              <a:latin typeface="Cambria Math" panose="02040503050406030204" pitchFamily="18" charset="0"/>
                            </a:rPr>
                            <m:t>&gt;</m:t>
                          </m:r>
                        </m:sup>
                      </m:sSup>
                    </m:oMath>
                  </m:oMathPara>
                </a14:m>
                <a:endParaRPr lang="en-US" sz="1600" dirty="0">
                  <a:solidFill>
                    <a:schemeClr val="tx1"/>
                  </a:solidFill>
                </a:endParaRPr>
              </a:p>
            </p:txBody>
          </p:sp>
        </mc:Choice>
        <mc:Fallback xmlns="">
          <p:sp>
            <p:nvSpPr>
              <p:cNvPr id="223" name="Textfeld 222">
                <a:extLst>
                  <a:ext uri="{FF2B5EF4-FFF2-40B4-BE49-F238E27FC236}">
                    <a16:creationId xmlns:a16="http://schemas.microsoft.com/office/drawing/2014/main" id="{FFE349E0-3909-4AC6-80FA-74432323DDDF}"/>
                  </a:ext>
                </a:extLst>
              </p:cNvPr>
              <p:cNvSpPr txBox="1">
                <a:spLocks noRot="1" noChangeAspect="1" noMove="1" noResize="1" noEditPoints="1" noAdjustHandles="1" noChangeArrowheads="1" noChangeShapeType="1" noTextEdit="1"/>
              </p:cNvSpPr>
              <p:nvPr/>
            </p:nvSpPr>
            <p:spPr>
              <a:xfrm>
                <a:off x="4072017" y="4200070"/>
                <a:ext cx="589108" cy="338554"/>
              </a:xfrm>
              <a:prstGeom prst="rect">
                <a:avLst/>
              </a:prstGeom>
              <a:blipFill>
                <a:blip r:embed="rId10"/>
                <a:stretch>
                  <a:fillRect r="-2268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6" name="Textfeld 255">
                <a:extLst>
                  <a:ext uri="{FF2B5EF4-FFF2-40B4-BE49-F238E27FC236}">
                    <a16:creationId xmlns:a16="http://schemas.microsoft.com/office/drawing/2014/main" id="{3B2BCAF4-9973-4388-8BA9-B2AC13FD0426}"/>
                  </a:ext>
                </a:extLst>
              </p:cNvPr>
              <p:cNvSpPr txBox="1"/>
              <p:nvPr/>
            </p:nvSpPr>
            <p:spPr>
              <a:xfrm>
                <a:off x="5189805" y="4188678"/>
                <a:ext cx="589108"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𝑤</m:t>
                          </m:r>
                        </m:e>
                        <m:sup>
                          <m:r>
                            <a:rPr lang="en-US" sz="1600" b="0" i="1" smtClean="0">
                              <a:solidFill>
                                <a:schemeClr val="tx1"/>
                              </a:solidFill>
                              <a:latin typeface="Cambria Math" panose="02040503050406030204" pitchFamily="18" charset="0"/>
                            </a:rPr>
                            <m:t>&lt;</m:t>
                          </m:r>
                          <m:r>
                            <a:rPr lang="en-US" sz="1600" b="0" i="1" smtClean="0">
                              <a:solidFill>
                                <a:schemeClr val="tx1"/>
                              </a:solidFill>
                              <a:latin typeface="Cambria Math" panose="02040503050406030204" pitchFamily="18" charset="0"/>
                            </a:rPr>
                            <m:t>2</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2</m:t>
                          </m:r>
                          <m:r>
                            <a:rPr lang="en-US" sz="1600" b="0" i="1" smtClean="0">
                              <a:solidFill>
                                <a:schemeClr val="tx1"/>
                              </a:solidFill>
                              <a:latin typeface="Cambria Math" panose="02040503050406030204" pitchFamily="18" charset="0"/>
                            </a:rPr>
                            <m:t>&gt;</m:t>
                          </m:r>
                        </m:sup>
                      </m:sSup>
                    </m:oMath>
                  </m:oMathPara>
                </a14:m>
                <a:endParaRPr lang="en-US" sz="1600" dirty="0">
                  <a:solidFill>
                    <a:schemeClr val="tx1"/>
                  </a:solidFill>
                </a:endParaRPr>
              </a:p>
            </p:txBody>
          </p:sp>
        </mc:Choice>
        <mc:Fallback xmlns="">
          <p:sp>
            <p:nvSpPr>
              <p:cNvPr id="256" name="Textfeld 255">
                <a:extLst>
                  <a:ext uri="{FF2B5EF4-FFF2-40B4-BE49-F238E27FC236}">
                    <a16:creationId xmlns:a16="http://schemas.microsoft.com/office/drawing/2014/main" id="{3B2BCAF4-9973-4388-8BA9-B2AC13FD0426}"/>
                  </a:ext>
                </a:extLst>
              </p:cNvPr>
              <p:cNvSpPr txBox="1">
                <a:spLocks noRot="1" noChangeAspect="1" noMove="1" noResize="1" noEditPoints="1" noAdjustHandles="1" noChangeArrowheads="1" noChangeShapeType="1" noTextEdit="1"/>
              </p:cNvSpPr>
              <p:nvPr/>
            </p:nvSpPr>
            <p:spPr>
              <a:xfrm>
                <a:off x="5189805" y="4188678"/>
                <a:ext cx="589108" cy="338554"/>
              </a:xfrm>
              <a:prstGeom prst="rect">
                <a:avLst/>
              </a:prstGeom>
              <a:blipFill>
                <a:blip r:embed="rId11"/>
                <a:stretch>
                  <a:fillRect r="-2268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1" name="Textfeld 260">
                <a:extLst>
                  <a:ext uri="{FF2B5EF4-FFF2-40B4-BE49-F238E27FC236}">
                    <a16:creationId xmlns:a16="http://schemas.microsoft.com/office/drawing/2014/main" id="{E0BFE212-AE45-4195-8A15-9707D5F13169}"/>
                  </a:ext>
                </a:extLst>
              </p:cNvPr>
              <p:cNvSpPr txBox="1"/>
              <p:nvPr/>
            </p:nvSpPr>
            <p:spPr>
              <a:xfrm>
                <a:off x="7435395" y="4134394"/>
                <a:ext cx="589108"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𝑤</m:t>
                          </m:r>
                        </m:e>
                        <m:sup>
                          <m:r>
                            <a:rPr lang="en-US" sz="1600" b="0" i="1" smtClean="0">
                              <a:solidFill>
                                <a:schemeClr val="tx1"/>
                              </a:solidFill>
                              <a:latin typeface="Cambria Math" panose="02040503050406030204" pitchFamily="18" charset="0"/>
                            </a:rPr>
                            <m:t>&lt;</m:t>
                          </m:r>
                          <m:r>
                            <a:rPr lang="en-US" sz="1600" b="0" i="1" smtClean="0">
                              <a:solidFill>
                                <a:schemeClr val="tx1"/>
                              </a:solidFill>
                              <a:latin typeface="Cambria Math" panose="02040503050406030204" pitchFamily="18" charset="0"/>
                            </a:rPr>
                            <m:t>2</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1</m:t>
                          </m:r>
                          <m:r>
                            <a:rPr lang="en-US" sz="1600" b="0" i="1" smtClean="0">
                              <a:solidFill>
                                <a:schemeClr val="tx1"/>
                              </a:solidFill>
                              <a:latin typeface="Cambria Math" panose="02040503050406030204" pitchFamily="18" charset="0"/>
                            </a:rPr>
                            <m:t>&gt;</m:t>
                          </m:r>
                        </m:sup>
                      </m:sSup>
                    </m:oMath>
                  </m:oMathPara>
                </a14:m>
                <a:endParaRPr lang="en-US" sz="1600" dirty="0">
                  <a:solidFill>
                    <a:schemeClr val="tx1"/>
                  </a:solidFill>
                </a:endParaRPr>
              </a:p>
            </p:txBody>
          </p:sp>
        </mc:Choice>
        <mc:Fallback xmlns="">
          <p:sp>
            <p:nvSpPr>
              <p:cNvPr id="261" name="Textfeld 260">
                <a:extLst>
                  <a:ext uri="{FF2B5EF4-FFF2-40B4-BE49-F238E27FC236}">
                    <a16:creationId xmlns:a16="http://schemas.microsoft.com/office/drawing/2014/main" xmlns:a14="http://schemas.microsoft.com/office/drawing/2010/main" xmlns="" id="{E0BFE212-AE45-4195-8A15-9707D5F13169}"/>
                  </a:ext>
                </a:extLst>
              </p:cNvPr>
              <p:cNvSpPr txBox="1">
                <a:spLocks noRot="1" noChangeAspect="1" noMove="1" noResize="1" noEditPoints="1" noAdjustHandles="1" noChangeArrowheads="1" noChangeShapeType="1" noTextEdit="1"/>
              </p:cNvSpPr>
              <p:nvPr/>
            </p:nvSpPr>
            <p:spPr>
              <a:xfrm>
                <a:off x="7435395" y="4134394"/>
                <a:ext cx="589108" cy="338554"/>
              </a:xfrm>
              <a:prstGeom prst="rect">
                <a:avLst/>
              </a:prstGeom>
              <a:blipFill rotWithShape="0">
                <a:blip r:embed="rId12"/>
                <a:stretch>
                  <a:fillRect r="-239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3" name="Textfeld 262">
                <a:extLst>
                  <a:ext uri="{FF2B5EF4-FFF2-40B4-BE49-F238E27FC236}">
                    <a16:creationId xmlns:a16="http://schemas.microsoft.com/office/drawing/2014/main" id="{F06DD938-4E1E-47BD-83B6-55FB03127598}"/>
                  </a:ext>
                </a:extLst>
              </p:cNvPr>
              <p:cNvSpPr txBox="1"/>
              <p:nvPr/>
            </p:nvSpPr>
            <p:spPr>
              <a:xfrm>
                <a:off x="9050104" y="4163832"/>
                <a:ext cx="589108"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𝑤</m:t>
                          </m:r>
                        </m:e>
                        <m:sup>
                          <m:r>
                            <a:rPr lang="en-US" sz="1600" b="0" i="1" smtClean="0">
                              <a:solidFill>
                                <a:schemeClr val="tx1"/>
                              </a:solidFill>
                              <a:latin typeface="Cambria Math" panose="02040503050406030204" pitchFamily="18" charset="0"/>
                            </a:rPr>
                            <m:t>&lt;</m:t>
                          </m:r>
                          <m:r>
                            <a:rPr lang="en-US" sz="1600" b="0" i="1" smtClean="0">
                              <a:solidFill>
                                <a:schemeClr val="tx1"/>
                              </a:solidFill>
                              <a:latin typeface="Cambria Math" panose="02040503050406030204" pitchFamily="18" charset="0"/>
                            </a:rPr>
                            <m:t>2</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2</m:t>
                          </m:r>
                          <m:r>
                            <a:rPr lang="en-US" sz="1600" b="0" i="1" smtClean="0">
                              <a:solidFill>
                                <a:schemeClr val="tx1"/>
                              </a:solidFill>
                              <a:latin typeface="Cambria Math" panose="02040503050406030204" pitchFamily="18" charset="0"/>
                            </a:rPr>
                            <m:t>&gt;</m:t>
                          </m:r>
                        </m:sup>
                      </m:sSup>
                    </m:oMath>
                  </m:oMathPara>
                </a14:m>
                <a:endParaRPr lang="en-US" sz="1600" dirty="0">
                  <a:solidFill>
                    <a:schemeClr val="tx1"/>
                  </a:solidFill>
                </a:endParaRPr>
              </a:p>
            </p:txBody>
          </p:sp>
        </mc:Choice>
        <mc:Fallback xmlns="">
          <p:sp>
            <p:nvSpPr>
              <p:cNvPr id="263" name="Textfeld 262">
                <a:extLst>
                  <a:ext uri="{FF2B5EF4-FFF2-40B4-BE49-F238E27FC236}">
                    <a16:creationId xmlns:a16="http://schemas.microsoft.com/office/drawing/2014/main" id="{F06DD938-4E1E-47BD-83B6-55FB03127598}"/>
                  </a:ext>
                </a:extLst>
              </p:cNvPr>
              <p:cNvSpPr txBox="1">
                <a:spLocks noRot="1" noChangeAspect="1" noMove="1" noResize="1" noEditPoints="1" noAdjustHandles="1" noChangeArrowheads="1" noChangeShapeType="1" noTextEdit="1"/>
              </p:cNvSpPr>
              <p:nvPr/>
            </p:nvSpPr>
            <p:spPr>
              <a:xfrm>
                <a:off x="9050104" y="4163832"/>
                <a:ext cx="589108" cy="338554"/>
              </a:xfrm>
              <a:prstGeom prst="rect">
                <a:avLst/>
              </a:prstGeom>
              <a:blipFill>
                <a:blip r:embed="rId13"/>
                <a:stretch>
                  <a:fillRect r="-212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4" name="Textfeld 263">
                <a:extLst>
                  <a:ext uri="{FF2B5EF4-FFF2-40B4-BE49-F238E27FC236}">
                    <a16:creationId xmlns:a16="http://schemas.microsoft.com/office/drawing/2014/main" id="{803AAD68-82E7-43B0-90D8-AAEC52A857A8}"/>
                  </a:ext>
                </a:extLst>
              </p:cNvPr>
              <p:cNvSpPr txBox="1"/>
              <p:nvPr/>
            </p:nvSpPr>
            <p:spPr>
              <a:xfrm>
                <a:off x="8358373" y="4128871"/>
                <a:ext cx="589108"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𝑎</m:t>
                          </m:r>
                        </m:e>
                        <m:sup>
                          <m:r>
                            <a:rPr lang="en-US" sz="1600" b="0" i="1" smtClean="0">
                              <a:solidFill>
                                <a:schemeClr val="tx1"/>
                              </a:solidFill>
                              <a:latin typeface="Cambria Math" panose="02040503050406030204" pitchFamily="18" charset="0"/>
                            </a:rPr>
                            <m:t>&lt;</m:t>
                          </m:r>
                          <m:r>
                            <a:rPr lang="en-US" sz="1600" b="0" i="1" smtClean="0">
                              <a:solidFill>
                                <a:schemeClr val="tx1"/>
                              </a:solidFill>
                              <a:latin typeface="Cambria Math" panose="02040503050406030204" pitchFamily="18" charset="0"/>
                            </a:rPr>
                            <m:t>1</m:t>
                          </m:r>
                          <m:r>
                            <a:rPr lang="en-US" sz="1600" b="0" i="1" smtClean="0">
                              <a:solidFill>
                                <a:schemeClr val="tx1"/>
                              </a:solidFill>
                              <a:latin typeface="Cambria Math" panose="02040503050406030204" pitchFamily="18" charset="0"/>
                            </a:rPr>
                            <m:t>&gt;</m:t>
                          </m:r>
                        </m:sup>
                      </m:sSup>
                    </m:oMath>
                  </m:oMathPara>
                </a14:m>
                <a:endParaRPr lang="en-US" sz="1600" dirty="0">
                  <a:solidFill>
                    <a:schemeClr val="tx1"/>
                  </a:solidFill>
                </a:endParaRPr>
              </a:p>
            </p:txBody>
          </p:sp>
        </mc:Choice>
        <mc:Fallback xmlns="">
          <p:sp>
            <p:nvSpPr>
              <p:cNvPr id="264" name="Textfeld 263">
                <a:extLst>
                  <a:ext uri="{FF2B5EF4-FFF2-40B4-BE49-F238E27FC236}">
                    <a16:creationId xmlns:a16="http://schemas.microsoft.com/office/drawing/2014/main" id="{803AAD68-82E7-43B0-90D8-AAEC52A857A8}"/>
                  </a:ext>
                </a:extLst>
              </p:cNvPr>
              <p:cNvSpPr txBox="1">
                <a:spLocks noRot="1" noChangeAspect="1" noMove="1" noResize="1" noEditPoints="1" noAdjustHandles="1" noChangeArrowheads="1" noChangeShapeType="1" noTextEdit="1"/>
              </p:cNvSpPr>
              <p:nvPr/>
            </p:nvSpPr>
            <p:spPr>
              <a:xfrm>
                <a:off x="8358373" y="4128871"/>
                <a:ext cx="589108" cy="338554"/>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5" name="Textfeld 264">
                <a:extLst>
                  <a:ext uri="{FF2B5EF4-FFF2-40B4-BE49-F238E27FC236}">
                    <a16:creationId xmlns:a16="http://schemas.microsoft.com/office/drawing/2014/main" id="{66B4C34F-43CD-4974-8CD1-E931C159AF62}"/>
                  </a:ext>
                </a:extLst>
              </p:cNvPr>
              <p:cNvSpPr txBox="1"/>
              <p:nvPr/>
            </p:nvSpPr>
            <p:spPr>
              <a:xfrm>
                <a:off x="9856809" y="4134394"/>
                <a:ext cx="589108"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𝑎</m:t>
                          </m:r>
                        </m:e>
                        <m:sup>
                          <m:r>
                            <a:rPr lang="en-US" sz="1600" b="0" i="1" smtClean="0">
                              <a:solidFill>
                                <a:schemeClr val="tx1"/>
                              </a:solidFill>
                              <a:latin typeface="Cambria Math" panose="02040503050406030204" pitchFamily="18" charset="0"/>
                            </a:rPr>
                            <m:t>&lt;</m:t>
                          </m:r>
                          <m:r>
                            <a:rPr lang="en-US" sz="1600" b="0" i="1" smtClean="0">
                              <a:solidFill>
                                <a:schemeClr val="tx1"/>
                              </a:solidFill>
                              <a:latin typeface="Cambria Math" panose="02040503050406030204" pitchFamily="18" charset="0"/>
                            </a:rPr>
                            <m:t>2</m:t>
                          </m:r>
                          <m:r>
                            <a:rPr lang="en-US" sz="1600" b="0" i="1" smtClean="0">
                              <a:solidFill>
                                <a:schemeClr val="tx1"/>
                              </a:solidFill>
                              <a:latin typeface="Cambria Math" panose="02040503050406030204" pitchFamily="18" charset="0"/>
                            </a:rPr>
                            <m:t>&gt;</m:t>
                          </m:r>
                        </m:sup>
                      </m:sSup>
                    </m:oMath>
                  </m:oMathPara>
                </a14:m>
                <a:endParaRPr lang="en-US" sz="1600" dirty="0">
                  <a:solidFill>
                    <a:schemeClr val="tx1"/>
                  </a:solidFill>
                </a:endParaRPr>
              </a:p>
            </p:txBody>
          </p:sp>
        </mc:Choice>
        <mc:Fallback xmlns="">
          <p:sp>
            <p:nvSpPr>
              <p:cNvPr id="265" name="Textfeld 264">
                <a:extLst>
                  <a:ext uri="{FF2B5EF4-FFF2-40B4-BE49-F238E27FC236}">
                    <a16:creationId xmlns:a16="http://schemas.microsoft.com/office/drawing/2014/main" id="{66B4C34F-43CD-4974-8CD1-E931C159AF62}"/>
                  </a:ext>
                </a:extLst>
              </p:cNvPr>
              <p:cNvSpPr txBox="1">
                <a:spLocks noRot="1" noChangeAspect="1" noMove="1" noResize="1" noEditPoints="1" noAdjustHandles="1" noChangeArrowheads="1" noChangeShapeType="1" noTextEdit="1"/>
              </p:cNvSpPr>
              <p:nvPr/>
            </p:nvSpPr>
            <p:spPr>
              <a:xfrm>
                <a:off x="9856809" y="4134394"/>
                <a:ext cx="589108" cy="338554"/>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6" name="Textfeld 265">
                <a:extLst>
                  <a:ext uri="{FF2B5EF4-FFF2-40B4-BE49-F238E27FC236}">
                    <a16:creationId xmlns:a16="http://schemas.microsoft.com/office/drawing/2014/main" id="{4D633056-C24D-4C65-B2F5-369D52C8A252}"/>
                  </a:ext>
                </a:extLst>
              </p:cNvPr>
              <p:cNvSpPr txBox="1"/>
              <p:nvPr/>
            </p:nvSpPr>
            <p:spPr>
              <a:xfrm>
                <a:off x="1727793" y="4157311"/>
                <a:ext cx="589108"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𝑎</m:t>
                          </m:r>
                        </m:e>
                        <m:sup>
                          <m:r>
                            <a:rPr lang="en-US" sz="1600" b="0" i="1" smtClean="0">
                              <a:solidFill>
                                <a:schemeClr val="tx1"/>
                              </a:solidFill>
                              <a:latin typeface="Cambria Math" panose="02040503050406030204" pitchFamily="18" charset="0"/>
                            </a:rPr>
                            <m:t>&lt;</m:t>
                          </m:r>
                          <m:r>
                            <a:rPr lang="en-US" sz="1600" b="0" i="1" smtClean="0">
                              <a:solidFill>
                                <a:schemeClr val="tx1"/>
                              </a:solidFill>
                              <a:latin typeface="Cambria Math" panose="02040503050406030204" pitchFamily="18" charset="0"/>
                            </a:rPr>
                            <m:t>1</m:t>
                          </m:r>
                          <m:r>
                            <a:rPr lang="en-US" sz="1600" b="0" i="1" smtClean="0">
                              <a:solidFill>
                                <a:schemeClr val="tx1"/>
                              </a:solidFill>
                              <a:latin typeface="Cambria Math" panose="02040503050406030204" pitchFamily="18" charset="0"/>
                            </a:rPr>
                            <m:t>&gt;</m:t>
                          </m:r>
                        </m:sup>
                      </m:sSup>
                    </m:oMath>
                  </m:oMathPara>
                </a14:m>
                <a:endParaRPr lang="en-US" sz="1600" dirty="0">
                  <a:solidFill>
                    <a:schemeClr val="tx1"/>
                  </a:solidFill>
                </a:endParaRPr>
              </a:p>
            </p:txBody>
          </p:sp>
        </mc:Choice>
        <mc:Fallback xmlns="">
          <p:sp>
            <p:nvSpPr>
              <p:cNvPr id="266" name="Textfeld 265">
                <a:extLst>
                  <a:ext uri="{FF2B5EF4-FFF2-40B4-BE49-F238E27FC236}">
                    <a16:creationId xmlns:a16="http://schemas.microsoft.com/office/drawing/2014/main" id="{4D633056-C24D-4C65-B2F5-369D52C8A252}"/>
                  </a:ext>
                </a:extLst>
              </p:cNvPr>
              <p:cNvSpPr txBox="1">
                <a:spLocks noRot="1" noChangeAspect="1" noMove="1" noResize="1" noEditPoints="1" noAdjustHandles="1" noChangeArrowheads="1" noChangeShapeType="1" noTextEdit="1"/>
              </p:cNvSpPr>
              <p:nvPr/>
            </p:nvSpPr>
            <p:spPr>
              <a:xfrm>
                <a:off x="1727793" y="4157311"/>
                <a:ext cx="589108" cy="338554"/>
              </a:xfrm>
              <a:prstGeom prst="rect">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7" name="Textfeld 266">
                <a:extLst>
                  <a:ext uri="{FF2B5EF4-FFF2-40B4-BE49-F238E27FC236}">
                    <a16:creationId xmlns:a16="http://schemas.microsoft.com/office/drawing/2014/main" id="{F2412394-5F71-4C07-9621-08B1AE88A35F}"/>
                  </a:ext>
                </a:extLst>
              </p:cNvPr>
              <p:cNvSpPr txBox="1"/>
              <p:nvPr/>
            </p:nvSpPr>
            <p:spPr>
              <a:xfrm>
                <a:off x="2425398" y="4158365"/>
                <a:ext cx="589108"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𝑎</m:t>
                          </m:r>
                        </m:e>
                        <m:sup>
                          <m:r>
                            <a:rPr lang="en-US" sz="1600" b="0" i="1" smtClean="0">
                              <a:solidFill>
                                <a:schemeClr val="tx1"/>
                              </a:solidFill>
                              <a:latin typeface="Cambria Math" panose="02040503050406030204" pitchFamily="18" charset="0"/>
                            </a:rPr>
                            <m:t>&lt;</m:t>
                          </m:r>
                          <m:r>
                            <a:rPr lang="en-US" sz="1600" b="0" i="1" smtClean="0">
                              <a:solidFill>
                                <a:schemeClr val="tx1"/>
                              </a:solidFill>
                              <a:latin typeface="Cambria Math" panose="02040503050406030204" pitchFamily="18" charset="0"/>
                            </a:rPr>
                            <m:t>2</m:t>
                          </m:r>
                          <m:r>
                            <a:rPr lang="en-US" sz="1600" b="0" i="1" smtClean="0">
                              <a:solidFill>
                                <a:schemeClr val="tx1"/>
                              </a:solidFill>
                              <a:latin typeface="Cambria Math" panose="02040503050406030204" pitchFamily="18" charset="0"/>
                            </a:rPr>
                            <m:t>&gt;</m:t>
                          </m:r>
                        </m:sup>
                      </m:sSup>
                    </m:oMath>
                  </m:oMathPara>
                </a14:m>
                <a:endParaRPr lang="en-US" sz="1600" dirty="0">
                  <a:solidFill>
                    <a:schemeClr val="tx1"/>
                  </a:solidFill>
                </a:endParaRPr>
              </a:p>
            </p:txBody>
          </p:sp>
        </mc:Choice>
        <mc:Fallback xmlns="">
          <p:sp>
            <p:nvSpPr>
              <p:cNvPr id="267" name="Textfeld 266">
                <a:extLst>
                  <a:ext uri="{FF2B5EF4-FFF2-40B4-BE49-F238E27FC236}">
                    <a16:creationId xmlns:a16="http://schemas.microsoft.com/office/drawing/2014/main" id="{F2412394-5F71-4C07-9621-08B1AE88A35F}"/>
                  </a:ext>
                </a:extLst>
              </p:cNvPr>
              <p:cNvSpPr txBox="1">
                <a:spLocks noRot="1" noChangeAspect="1" noMove="1" noResize="1" noEditPoints="1" noAdjustHandles="1" noChangeArrowheads="1" noChangeShapeType="1" noTextEdit="1"/>
              </p:cNvSpPr>
              <p:nvPr/>
            </p:nvSpPr>
            <p:spPr>
              <a:xfrm>
                <a:off x="2425398" y="4158365"/>
                <a:ext cx="589108" cy="338554"/>
              </a:xfrm>
              <a:prstGeom prst="rect">
                <a:avLst/>
              </a:prstGeom>
              <a:blipFill>
                <a:blip r:embed="rId1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8" name="Textfeld 267">
                <a:extLst>
                  <a:ext uri="{FF2B5EF4-FFF2-40B4-BE49-F238E27FC236}">
                    <a16:creationId xmlns:a16="http://schemas.microsoft.com/office/drawing/2014/main" id="{A33C70A6-35E5-4A4B-B704-2105AEC72B1D}"/>
                  </a:ext>
                </a:extLst>
              </p:cNvPr>
              <p:cNvSpPr txBox="1"/>
              <p:nvPr/>
            </p:nvSpPr>
            <p:spPr>
              <a:xfrm>
                <a:off x="797783" y="3470447"/>
                <a:ext cx="589108"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𝑠</m:t>
                          </m:r>
                        </m:e>
                        <m:sup>
                          <m:r>
                            <a:rPr lang="en-US" sz="1600" b="0" i="1" smtClean="0">
                              <a:solidFill>
                                <a:schemeClr val="tx1"/>
                              </a:solidFill>
                              <a:latin typeface="Cambria Math" panose="02040503050406030204" pitchFamily="18" charset="0"/>
                            </a:rPr>
                            <m:t>&lt;</m:t>
                          </m:r>
                          <m:r>
                            <a:rPr lang="en-US" sz="1600" b="0" i="1" smtClean="0">
                              <a:solidFill>
                                <a:schemeClr val="tx1"/>
                              </a:solidFill>
                              <a:latin typeface="Cambria Math" panose="02040503050406030204" pitchFamily="18" charset="0"/>
                            </a:rPr>
                            <m:t>1</m:t>
                          </m:r>
                          <m:r>
                            <a:rPr lang="en-US" sz="1600" b="0" i="1" smtClean="0">
                              <a:solidFill>
                                <a:schemeClr val="tx1"/>
                              </a:solidFill>
                              <a:latin typeface="Cambria Math" panose="02040503050406030204" pitchFamily="18" charset="0"/>
                            </a:rPr>
                            <m:t>&gt;</m:t>
                          </m:r>
                        </m:sup>
                      </m:sSup>
                    </m:oMath>
                  </m:oMathPara>
                </a14:m>
                <a:endParaRPr lang="en-US" sz="1600" dirty="0">
                  <a:solidFill>
                    <a:schemeClr val="tx1"/>
                  </a:solidFill>
                </a:endParaRPr>
              </a:p>
            </p:txBody>
          </p:sp>
        </mc:Choice>
        <mc:Fallback xmlns="">
          <p:sp>
            <p:nvSpPr>
              <p:cNvPr id="268" name="Textfeld 267">
                <a:extLst>
                  <a:ext uri="{FF2B5EF4-FFF2-40B4-BE49-F238E27FC236}">
                    <a16:creationId xmlns:a16="http://schemas.microsoft.com/office/drawing/2014/main" xmlns:a14="http://schemas.microsoft.com/office/drawing/2010/main" xmlns="" id="{A33C70A6-35E5-4A4B-B704-2105AEC72B1D}"/>
                  </a:ext>
                </a:extLst>
              </p:cNvPr>
              <p:cNvSpPr txBox="1">
                <a:spLocks noRot="1" noChangeAspect="1" noMove="1" noResize="1" noEditPoints="1" noAdjustHandles="1" noChangeArrowheads="1" noChangeShapeType="1" noTextEdit="1"/>
              </p:cNvSpPr>
              <p:nvPr/>
            </p:nvSpPr>
            <p:spPr>
              <a:xfrm>
                <a:off x="797783" y="3470447"/>
                <a:ext cx="589108" cy="338554"/>
              </a:xfrm>
              <a:prstGeom prst="rect">
                <a:avLst/>
              </a:prstGeom>
              <a:blipFill rotWithShape="0">
                <a:blip r:embed="rId1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feld 17">
                <a:extLst>
                  <a:ext uri="{FF2B5EF4-FFF2-40B4-BE49-F238E27FC236}">
                    <a16:creationId xmlns:a16="http://schemas.microsoft.com/office/drawing/2014/main" id="{227E17EA-2912-466C-8002-28C0E0013D64}"/>
                  </a:ext>
                </a:extLst>
              </p:cNvPr>
              <p:cNvSpPr txBox="1"/>
              <p:nvPr/>
            </p:nvSpPr>
            <p:spPr>
              <a:xfrm>
                <a:off x="1530094" y="2300392"/>
                <a:ext cx="2200754" cy="31470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&lt;</m:t>
                          </m:r>
                          <m:r>
                            <a:rPr lang="en-US" b="0" i="1" smtClean="0">
                              <a:latin typeface="Cambria Math" panose="02040503050406030204" pitchFamily="18" charset="0"/>
                            </a:rPr>
                            <m:t>𝑗</m:t>
                          </m:r>
                          <m:r>
                            <a:rPr lang="en-US" b="0" i="1" smtClean="0">
                              <a:latin typeface="Cambria Math" panose="02040503050406030204" pitchFamily="18" charset="0"/>
                            </a:rPr>
                            <m:t>, </m:t>
                          </m:r>
                          <m:r>
                            <a:rPr lang="en-US" b="0" i="1" smtClean="0">
                              <a:latin typeface="Cambria Math" panose="02040503050406030204" pitchFamily="18" charset="0"/>
                            </a:rPr>
                            <m:t>𝑖</m:t>
                          </m:r>
                          <m:r>
                            <a:rPr lang="en-US" b="0" i="1" smtClean="0">
                              <a:latin typeface="Cambria Math" panose="02040503050406030204" pitchFamily="18" charset="0"/>
                            </a:rPr>
                            <m:t>&gt;</m:t>
                          </m:r>
                        </m:sup>
                      </m:sSup>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𝑠</m:t>
                          </m:r>
                        </m:e>
                        <m:sup>
                          <m:r>
                            <a:rPr lang="en-US" b="0" i="1" smtClean="0">
                              <a:latin typeface="Cambria Math" panose="02040503050406030204" pitchFamily="18" charset="0"/>
                            </a:rPr>
                            <m:t>&lt;</m:t>
                          </m:r>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rPr>
                            <m:t>1</m:t>
                          </m:r>
                          <m:r>
                            <a:rPr lang="en-US" b="0" i="1" smtClean="0">
                              <a:latin typeface="Cambria Math" panose="02040503050406030204" pitchFamily="18" charset="0"/>
                            </a:rPr>
                            <m:t>&gt;</m:t>
                          </m:r>
                        </m:sup>
                      </m:sSup>
                      <m:r>
                        <a:rPr lang="en-US" b="0" i="1" smtClean="0">
                          <a:latin typeface="Cambria Math" panose="02040503050406030204" pitchFamily="18" charset="0"/>
                        </a:rPr>
                        <m:t>, </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𝑎</m:t>
                          </m:r>
                        </m:e>
                        <m:sup>
                          <m:r>
                            <a:rPr lang="en-US" b="0" i="1" smtClean="0">
                              <a:latin typeface="Cambria Math" panose="02040503050406030204" pitchFamily="18" charset="0"/>
                            </a:rPr>
                            <m:t>&lt;</m:t>
                          </m:r>
                          <m:r>
                            <a:rPr lang="en-US" b="0" i="1" smtClean="0">
                              <a:latin typeface="Cambria Math" panose="02040503050406030204" pitchFamily="18" charset="0"/>
                            </a:rPr>
                            <m:t>𝑖</m:t>
                          </m:r>
                          <m:r>
                            <a:rPr lang="en-US" b="0" i="1" smtClean="0">
                              <a:latin typeface="Cambria Math" panose="02040503050406030204" pitchFamily="18" charset="0"/>
                            </a:rPr>
                            <m:t>&gt;</m:t>
                          </m:r>
                        </m:sup>
                      </m:sSup>
                      <m:r>
                        <a:rPr lang="en-US" b="0" i="1" smtClean="0">
                          <a:latin typeface="Cambria Math" panose="02040503050406030204" pitchFamily="18" charset="0"/>
                        </a:rPr>
                        <m:t>)</m:t>
                      </m:r>
                    </m:oMath>
                  </m:oMathPara>
                </a14:m>
                <a:endParaRPr lang="en-US" dirty="0"/>
              </a:p>
            </p:txBody>
          </p:sp>
        </mc:Choice>
        <mc:Fallback xmlns="">
          <p:sp>
            <p:nvSpPr>
              <p:cNvPr id="18" name="Textfeld 17">
                <a:extLst>
                  <a:ext uri="{FF2B5EF4-FFF2-40B4-BE49-F238E27FC236}">
                    <a16:creationId xmlns:a16="http://schemas.microsoft.com/office/drawing/2014/main" xmlns:a14="http://schemas.microsoft.com/office/drawing/2010/main" xmlns="" id="{227E17EA-2912-466C-8002-28C0E0013D64}"/>
                  </a:ext>
                </a:extLst>
              </p:cNvPr>
              <p:cNvSpPr txBox="1">
                <a:spLocks noRot="1" noChangeAspect="1" noMove="1" noResize="1" noEditPoints="1" noAdjustHandles="1" noChangeArrowheads="1" noChangeShapeType="1" noTextEdit="1"/>
              </p:cNvSpPr>
              <p:nvPr/>
            </p:nvSpPr>
            <p:spPr>
              <a:xfrm>
                <a:off x="1530094" y="2300392"/>
                <a:ext cx="2200754" cy="314702"/>
              </a:xfrm>
              <a:prstGeom prst="rect">
                <a:avLst/>
              </a:prstGeom>
              <a:blipFill rotWithShape="0">
                <a:blip r:embed="rId19"/>
                <a:stretch>
                  <a:fillRect b="-134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9" name="Textfeld 108">
                <a:extLst>
                  <a:ext uri="{FF2B5EF4-FFF2-40B4-BE49-F238E27FC236}">
                    <a16:creationId xmlns:a16="http://schemas.microsoft.com/office/drawing/2014/main" id="{033F73E7-2A59-473E-BFA8-A05BA6D4B4C1}"/>
                  </a:ext>
                </a:extLst>
              </p:cNvPr>
              <p:cNvSpPr txBox="1"/>
              <p:nvPr/>
            </p:nvSpPr>
            <p:spPr>
              <a:xfrm>
                <a:off x="9019311" y="2037733"/>
                <a:ext cx="2334488" cy="72090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𝑐</m:t>
                          </m:r>
                        </m:e>
                        <m:sup>
                          <m:r>
                            <a:rPr lang="en-US" b="0" i="1" smtClean="0">
                              <a:latin typeface="Cambria Math" panose="02040503050406030204" pitchFamily="18" charset="0"/>
                            </a:rPr>
                            <m:t>&lt;</m:t>
                          </m:r>
                          <m:r>
                            <a:rPr lang="en-US" b="0" i="1" smtClean="0">
                              <a:latin typeface="Cambria Math" panose="02040503050406030204" pitchFamily="18" charset="0"/>
                            </a:rPr>
                            <m:t>𝑗</m:t>
                          </m:r>
                          <m:r>
                            <a:rPr lang="en-US" b="0" i="1" smtClean="0">
                              <a:latin typeface="Cambria Math" panose="02040503050406030204" pitchFamily="18" charset="0"/>
                            </a:rPr>
                            <m:t>, </m:t>
                          </m:r>
                          <m:r>
                            <a:rPr lang="en-US" b="0" i="1" smtClean="0">
                              <a:latin typeface="Cambria Math" panose="02040503050406030204" pitchFamily="18" charset="0"/>
                            </a:rPr>
                            <m:t>𝑖</m:t>
                          </m:r>
                          <m:r>
                            <a:rPr lang="en-US" b="0" i="1" smtClean="0">
                              <a:latin typeface="Cambria Math" panose="02040503050406030204" pitchFamily="18" charset="0"/>
                            </a:rPr>
                            <m:t>&gt;</m:t>
                          </m:r>
                        </m:sup>
                      </m:sSup>
                      <m:r>
                        <a:rPr lang="en-US" b="0" i="1" smtClean="0">
                          <a:latin typeface="Cambria Math" panose="02040503050406030204" pitchFamily="18" charset="0"/>
                        </a:rPr>
                        <m:t>= </m:t>
                      </m:r>
                      <m:nary>
                        <m:naryPr>
                          <m:chr m:val="∑"/>
                          <m:ctrlPr>
                            <a:rPr lang="en-US" b="0" i="1" smtClean="0">
                              <a:latin typeface="Cambria Math" panose="02040503050406030204" pitchFamily="18" charset="0"/>
                            </a:rPr>
                          </m:ctrlPr>
                        </m:naryPr>
                        <m:sub>
                          <m:r>
                            <a:rPr lang="en-US" b="0" i="1" smtClean="0">
                              <a:latin typeface="Cambria Math" charset="0"/>
                            </a:rPr>
                            <m:t>𝑖</m:t>
                          </m:r>
                          <m:r>
                            <a:rPr lang="en-US" b="0" i="1" smtClean="0">
                              <a:latin typeface="Cambria Math" panose="02040503050406030204" pitchFamily="18" charset="0"/>
                            </a:rPr>
                            <m:t>=</m:t>
                          </m:r>
                          <m:r>
                            <a:rPr lang="en-US" b="0" i="1" smtClean="0">
                              <a:latin typeface="Cambria Math" panose="02040503050406030204" pitchFamily="18" charset="0"/>
                            </a:rPr>
                            <m:t>1</m:t>
                          </m:r>
                        </m:sub>
                        <m:sup>
                          <m:r>
                            <a:rPr lang="en-US" b="0" i="1" smtClean="0">
                              <a:latin typeface="Cambria Math" panose="02040503050406030204" pitchFamily="18" charset="0"/>
                            </a:rPr>
                            <m:t>𝑘</m:t>
                          </m:r>
                        </m:sup>
                        <m:e>
                          <m:sSup>
                            <m:sSupPr>
                              <m:ctrlPr>
                                <a:rPr lang="en-US" i="1">
                                  <a:latin typeface="Cambria Math" panose="02040503050406030204" pitchFamily="18" charset="0"/>
                                </a:rPr>
                              </m:ctrlPr>
                            </m:sSupPr>
                            <m:e>
                              <m:r>
                                <a:rPr lang="en-US" b="0" i="1" smtClean="0">
                                  <a:latin typeface="Cambria Math" panose="02040503050406030204" pitchFamily="18" charset="0"/>
                                </a:rPr>
                                <m:t>𝑤</m:t>
                              </m:r>
                            </m:e>
                            <m:sup>
                              <m:r>
                                <a:rPr lang="en-US" i="1">
                                  <a:latin typeface="Cambria Math" panose="02040503050406030204" pitchFamily="18" charset="0"/>
                                </a:rPr>
                                <m:t>&lt;</m:t>
                              </m:r>
                              <m:r>
                                <a:rPr lang="en-US" i="1">
                                  <a:latin typeface="Cambria Math" panose="02040503050406030204" pitchFamily="18" charset="0"/>
                                </a:rPr>
                                <m:t>𝑗</m:t>
                              </m:r>
                              <m:r>
                                <a:rPr lang="en-US" i="1">
                                  <a:latin typeface="Cambria Math" panose="02040503050406030204" pitchFamily="18" charset="0"/>
                                </a:rPr>
                                <m:t>, </m:t>
                              </m:r>
                              <m:r>
                                <a:rPr lang="en-US" i="1">
                                  <a:latin typeface="Cambria Math" panose="02040503050406030204" pitchFamily="18" charset="0"/>
                                </a:rPr>
                                <m:t>𝑖</m:t>
                              </m:r>
                              <m:r>
                                <a:rPr lang="en-US" i="1">
                                  <a:latin typeface="Cambria Math" panose="02040503050406030204" pitchFamily="18" charset="0"/>
                                </a:rPr>
                                <m:t>&gt;</m:t>
                              </m:r>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𝑎</m:t>
                              </m:r>
                            </m:e>
                            <m:sup>
                              <m:r>
                                <a:rPr lang="en-US" b="0" i="1">
                                  <a:latin typeface="Cambria Math" panose="02040503050406030204" pitchFamily="18" charset="0"/>
                                </a:rPr>
                                <m:t>&lt;</m:t>
                              </m:r>
                              <m:r>
                                <a:rPr lang="en-US" b="0" i="1" smtClean="0">
                                  <a:latin typeface="Cambria Math" charset="0"/>
                                </a:rPr>
                                <m:t>𝑖</m:t>
                              </m:r>
                              <m:r>
                                <a:rPr lang="en-US" b="0" i="1">
                                  <a:latin typeface="Cambria Math" panose="02040503050406030204" pitchFamily="18" charset="0"/>
                                </a:rPr>
                                <m:t>&gt;</m:t>
                              </m:r>
                            </m:sup>
                          </m:sSup>
                          <m:r>
                            <m:rPr>
                              <m:nor/>
                            </m:rPr>
                            <a:rPr lang="en-US" dirty="0"/>
                            <m:t> </m:t>
                          </m:r>
                        </m:e>
                      </m:nary>
                    </m:oMath>
                  </m:oMathPara>
                </a14:m>
                <a:endParaRPr lang="en-US" dirty="0"/>
              </a:p>
            </p:txBody>
          </p:sp>
        </mc:Choice>
        <mc:Fallback xmlns="">
          <p:sp>
            <p:nvSpPr>
              <p:cNvPr id="109" name="Textfeld 108">
                <a:extLst>
                  <a:ext uri="{FF2B5EF4-FFF2-40B4-BE49-F238E27FC236}">
                    <a16:creationId xmlns:a16="http://schemas.microsoft.com/office/drawing/2014/main" xmlns:a14="http://schemas.microsoft.com/office/drawing/2010/main" xmlns="" id="{033F73E7-2A59-473E-BFA8-A05BA6D4B4C1}"/>
                  </a:ext>
                </a:extLst>
              </p:cNvPr>
              <p:cNvSpPr txBox="1">
                <a:spLocks noRot="1" noChangeAspect="1" noMove="1" noResize="1" noEditPoints="1" noAdjustHandles="1" noChangeArrowheads="1" noChangeShapeType="1" noTextEdit="1"/>
              </p:cNvSpPr>
              <p:nvPr/>
            </p:nvSpPr>
            <p:spPr>
              <a:xfrm>
                <a:off x="9019311" y="2037733"/>
                <a:ext cx="2334488" cy="720903"/>
              </a:xfrm>
              <a:prstGeom prst="rect">
                <a:avLst/>
              </a:prstGeom>
              <a:blipFill rotWithShape="0">
                <a:blip r:embed="rId2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0" name="Textfeld 109">
                <a:extLst>
                  <a:ext uri="{FF2B5EF4-FFF2-40B4-BE49-F238E27FC236}">
                    <a16:creationId xmlns:a16="http://schemas.microsoft.com/office/drawing/2014/main" id="{8EAF1398-18E3-423C-A064-F9E550CE9F44}"/>
                  </a:ext>
                </a:extLst>
              </p:cNvPr>
              <p:cNvSpPr txBox="1"/>
              <p:nvPr/>
            </p:nvSpPr>
            <p:spPr>
              <a:xfrm>
                <a:off x="4598914" y="2135448"/>
                <a:ext cx="2658042" cy="31470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1" i="1" smtClean="0">
                              <a:latin typeface="Cambria Math" panose="02040503050406030204" pitchFamily="18" charset="0"/>
                            </a:rPr>
                            <m:t>𝒘</m:t>
                          </m:r>
                        </m:e>
                        <m:sup>
                          <m:r>
                            <a:rPr lang="en-US" b="0" i="1" smtClean="0">
                              <a:latin typeface="Cambria Math" panose="02040503050406030204" pitchFamily="18" charset="0"/>
                            </a:rPr>
                            <m:t>&lt;</m:t>
                          </m:r>
                          <m:r>
                            <a:rPr lang="en-US" b="0" i="1" smtClean="0">
                              <a:latin typeface="Cambria Math" panose="02040503050406030204" pitchFamily="18" charset="0"/>
                            </a:rPr>
                            <m:t>𝑗</m:t>
                          </m:r>
                          <m:r>
                            <a:rPr lang="en-US" b="0" i="1" smtClean="0">
                              <a:latin typeface="Cambria Math" panose="02040503050406030204" pitchFamily="18" charset="0"/>
                            </a:rPr>
                            <m:t>&gt;</m:t>
                          </m:r>
                        </m:sup>
                      </m:sSup>
                      <m:r>
                        <a:rPr lang="en-US" b="0" i="1" smtClean="0">
                          <a:latin typeface="Cambria Math" panose="02040503050406030204" pitchFamily="18" charset="0"/>
                        </a:rPr>
                        <m:t>=</m:t>
                      </m:r>
                      <m:r>
                        <a:rPr lang="en-US" b="0" i="1" smtClean="0">
                          <a:latin typeface="Cambria Math" panose="02040503050406030204" pitchFamily="18" charset="0"/>
                        </a:rPr>
                        <m:t>𝑠𝑜𝑓𝑡𝑚𝑎𝑥</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1" i="1" smtClean="0">
                              <a:latin typeface="Cambria Math" panose="02040503050406030204" pitchFamily="18" charset="0"/>
                            </a:rPr>
                            <m:t>𝒆</m:t>
                          </m:r>
                        </m:e>
                        <m:sup>
                          <m:r>
                            <a:rPr lang="en-US" b="0" i="1" smtClean="0">
                              <a:latin typeface="Cambria Math" panose="02040503050406030204" pitchFamily="18" charset="0"/>
                            </a:rPr>
                            <m:t>&lt;</m:t>
                          </m:r>
                          <m:r>
                            <a:rPr lang="en-US" b="0" i="1" smtClean="0">
                              <a:latin typeface="Cambria Math" panose="02040503050406030204" pitchFamily="18" charset="0"/>
                            </a:rPr>
                            <m:t>𝑗</m:t>
                          </m:r>
                          <m:r>
                            <a:rPr lang="en-US" b="0" i="1" smtClean="0">
                              <a:latin typeface="Cambria Math" panose="02040503050406030204" pitchFamily="18" charset="0"/>
                            </a:rPr>
                            <m:t>&gt;</m:t>
                          </m:r>
                        </m:sup>
                      </m:sSup>
                      <m:r>
                        <a:rPr lang="en-US" b="0" i="1" smtClean="0">
                          <a:latin typeface="Cambria Math" panose="02040503050406030204" pitchFamily="18" charset="0"/>
                        </a:rPr>
                        <m:t>)</m:t>
                      </m:r>
                    </m:oMath>
                  </m:oMathPara>
                </a14:m>
                <a:endParaRPr lang="en-US" dirty="0"/>
              </a:p>
            </p:txBody>
          </p:sp>
        </mc:Choice>
        <mc:Fallback xmlns="">
          <p:sp>
            <p:nvSpPr>
              <p:cNvPr id="110" name="Textfeld 109">
                <a:extLst>
                  <a:ext uri="{FF2B5EF4-FFF2-40B4-BE49-F238E27FC236}">
                    <a16:creationId xmlns:a16="http://schemas.microsoft.com/office/drawing/2014/main" xmlns:a14="http://schemas.microsoft.com/office/drawing/2010/main" xmlns="" id="{8EAF1398-18E3-423C-A064-F9E550CE9F44}"/>
                  </a:ext>
                </a:extLst>
              </p:cNvPr>
              <p:cNvSpPr txBox="1">
                <a:spLocks noRot="1" noChangeAspect="1" noMove="1" noResize="1" noEditPoints="1" noAdjustHandles="1" noChangeArrowheads="1" noChangeShapeType="1" noTextEdit="1"/>
              </p:cNvSpPr>
              <p:nvPr/>
            </p:nvSpPr>
            <p:spPr>
              <a:xfrm>
                <a:off x="4598914" y="2135448"/>
                <a:ext cx="2658042" cy="314702"/>
              </a:xfrm>
              <a:prstGeom prst="rect">
                <a:avLst/>
              </a:prstGeom>
              <a:blipFill rotWithShape="0">
                <a:blip r:embed="rId21"/>
                <a:stretch>
                  <a:fillRect b="-13462"/>
                </a:stretch>
              </a:blipFill>
            </p:spPr>
            <p:txBody>
              <a:bodyPr/>
              <a:lstStyle/>
              <a:p>
                <a:r>
                  <a:rPr lang="en-US">
                    <a:noFill/>
                  </a:rPr>
                  <a:t> </a:t>
                </a:r>
              </a:p>
            </p:txBody>
          </p:sp>
        </mc:Fallback>
      </mc:AlternateContent>
      <p:sp>
        <p:nvSpPr>
          <p:cNvPr id="121" name="Textfeld 120">
            <a:extLst>
              <a:ext uri="{FF2B5EF4-FFF2-40B4-BE49-F238E27FC236}">
                <a16:creationId xmlns:a16="http://schemas.microsoft.com/office/drawing/2014/main" id="{55B48852-C002-6544-A2E7-6D55434EC40A}"/>
              </a:ext>
            </a:extLst>
          </p:cNvPr>
          <p:cNvSpPr txBox="1"/>
          <p:nvPr/>
        </p:nvSpPr>
        <p:spPr>
          <a:xfrm>
            <a:off x="106267" y="2007200"/>
            <a:ext cx="989182" cy="369332"/>
          </a:xfrm>
          <a:prstGeom prst="rect">
            <a:avLst/>
          </a:prstGeom>
          <a:noFill/>
          <a:ln w="28575">
            <a:noFill/>
            <a:prstDash val="sysDash"/>
          </a:ln>
        </p:spPr>
        <p:txBody>
          <a:bodyPr wrap="square" rtlCol="0">
            <a:spAutoFit/>
          </a:bodyPr>
          <a:lstStyle/>
          <a:p>
            <a:pPr algn="ctr"/>
            <a:r>
              <a:rPr lang="en-US" sz="1800" i="1">
                <a:solidFill>
                  <a:schemeClr val="tx1"/>
                </a:solidFill>
              </a:rPr>
              <a:t>Step 1</a:t>
            </a:r>
            <a:endParaRPr lang="en-US" sz="1800" i="1" dirty="0">
              <a:solidFill>
                <a:schemeClr val="tx1"/>
              </a:solidFill>
            </a:endParaRPr>
          </a:p>
        </p:txBody>
      </p:sp>
    </p:spTree>
    <p:extLst>
      <p:ext uri="{BB962C8B-B14F-4D97-AF65-F5344CB8AC3E}">
        <p14:creationId xmlns:p14="http://schemas.microsoft.com/office/powerpoint/2010/main" val="367604144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979"/>
        <p:cNvGrpSpPr/>
        <p:nvPr/>
      </p:nvGrpSpPr>
      <p:grpSpPr>
        <a:xfrm>
          <a:off x="0" y="0"/>
          <a:ext cx="0" cy="0"/>
          <a:chOff x="0" y="0"/>
          <a:chExt cx="0" cy="0"/>
        </a:xfrm>
      </p:grpSpPr>
      <p:sp>
        <p:nvSpPr>
          <p:cNvPr id="98" name="Rechteck 97">
            <a:extLst>
              <a:ext uri="{FF2B5EF4-FFF2-40B4-BE49-F238E27FC236}">
                <a16:creationId xmlns:a16="http://schemas.microsoft.com/office/drawing/2014/main" id="{05BC593E-9E0B-4DDE-903E-1337BF8E3687}"/>
              </a:ext>
            </a:extLst>
          </p:cNvPr>
          <p:cNvSpPr/>
          <p:nvPr/>
        </p:nvSpPr>
        <p:spPr>
          <a:xfrm>
            <a:off x="7111216" y="2010647"/>
            <a:ext cx="4086040" cy="2994189"/>
          </a:xfrm>
          <a:prstGeom prst="rect">
            <a:avLst/>
          </a:prstGeom>
          <a:solidFill>
            <a:srgbClr val="FFE699"/>
          </a:solidFill>
          <a:ln>
            <a:no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7" name="Rechteck 96">
            <a:extLst>
              <a:ext uri="{FF2B5EF4-FFF2-40B4-BE49-F238E27FC236}">
                <a16:creationId xmlns:a16="http://schemas.microsoft.com/office/drawing/2014/main" id="{333D0A2F-4326-4977-9496-F45BAFCD6252}"/>
              </a:ext>
            </a:extLst>
          </p:cNvPr>
          <p:cNvSpPr/>
          <p:nvPr/>
        </p:nvSpPr>
        <p:spPr>
          <a:xfrm>
            <a:off x="3849277" y="2010647"/>
            <a:ext cx="3192856" cy="2994189"/>
          </a:xfrm>
          <a:prstGeom prst="rect">
            <a:avLst/>
          </a:prstGeom>
          <a:solidFill>
            <a:srgbClr val="FBE5D6"/>
          </a:solidFill>
          <a:ln>
            <a:noFill/>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a:p>
        </p:txBody>
      </p:sp>
      <p:sp>
        <p:nvSpPr>
          <p:cNvPr id="2" name="Rechteck 1">
            <a:extLst>
              <a:ext uri="{FF2B5EF4-FFF2-40B4-BE49-F238E27FC236}">
                <a16:creationId xmlns:a16="http://schemas.microsoft.com/office/drawing/2014/main" id="{B75F9008-3B20-4A96-B610-680BE6F3CEB2}"/>
              </a:ext>
            </a:extLst>
          </p:cNvPr>
          <p:cNvSpPr/>
          <p:nvPr/>
        </p:nvSpPr>
        <p:spPr>
          <a:xfrm>
            <a:off x="185597" y="2010648"/>
            <a:ext cx="3579882" cy="2999695"/>
          </a:xfrm>
          <a:prstGeom prst="rect">
            <a:avLst/>
          </a:prstGeom>
          <a:solidFill>
            <a:schemeClr val="accent1">
              <a:lumMod val="20000"/>
              <a:lumOff val="80000"/>
            </a:schemeClr>
          </a:solidFill>
          <a:ln>
            <a:no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982" name="Google Shape;1982;p89"/>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62</a:t>
            </a:fld>
            <a:endParaRPr/>
          </a:p>
        </p:txBody>
      </p:sp>
      <p:sp>
        <p:nvSpPr>
          <p:cNvPr id="1985" name="Google Shape;1985;p89"/>
          <p:cNvSpPr txBox="1"/>
          <p:nvPr/>
        </p:nvSpPr>
        <p:spPr>
          <a:xfrm>
            <a:off x="2280590" y="6354064"/>
            <a:ext cx="1402031" cy="51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B7B7B7"/>
                </a:solidFill>
                <a:latin typeface="Arial"/>
                <a:ea typeface="Arial"/>
                <a:cs typeface="Arial"/>
                <a:sym typeface="Arial"/>
              </a:rPr>
              <a:t>come</a:t>
            </a:r>
            <a:endParaRPr sz="2400" b="0" i="0" u="none" strike="noStrike" cap="none">
              <a:solidFill>
                <a:srgbClr val="B7B7B7"/>
              </a:solidFill>
              <a:latin typeface="Arial"/>
              <a:ea typeface="Arial"/>
              <a:cs typeface="Arial"/>
              <a:sym typeface="Arial"/>
            </a:endParaRPr>
          </a:p>
        </p:txBody>
      </p:sp>
      <p:sp>
        <p:nvSpPr>
          <p:cNvPr id="1986" name="Google Shape;1986;p89"/>
          <p:cNvSpPr txBox="1"/>
          <p:nvPr/>
        </p:nvSpPr>
        <p:spPr>
          <a:xfrm>
            <a:off x="746354" y="6354064"/>
            <a:ext cx="1402031" cy="51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B7B7B7"/>
                </a:solidFill>
                <a:latin typeface="Arial"/>
                <a:ea typeface="Arial"/>
                <a:cs typeface="Arial"/>
                <a:sym typeface="Arial"/>
              </a:rPr>
              <a:t>I</a:t>
            </a:r>
            <a:endParaRPr sz="2400" b="0" i="0" u="none" strike="noStrike" cap="none">
              <a:solidFill>
                <a:srgbClr val="B7B7B7"/>
              </a:solidFill>
              <a:latin typeface="Arial"/>
              <a:ea typeface="Arial"/>
              <a:cs typeface="Arial"/>
              <a:sym typeface="Arial"/>
            </a:endParaRPr>
          </a:p>
        </p:txBody>
      </p:sp>
      <p:sp>
        <p:nvSpPr>
          <p:cNvPr id="1991" name="Google Shape;1991;p89"/>
          <p:cNvSpPr txBox="1"/>
          <p:nvPr/>
        </p:nvSpPr>
        <p:spPr>
          <a:xfrm>
            <a:off x="9951768" y="6354064"/>
            <a:ext cx="1402031" cy="51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B7B7B7"/>
                </a:solidFill>
                <a:latin typeface="Arial"/>
                <a:ea typeface="Arial"/>
                <a:cs typeface="Arial"/>
                <a:sym typeface="Arial"/>
              </a:rPr>
              <a:t>to</a:t>
            </a:r>
            <a:endParaRPr sz="2400" b="0" i="0" u="none" strike="noStrike" cap="none">
              <a:solidFill>
                <a:srgbClr val="B7B7B7"/>
              </a:solidFill>
              <a:latin typeface="Arial"/>
              <a:ea typeface="Arial"/>
              <a:cs typeface="Arial"/>
              <a:sym typeface="Arial"/>
            </a:endParaRPr>
          </a:p>
        </p:txBody>
      </p:sp>
      <p:sp>
        <p:nvSpPr>
          <p:cNvPr id="1993" name="Google Shape;1993;p89"/>
          <p:cNvSpPr txBox="1"/>
          <p:nvPr/>
        </p:nvSpPr>
        <p:spPr>
          <a:xfrm>
            <a:off x="2280590" y="6007601"/>
            <a:ext cx="1402032" cy="51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Arial"/>
                <a:ea typeface="Arial"/>
                <a:cs typeface="Arial"/>
                <a:sym typeface="Arial"/>
              </a:rPr>
              <a:t>komme</a:t>
            </a:r>
            <a:endParaRPr sz="2400" b="0" i="0" u="none" strike="noStrike" cap="none">
              <a:solidFill>
                <a:srgbClr val="000000"/>
              </a:solidFill>
              <a:latin typeface="Arial"/>
              <a:ea typeface="Arial"/>
              <a:cs typeface="Arial"/>
              <a:sym typeface="Arial"/>
            </a:endParaRPr>
          </a:p>
        </p:txBody>
      </p:sp>
      <p:sp>
        <p:nvSpPr>
          <p:cNvPr id="1994" name="Google Shape;1994;p89"/>
          <p:cNvSpPr txBox="1"/>
          <p:nvPr/>
        </p:nvSpPr>
        <p:spPr>
          <a:xfrm>
            <a:off x="746354" y="6007601"/>
            <a:ext cx="1402032" cy="51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Arial"/>
                <a:ea typeface="Arial"/>
                <a:cs typeface="Arial"/>
                <a:sym typeface="Arial"/>
              </a:rPr>
              <a:t>Ich</a:t>
            </a:r>
            <a:endParaRPr sz="2400" b="0" i="0" u="none" strike="noStrike" cap="none">
              <a:solidFill>
                <a:srgbClr val="000000"/>
              </a:solidFill>
              <a:latin typeface="Arial"/>
              <a:ea typeface="Arial"/>
              <a:cs typeface="Arial"/>
              <a:sym typeface="Arial"/>
            </a:endParaRPr>
          </a:p>
        </p:txBody>
      </p:sp>
      <p:sp>
        <p:nvSpPr>
          <p:cNvPr id="1999" name="Google Shape;1999;p89"/>
          <p:cNvSpPr txBox="1"/>
          <p:nvPr/>
        </p:nvSpPr>
        <p:spPr>
          <a:xfrm>
            <a:off x="9951768" y="6007601"/>
            <a:ext cx="1402032" cy="51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Arial"/>
                <a:ea typeface="Arial"/>
                <a:cs typeface="Arial"/>
                <a:sym typeface="Arial"/>
              </a:rPr>
              <a:t>an</a:t>
            </a:r>
            <a:endParaRPr sz="2400" b="0" i="0" u="none" strike="noStrike" cap="none">
              <a:solidFill>
                <a:srgbClr val="000000"/>
              </a:solidFill>
              <a:latin typeface="Arial"/>
              <a:ea typeface="Arial"/>
              <a:cs typeface="Arial"/>
              <a:sym typeface="Arial"/>
            </a:endParaRPr>
          </a:p>
        </p:txBody>
      </p:sp>
      <p:sp>
        <p:nvSpPr>
          <p:cNvPr id="2001" name="Google Shape;2001;p89"/>
          <p:cNvSpPr/>
          <p:nvPr/>
        </p:nvSpPr>
        <p:spPr>
          <a:xfrm>
            <a:off x="1183203" y="5204186"/>
            <a:ext cx="531600" cy="531600"/>
          </a:xfrm>
          <a:prstGeom prst="rect">
            <a:avLst/>
          </a:prstGeom>
          <a:ln>
            <a:headEnd type="none" w="sm" len="sm"/>
            <a:tailEnd type="none" w="sm" len="sm"/>
          </a:ln>
        </p:spPr>
        <p:style>
          <a:lnRef idx="2">
            <a:schemeClr val="accent1">
              <a:shade val="50000"/>
            </a:schemeClr>
          </a:lnRef>
          <a:fillRef idx="1">
            <a:schemeClr val="accent1"/>
          </a:fillRef>
          <a:effectRef idx="0">
            <a:schemeClr val="accent1"/>
          </a:effectRef>
          <a:fontRef idx="minor">
            <a:schemeClr val="lt1"/>
          </a:fontRef>
        </p:style>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002" name="Google Shape;2002;p89"/>
          <p:cNvSpPr/>
          <p:nvPr/>
        </p:nvSpPr>
        <p:spPr>
          <a:xfrm>
            <a:off x="2715792" y="5204186"/>
            <a:ext cx="531600" cy="531600"/>
          </a:xfrm>
          <a:prstGeom prst="rect">
            <a:avLst/>
          </a:prstGeom>
          <a:ln>
            <a:headEnd type="none" w="sm" len="sm"/>
            <a:tailEnd type="none" w="sm" len="sm"/>
          </a:ln>
        </p:spPr>
        <p:style>
          <a:lnRef idx="2">
            <a:schemeClr val="accent1">
              <a:shade val="50000"/>
            </a:schemeClr>
          </a:lnRef>
          <a:fillRef idx="1">
            <a:schemeClr val="accent1"/>
          </a:fillRef>
          <a:effectRef idx="0">
            <a:schemeClr val="accent1"/>
          </a:effectRef>
          <a:fontRef idx="minor">
            <a:schemeClr val="lt1"/>
          </a:fontRef>
        </p:style>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007" name="Google Shape;2007;p89"/>
          <p:cNvSpPr/>
          <p:nvPr/>
        </p:nvSpPr>
        <p:spPr>
          <a:xfrm>
            <a:off x="10386970" y="5204186"/>
            <a:ext cx="531600" cy="531600"/>
          </a:xfrm>
          <a:prstGeom prst="rect">
            <a:avLst/>
          </a:prstGeom>
          <a:ln>
            <a:headEnd type="none" w="sm" len="sm"/>
            <a:tailEnd type="none" w="sm" len="sm"/>
          </a:ln>
        </p:spPr>
        <p:style>
          <a:lnRef idx="2">
            <a:schemeClr val="accent1">
              <a:shade val="50000"/>
            </a:schemeClr>
          </a:lnRef>
          <a:fillRef idx="1">
            <a:schemeClr val="accent1"/>
          </a:fillRef>
          <a:effectRef idx="0">
            <a:schemeClr val="accent1"/>
          </a:effectRef>
          <a:fontRef idx="minor">
            <a:schemeClr val="lt1"/>
          </a:fontRef>
        </p:style>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030" name="Google Shape;2030;p89"/>
          <p:cNvSpPr/>
          <p:nvPr/>
        </p:nvSpPr>
        <p:spPr>
          <a:xfrm>
            <a:off x="1182450" y="880823"/>
            <a:ext cx="531600" cy="531600"/>
          </a:xfrm>
          <a:prstGeom prst="rect">
            <a:avLst/>
          </a:prstGeom>
          <a:ln>
            <a:headEnd type="none" w="sm" len="sm"/>
            <a:tailEnd type="none" w="sm" len="sm"/>
          </a:ln>
        </p:spPr>
        <p:style>
          <a:lnRef idx="2">
            <a:schemeClr val="accent1">
              <a:shade val="50000"/>
            </a:schemeClr>
          </a:lnRef>
          <a:fillRef idx="1">
            <a:schemeClr val="accent1"/>
          </a:fillRef>
          <a:effectRef idx="0">
            <a:schemeClr val="accent1"/>
          </a:effectRef>
          <a:fontRef idx="minor">
            <a:schemeClr val="lt1"/>
          </a:fontRef>
        </p:style>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2031" name="Google Shape;2031;p89"/>
          <p:cNvCxnSpPr>
            <a:cxnSpLocks/>
            <a:endCxn id="2030" idx="1"/>
          </p:cNvCxnSpPr>
          <p:nvPr/>
        </p:nvCxnSpPr>
        <p:spPr>
          <a:xfrm flipV="1">
            <a:off x="813125" y="1146623"/>
            <a:ext cx="369325" cy="7062"/>
          </a:xfrm>
          <a:prstGeom prst="straightConnector1">
            <a:avLst/>
          </a:prstGeom>
          <a:noFill/>
          <a:ln w="28575" cap="flat" cmpd="sng">
            <a:solidFill>
              <a:schemeClr val="tx1">
                <a:lumMod val="50000"/>
                <a:lumOff val="50000"/>
              </a:schemeClr>
            </a:solidFill>
            <a:prstDash val="solid"/>
            <a:round/>
            <a:headEnd type="none" w="sm" len="sm"/>
            <a:tailEnd type="triangle" w="med" len="med"/>
          </a:ln>
        </p:spPr>
      </p:cxnSp>
      <p:sp>
        <p:nvSpPr>
          <p:cNvPr id="2034" name="Google Shape;2034;p89"/>
          <p:cNvSpPr txBox="1"/>
          <p:nvPr/>
        </p:nvSpPr>
        <p:spPr>
          <a:xfrm>
            <a:off x="746485" y="53490"/>
            <a:ext cx="1401900" cy="51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Arial"/>
                <a:ea typeface="Arial"/>
                <a:cs typeface="Arial"/>
                <a:sym typeface="Arial"/>
              </a:rPr>
              <a:t>I</a:t>
            </a:r>
            <a:endParaRPr sz="2400" b="0" i="0" u="none" strike="noStrike" cap="none">
              <a:solidFill>
                <a:schemeClr val="dk1"/>
              </a:solidFill>
              <a:latin typeface="Arial"/>
              <a:ea typeface="Arial"/>
              <a:cs typeface="Arial"/>
              <a:sym typeface="Arial"/>
            </a:endParaRPr>
          </a:p>
        </p:txBody>
      </p:sp>
      <p:cxnSp>
        <p:nvCxnSpPr>
          <p:cNvPr id="2035" name="Google Shape;2035;p89"/>
          <p:cNvCxnSpPr>
            <a:stCxn id="2030" idx="0"/>
            <a:endCxn id="2034" idx="2"/>
          </p:cNvCxnSpPr>
          <p:nvPr/>
        </p:nvCxnSpPr>
        <p:spPr>
          <a:xfrm flipH="1" flipV="1">
            <a:off x="1447435" y="567990"/>
            <a:ext cx="815" cy="312833"/>
          </a:xfrm>
          <a:prstGeom prst="straightConnector1">
            <a:avLst/>
          </a:prstGeom>
          <a:noFill/>
          <a:ln w="28575" cap="flat" cmpd="sng">
            <a:solidFill>
              <a:schemeClr val="tx1">
                <a:lumMod val="65000"/>
                <a:lumOff val="35000"/>
              </a:schemeClr>
            </a:solidFill>
            <a:prstDash val="solid"/>
            <a:round/>
            <a:headEnd type="none" w="sm" len="sm"/>
            <a:tailEnd type="triangle" w="med" len="med"/>
          </a:ln>
        </p:spPr>
      </p:cxnSp>
      <p:sp>
        <p:nvSpPr>
          <p:cNvPr id="2042" name="Google Shape;2042;p89"/>
          <p:cNvSpPr txBox="1"/>
          <p:nvPr/>
        </p:nvSpPr>
        <p:spPr>
          <a:xfrm>
            <a:off x="3177759" y="1372604"/>
            <a:ext cx="1401900" cy="51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dirty="0">
                <a:solidFill>
                  <a:srgbClr val="FFFFFF"/>
                </a:solidFill>
                <a:latin typeface="Arial"/>
                <a:ea typeface="Arial"/>
                <a:cs typeface="Arial"/>
                <a:sym typeface="Arial"/>
              </a:rPr>
              <a:t>arrive</a:t>
            </a:r>
            <a:endParaRPr sz="2400" b="0" i="0" u="none" strike="noStrike" cap="none" dirty="0">
              <a:solidFill>
                <a:srgbClr val="FFFFFF"/>
              </a:solidFill>
              <a:latin typeface="Arial"/>
              <a:ea typeface="Arial"/>
              <a:cs typeface="Arial"/>
              <a:sym typeface="Arial"/>
            </a:endParaRPr>
          </a:p>
        </p:txBody>
      </p:sp>
      <p:sp>
        <p:nvSpPr>
          <p:cNvPr id="137" name="Google Shape;1775;p86">
            <a:extLst>
              <a:ext uri="{FF2B5EF4-FFF2-40B4-BE49-F238E27FC236}">
                <a16:creationId xmlns:a16="http://schemas.microsoft.com/office/drawing/2014/main" id="{DEAA4E0B-216D-4C01-9CD2-859AB22F2E53}"/>
              </a:ext>
            </a:extLst>
          </p:cNvPr>
          <p:cNvSpPr/>
          <p:nvPr/>
        </p:nvSpPr>
        <p:spPr>
          <a:xfrm>
            <a:off x="8142648" y="891333"/>
            <a:ext cx="531600" cy="531600"/>
          </a:xfrm>
          <a:prstGeom prst="rect">
            <a:avLst/>
          </a:prstGeom>
          <a:ln>
            <a:headEnd type="none" w="sm" len="sm"/>
            <a:tailEnd type="none" w="sm" len="sm"/>
          </a:ln>
        </p:spPr>
        <p:style>
          <a:lnRef idx="2">
            <a:schemeClr val="accent1">
              <a:shade val="50000"/>
            </a:schemeClr>
          </a:lnRef>
          <a:fillRef idx="1">
            <a:schemeClr val="accent1"/>
          </a:fillRef>
          <a:effectRef idx="0">
            <a:schemeClr val="accent1"/>
          </a:effectRef>
          <a:fontRef idx="minor">
            <a:schemeClr val="lt1"/>
          </a:fontRef>
        </p:style>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138" name="Google Shape;1786;p86">
            <a:extLst>
              <a:ext uri="{FF2B5EF4-FFF2-40B4-BE49-F238E27FC236}">
                <a16:creationId xmlns:a16="http://schemas.microsoft.com/office/drawing/2014/main" id="{4431E3F9-4B0F-465D-8645-2A3A885220F4}"/>
              </a:ext>
            </a:extLst>
          </p:cNvPr>
          <p:cNvCxnSpPr>
            <a:cxnSpLocks/>
            <a:stCxn id="2030" idx="3"/>
            <a:endCxn id="137" idx="1"/>
          </p:cNvCxnSpPr>
          <p:nvPr/>
        </p:nvCxnSpPr>
        <p:spPr>
          <a:xfrm>
            <a:off x="1714050" y="1146623"/>
            <a:ext cx="6428598" cy="10510"/>
          </a:xfrm>
          <a:prstGeom prst="straightConnector1">
            <a:avLst/>
          </a:prstGeom>
          <a:noFill/>
          <a:ln w="28575" cap="flat" cmpd="sng">
            <a:solidFill>
              <a:schemeClr val="tx1">
                <a:lumMod val="50000"/>
                <a:lumOff val="50000"/>
              </a:schemeClr>
            </a:solidFill>
            <a:prstDash val="solid"/>
            <a:round/>
            <a:headEnd type="none" w="sm" len="sm"/>
            <a:tailEnd type="triangle" w="med" len="med"/>
          </a:ln>
        </p:spPr>
      </p:cxnSp>
      <mc:AlternateContent xmlns:mc="http://schemas.openxmlformats.org/markup-compatibility/2006" xmlns:a14="http://schemas.microsoft.com/office/drawing/2010/main">
        <mc:Choice Requires="a14">
          <p:sp>
            <p:nvSpPr>
              <p:cNvPr id="139" name="Textfeld 138">
                <a:extLst>
                  <a:ext uri="{FF2B5EF4-FFF2-40B4-BE49-F238E27FC236}">
                    <a16:creationId xmlns:a16="http://schemas.microsoft.com/office/drawing/2014/main" id="{14918DA7-3238-4274-8DDD-5A4E9EA8777B}"/>
                  </a:ext>
                </a:extLst>
              </p:cNvPr>
              <p:cNvSpPr txBox="1"/>
              <p:nvPr/>
            </p:nvSpPr>
            <p:spPr>
              <a:xfrm>
                <a:off x="4473370" y="744919"/>
                <a:ext cx="98918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𝑠</m:t>
                          </m:r>
                        </m:e>
                        <m:sup>
                          <m:r>
                            <a:rPr lang="en-US" sz="1800" b="0" i="1" smtClean="0">
                              <a:latin typeface="Cambria Math" panose="02040503050406030204" pitchFamily="18" charset="0"/>
                            </a:rPr>
                            <m:t>&lt;</m:t>
                          </m:r>
                          <m:r>
                            <a:rPr lang="en-US" sz="1800" b="0" i="1" smtClean="0">
                              <a:latin typeface="Cambria Math" panose="02040503050406030204" pitchFamily="18" charset="0"/>
                            </a:rPr>
                            <m:t>1</m:t>
                          </m:r>
                          <m:r>
                            <a:rPr lang="en-US" sz="1800" b="0" i="1" smtClean="0">
                              <a:latin typeface="Cambria Math" panose="02040503050406030204" pitchFamily="18" charset="0"/>
                            </a:rPr>
                            <m:t>&gt;</m:t>
                          </m:r>
                        </m:sup>
                      </m:sSup>
                    </m:oMath>
                  </m:oMathPara>
                </a14:m>
                <a:endParaRPr lang="en-US" sz="1800" dirty="0"/>
              </a:p>
            </p:txBody>
          </p:sp>
        </mc:Choice>
        <mc:Fallback xmlns="">
          <p:sp>
            <p:nvSpPr>
              <p:cNvPr id="139" name="Textfeld 138">
                <a:extLst>
                  <a:ext uri="{FF2B5EF4-FFF2-40B4-BE49-F238E27FC236}">
                    <a16:creationId xmlns:a16="http://schemas.microsoft.com/office/drawing/2014/main" xmlns:a14="http://schemas.microsoft.com/office/drawing/2010/main" xmlns="" id="{14918DA7-3238-4274-8DDD-5A4E9EA8777B}"/>
                  </a:ext>
                </a:extLst>
              </p:cNvPr>
              <p:cNvSpPr txBox="1">
                <a:spLocks noRot="1" noChangeAspect="1" noMove="1" noResize="1" noEditPoints="1" noAdjustHandles="1" noChangeArrowheads="1" noChangeShapeType="1" noTextEdit="1"/>
              </p:cNvSpPr>
              <p:nvPr/>
            </p:nvSpPr>
            <p:spPr>
              <a:xfrm>
                <a:off x="4473370" y="744919"/>
                <a:ext cx="989182" cy="369332"/>
              </a:xfrm>
              <a:prstGeom prst="rect">
                <a:avLst/>
              </a:prstGeom>
              <a:blipFill rotWithShape="0">
                <a:blip r:embed="rId3"/>
                <a:stretch>
                  <a:fillRect/>
                </a:stretch>
              </a:blipFill>
            </p:spPr>
            <p:txBody>
              <a:bodyPr/>
              <a:lstStyle/>
              <a:p>
                <a:r>
                  <a:rPr lang="en-US">
                    <a:noFill/>
                  </a:rPr>
                  <a:t> </a:t>
                </a:r>
              </a:p>
            </p:txBody>
          </p:sp>
        </mc:Fallback>
      </mc:AlternateContent>
      <p:sp>
        <p:nvSpPr>
          <p:cNvPr id="142" name="Google Shape;1789;p86">
            <a:extLst>
              <a:ext uri="{FF2B5EF4-FFF2-40B4-BE49-F238E27FC236}">
                <a16:creationId xmlns:a16="http://schemas.microsoft.com/office/drawing/2014/main" id="{C1C3BF19-0FD6-4C8E-AFDA-89B542827731}"/>
              </a:ext>
            </a:extLst>
          </p:cNvPr>
          <p:cNvSpPr txBox="1"/>
          <p:nvPr/>
        </p:nvSpPr>
        <p:spPr>
          <a:xfrm>
            <a:off x="273003" y="915403"/>
            <a:ext cx="531600" cy="514500"/>
          </a:xfrm>
          <a:prstGeom prst="rect">
            <a:avLst/>
          </a:prstGeom>
          <a:blipFill rotWithShape="1">
            <a:blip r:embed="rId4">
              <a:alphaModFix/>
            </a:blip>
            <a:stretch>
              <a:fillRect l="-11488"/>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dirty="0">
                <a:latin typeface="Arial"/>
                <a:ea typeface="Arial"/>
                <a:cs typeface="Arial"/>
                <a:sym typeface="Arial"/>
              </a:rPr>
              <a:t> </a:t>
            </a:r>
            <a:endParaRPr dirty="0"/>
          </a:p>
        </p:txBody>
      </p:sp>
      <p:cxnSp>
        <p:nvCxnSpPr>
          <p:cNvPr id="136" name="Google Shape;2035;p89">
            <a:extLst>
              <a:ext uri="{FF2B5EF4-FFF2-40B4-BE49-F238E27FC236}">
                <a16:creationId xmlns:a16="http://schemas.microsoft.com/office/drawing/2014/main" id="{3F41C8E3-CC60-485C-BFA6-BEE6650A6A38}"/>
              </a:ext>
            </a:extLst>
          </p:cNvPr>
          <p:cNvCxnSpPr>
            <a:cxnSpLocks/>
            <a:stCxn id="137" idx="0"/>
            <a:endCxn id="149" idx="2"/>
          </p:cNvCxnSpPr>
          <p:nvPr/>
        </p:nvCxnSpPr>
        <p:spPr>
          <a:xfrm flipH="1" flipV="1">
            <a:off x="8401948" y="538037"/>
            <a:ext cx="6500" cy="353296"/>
          </a:xfrm>
          <a:prstGeom prst="straightConnector1">
            <a:avLst/>
          </a:prstGeom>
          <a:noFill/>
          <a:ln w="28575" cap="flat" cmpd="sng">
            <a:solidFill>
              <a:schemeClr val="tx1">
                <a:lumMod val="50000"/>
                <a:lumOff val="50000"/>
              </a:schemeClr>
            </a:solidFill>
            <a:prstDash val="solid"/>
            <a:round/>
            <a:headEnd type="none" w="sm" len="sm"/>
            <a:tailEnd type="triangle" w="med" len="med"/>
          </a:ln>
        </p:spPr>
      </p:cxnSp>
      <p:cxnSp>
        <p:nvCxnSpPr>
          <p:cNvPr id="147" name="Google Shape;1786;p86">
            <a:extLst>
              <a:ext uri="{FF2B5EF4-FFF2-40B4-BE49-F238E27FC236}">
                <a16:creationId xmlns:a16="http://schemas.microsoft.com/office/drawing/2014/main" id="{5FC565B6-8B2D-4F27-A91E-C50292C3FFDC}"/>
              </a:ext>
            </a:extLst>
          </p:cNvPr>
          <p:cNvCxnSpPr>
            <a:cxnSpLocks/>
            <a:stCxn id="137" idx="3"/>
          </p:cNvCxnSpPr>
          <p:nvPr/>
        </p:nvCxnSpPr>
        <p:spPr>
          <a:xfrm flipV="1">
            <a:off x="8674248" y="1153685"/>
            <a:ext cx="2653959" cy="3448"/>
          </a:xfrm>
          <a:prstGeom prst="straightConnector1">
            <a:avLst/>
          </a:prstGeom>
          <a:noFill/>
          <a:ln w="28575" cap="flat" cmpd="sng">
            <a:solidFill>
              <a:schemeClr val="tx1">
                <a:lumMod val="50000"/>
                <a:lumOff val="50000"/>
              </a:schemeClr>
            </a:solidFill>
            <a:prstDash val="solid"/>
            <a:round/>
            <a:headEnd type="none" w="sm" len="sm"/>
            <a:tailEnd type="triangle" w="med" len="med"/>
          </a:ln>
        </p:spPr>
      </p:cxnSp>
      <p:sp>
        <p:nvSpPr>
          <p:cNvPr id="149" name="Google Shape;2034;p89">
            <a:extLst>
              <a:ext uri="{FF2B5EF4-FFF2-40B4-BE49-F238E27FC236}">
                <a16:creationId xmlns:a16="http://schemas.microsoft.com/office/drawing/2014/main" id="{CF486636-7E29-4811-82B8-5AB907874722}"/>
              </a:ext>
            </a:extLst>
          </p:cNvPr>
          <p:cNvSpPr txBox="1"/>
          <p:nvPr/>
        </p:nvSpPr>
        <p:spPr>
          <a:xfrm>
            <a:off x="7700998" y="23537"/>
            <a:ext cx="1401900" cy="51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dirty="0">
                <a:solidFill>
                  <a:srgbClr val="FF0000"/>
                </a:solidFill>
              </a:rPr>
              <a:t>arrive</a:t>
            </a:r>
            <a:endParaRPr sz="2400" b="0" i="0" u="none" strike="noStrike" cap="none" dirty="0">
              <a:solidFill>
                <a:srgbClr val="FF0000"/>
              </a:solidFill>
              <a:sym typeface="Arial"/>
            </a:endParaRPr>
          </a:p>
        </p:txBody>
      </p:sp>
      <mc:AlternateContent xmlns:mc="http://schemas.openxmlformats.org/markup-compatibility/2006" xmlns:a14="http://schemas.microsoft.com/office/drawing/2010/main">
        <mc:Choice Requires="a14">
          <p:sp>
            <p:nvSpPr>
              <p:cNvPr id="166" name="Textfeld 165">
                <a:extLst>
                  <a:ext uri="{FF2B5EF4-FFF2-40B4-BE49-F238E27FC236}">
                    <a16:creationId xmlns:a16="http://schemas.microsoft.com/office/drawing/2014/main" id="{0D3932AD-767C-440A-A0D9-C86429FDDAFC}"/>
                  </a:ext>
                </a:extLst>
              </p:cNvPr>
              <p:cNvSpPr txBox="1"/>
              <p:nvPr/>
            </p:nvSpPr>
            <p:spPr>
              <a:xfrm>
                <a:off x="9506636" y="752859"/>
                <a:ext cx="98918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1800" b="0" i="1" smtClean="0">
                              <a:solidFill>
                                <a:srgbClr val="FF0000"/>
                              </a:solidFill>
                              <a:latin typeface="Cambria Math" panose="02040503050406030204" pitchFamily="18" charset="0"/>
                            </a:rPr>
                          </m:ctrlPr>
                        </m:sSupPr>
                        <m:e>
                          <m:r>
                            <a:rPr lang="en-US" sz="1800" b="0" i="1" smtClean="0">
                              <a:solidFill>
                                <a:srgbClr val="FF0000"/>
                              </a:solidFill>
                              <a:latin typeface="Cambria Math" panose="02040503050406030204" pitchFamily="18" charset="0"/>
                            </a:rPr>
                            <m:t>𝑠</m:t>
                          </m:r>
                        </m:e>
                        <m:sup>
                          <m:r>
                            <a:rPr lang="en-US" sz="1800" b="0" i="1" smtClean="0">
                              <a:solidFill>
                                <a:srgbClr val="FF0000"/>
                              </a:solidFill>
                              <a:latin typeface="Cambria Math" panose="02040503050406030204" pitchFamily="18" charset="0"/>
                            </a:rPr>
                            <m:t>&lt;</m:t>
                          </m:r>
                          <m:r>
                            <a:rPr lang="en-US" sz="1800" b="0" i="1" smtClean="0">
                              <a:solidFill>
                                <a:srgbClr val="FF0000"/>
                              </a:solidFill>
                              <a:latin typeface="Cambria Math" panose="02040503050406030204" pitchFamily="18" charset="0"/>
                            </a:rPr>
                            <m:t>2</m:t>
                          </m:r>
                          <m:r>
                            <a:rPr lang="en-US" sz="1800" b="0" i="1" smtClean="0">
                              <a:solidFill>
                                <a:srgbClr val="FF0000"/>
                              </a:solidFill>
                              <a:latin typeface="Cambria Math" panose="02040503050406030204" pitchFamily="18" charset="0"/>
                            </a:rPr>
                            <m:t>&gt;</m:t>
                          </m:r>
                        </m:sup>
                      </m:sSup>
                    </m:oMath>
                  </m:oMathPara>
                </a14:m>
                <a:endParaRPr lang="en-US" sz="1800" dirty="0">
                  <a:solidFill>
                    <a:srgbClr val="FF0000"/>
                  </a:solidFill>
                </a:endParaRPr>
              </a:p>
            </p:txBody>
          </p:sp>
        </mc:Choice>
        <mc:Fallback xmlns="">
          <p:sp>
            <p:nvSpPr>
              <p:cNvPr id="166" name="Textfeld 165">
                <a:extLst>
                  <a:ext uri="{FF2B5EF4-FFF2-40B4-BE49-F238E27FC236}">
                    <a16:creationId xmlns:a16="http://schemas.microsoft.com/office/drawing/2014/main" xmlns:a14="http://schemas.microsoft.com/office/drawing/2010/main" xmlns="" id="{0D3932AD-767C-440A-A0D9-C86429FDDAFC}"/>
                  </a:ext>
                </a:extLst>
              </p:cNvPr>
              <p:cNvSpPr txBox="1">
                <a:spLocks noRot="1" noChangeAspect="1" noMove="1" noResize="1" noEditPoints="1" noAdjustHandles="1" noChangeArrowheads="1" noChangeShapeType="1" noTextEdit="1"/>
              </p:cNvSpPr>
              <p:nvPr/>
            </p:nvSpPr>
            <p:spPr>
              <a:xfrm>
                <a:off x="9506636" y="752859"/>
                <a:ext cx="989182" cy="369332"/>
              </a:xfrm>
              <a:prstGeom prst="rect">
                <a:avLst/>
              </a:prstGeom>
              <a:blipFill rotWithShape="0">
                <a:blip r:embed="rId5"/>
                <a:stretch>
                  <a:fillRect/>
                </a:stretch>
              </a:blipFill>
            </p:spPr>
            <p:txBody>
              <a:bodyPr/>
              <a:lstStyle/>
              <a:p>
                <a:r>
                  <a:rPr lang="en-US">
                    <a:noFill/>
                  </a:rPr>
                  <a:t> </a:t>
                </a:r>
              </a:p>
            </p:txBody>
          </p:sp>
        </mc:Fallback>
      </mc:AlternateContent>
      <p:sp>
        <p:nvSpPr>
          <p:cNvPr id="160" name="Google Shape;2177;p91">
            <a:extLst>
              <a:ext uri="{FF2B5EF4-FFF2-40B4-BE49-F238E27FC236}">
                <a16:creationId xmlns:a16="http://schemas.microsoft.com/office/drawing/2014/main" id="{4D1F5B25-6F5A-4D36-AD82-55D7093192FD}"/>
              </a:ext>
            </a:extLst>
          </p:cNvPr>
          <p:cNvSpPr/>
          <p:nvPr/>
        </p:nvSpPr>
        <p:spPr>
          <a:xfrm>
            <a:off x="2164098" y="3629436"/>
            <a:ext cx="1177715" cy="555440"/>
          </a:xfrm>
          <a:prstGeom prst="rect">
            <a:avLst/>
          </a:prstGeom>
          <a:ln>
            <a:headEnd type="none" w="sm" len="sm"/>
            <a:tailEnd type="none" w="sm" len="sm"/>
          </a:ln>
        </p:spPr>
        <p:style>
          <a:lnRef idx="2">
            <a:schemeClr val="accent3">
              <a:shade val="50000"/>
            </a:schemeClr>
          </a:lnRef>
          <a:fillRef idx="1">
            <a:schemeClr val="accent3"/>
          </a:fillRef>
          <a:effectRef idx="0">
            <a:schemeClr val="accent3"/>
          </a:effectRef>
          <a:fontRef idx="minor">
            <a:schemeClr val="lt1"/>
          </a:fontRef>
        </p:style>
        <p:txBody>
          <a:bodyPr spcFirstLastPara="1" wrap="square" lIns="91425" tIns="45700" rIns="91425" bIns="45700" anchor="ctr" anchorCtr="0">
            <a:noAutofit/>
          </a:bodyPr>
          <a:lstStyle/>
          <a:p>
            <a:pPr lvl="0" algn="ctr"/>
            <a:r>
              <a:rPr lang="en-US" sz="1200" dirty="0">
                <a:ea typeface="Arial"/>
                <a:cs typeface="Arial"/>
              </a:rPr>
              <a:t>Attention Score Calculator</a:t>
            </a:r>
            <a:endParaRPr lang="en-US" sz="1200" dirty="0"/>
          </a:p>
        </p:txBody>
      </p:sp>
      <p:grpSp>
        <p:nvGrpSpPr>
          <p:cNvPr id="2054" name="Google Shape;2054;p89"/>
          <p:cNvGrpSpPr/>
          <p:nvPr/>
        </p:nvGrpSpPr>
        <p:grpSpPr>
          <a:xfrm>
            <a:off x="4661125" y="3163490"/>
            <a:ext cx="1300682" cy="185812"/>
            <a:chOff x="9854100" y="2476375"/>
            <a:chExt cx="2184000" cy="312000"/>
          </a:xfrm>
        </p:grpSpPr>
        <p:sp>
          <p:nvSpPr>
            <p:cNvPr id="2055" name="Google Shape;2055;p89"/>
            <p:cNvSpPr/>
            <p:nvPr/>
          </p:nvSpPr>
          <p:spPr>
            <a:xfrm>
              <a:off x="11726100" y="2476375"/>
              <a:ext cx="312000" cy="312000"/>
            </a:xfrm>
            <a:prstGeom prst="rect">
              <a:avLst/>
            </a:prstGeom>
            <a:solidFill>
              <a:srgbClr val="FFFFFF"/>
            </a:solid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5"/>
                </a:solidFill>
              </a:endParaRPr>
            </a:p>
          </p:txBody>
        </p:sp>
        <p:sp>
          <p:nvSpPr>
            <p:cNvPr id="2056" name="Google Shape;2056;p89"/>
            <p:cNvSpPr/>
            <p:nvPr/>
          </p:nvSpPr>
          <p:spPr>
            <a:xfrm>
              <a:off x="11414100" y="2476375"/>
              <a:ext cx="312000" cy="312000"/>
            </a:xfrm>
            <a:prstGeom prst="rect">
              <a:avLst/>
            </a:prstGeom>
            <a:solidFill>
              <a:srgbClr val="FFFFFF"/>
            </a:solid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5"/>
                </a:solidFill>
              </a:endParaRPr>
            </a:p>
          </p:txBody>
        </p:sp>
        <p:sp>
          <p:nvSpPr>
            <p:cNvPr id="2057" name="Google Shape;2057;p89"/>
            <p:cNvSpPr/>
            <p:nvPr/>
          </p:nvSpPr>
          <p:spPr>
            <a:xfrm>
              <a:off x="11102100" y="2476375"/>
              <a:ext cx="312000" cy="312000"/>
            </a:xfrm>
            <a:prstGeom prst="rect">
              <a:avLst/>
            </a:prstGeom>
            <a:solidFill>
              <a:srgbClr val="FFFFFF"/>
            </a:solid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5"/>
                </a:solidFill>
              </a:endParaRPr>
            </a:p>
          </p:txBody>
        </p:sp>
        <p:sp>
          <p:nvSpPr>
            <p:cNvPr id="2058" name="Google Shape;2058;p89"/>
            <p:cNvSpPr/>
            <p:nvPr/>
          </p:nvSpPr>
          <p:spPr>
            <a:xfrm>
              <a:off x="10790100" y="2476375"/>
              <a:ext cx="312000" cy="312000"/>
            </a:xfrm>
            <a:prstGeom prst="rect">
              <a:avLst/>
            </a:prstGeom>
            <a:solidFill>
              <a:srgbClr val="FFFFFF"/>
            </a:solid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5"/>
                </a:solidFill>
              </a:endParaRPr>
            </a:p>
          </p:txBody>
        </p:sp>
        <p:sp>
          <p:nvSpPr>
            <p:cNvPr id="2059" name="Google Shape;2059;p89"/>
            <p:cNvSpPr/>
            <p:nvPr/>
          </p:nvSpPr>
          <p:spPr>
            <a:xfrm>
              <a:off x="10478100" y="2476375"/>
              <a:ext cx="312000" cy="312000"/>
            </a:xfrm>
            <a:prstGeom prst="rect">
              <a:avLst/>
            </a:prstGeom>
            <a:solidFill>
              <a:srgbClr val="FFFFFF"/>
            </a:solid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5"/>
                </a:solidFill>
              </a:endParaRPr>
            </a:p>
          </p:txBody>
        </p:sp>
        <p:sp>
          <p:nvSpPr>
            <p:cNvPr id="2060" name="Google Shape;2060;p89"/>
            <p:cNvSpPr/>
            <p:nvPr/>
          </p:nvSpPr>
          <p:spPr>
            <a:xfrm>
              <a:off x="10166100" y="2476375"/>
              <a:ext cx="312000" cy="312000"/>
            </a:xfrm>
            <a:prstGeom prst="rect">
              <a:avLst/>
            </a:prstGeom>
            <a:solidFill>
              <a:srgbClr val="FFFFFF"/>
            </a:solid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5"/>
                </a:solidFill>
              </a:endParaRPr>
            </a:p>
          </p:txBody>
        </p:sp>
        <p:sp>
          <p:nvSpPr>
            <p:cNvPr id="2061" name="Google Shape;2061;p89"/>
            <p:cNvSpPr/>
            <p:nvPr/>
          </p:nvSpPr>
          <p:spPr>
            <a:xfrm>
              <a:off x="9854100" y="2476375"/>
              <a:ext cx="312000" cy="312000"/>
            </a:xfrm>
            <a:prstGeom prst="rect">
              <a:avLst/>
            </a:prstGeom>
            <a:solidFill>
              <a:srgbClr val="FFFFFF"/>
            </a:solid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5"/>
                </a:solidFill>
              </a:endParaRPr>
            </a:p>
          </p:txBody>
        </p:sp>
      </p:grpSp>
      <mc:AlternateContent xmlns:mc="http://schemas.openxmlformats.org/markup-compatibility/2006" xmlns:a14="http://schemas.microsoft.com/office/drawing/2010/main">
        <mc:Choice Requires="a14">
          <p:sp>
            <p:nvSpPr>
              <p:cNvPr id="86" name="Textfeld 85">
                <a:extLst>
                  <a:ext uri="{FF2B5EF4-FFF2-40B4-BE49-F238E27FC236}">
                    <a16:creationId xmlns:a16="http://schemas.microsoft.com/office/drawing/2014/main" id="{A4B9D955-8882-4498-A713-5709D9EBAE81}"/>
                  </a:ext>
                </a:extLst>
              </p:cNvPr>
              <p:cNvSpPr txBox="1"/>
              <p:nvPr/>
            </p:nvSpPr>
            <p:spPr>
              <a:xfrm>
                <a:off x="6466747" y="3069114"/>
                <a:ext cx="589108"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1600" b="0" i="1" smtClean="0">
                              <a:solidFill>
                                <a:schemeClr val="tx1"/>
                              </a:solidFill>
                              <a:latin typeface="Cambria Math" panose="02040503050406030204" pitchFamily="18" charset="0"/>
                            </a:rPr>
                          </m:ctrlPr>
                        </m:sSupPr>
                        <m:e>
                          <m:r>
                            <a:rPr lang="en-US" sz="1600" b="1" i="1" smtClean="0">
                              <a:solidFill>
                                <a:schemeClr val="tx1"/>
                              </a:solidFill>
                              <a:latin typeface="Cambria Math" panose="02040503050406030204" pitchFamily="18" charset="0"/>
                            </a:rPr>
                            <m:t>𝒆</m:t>
                          </m:r>
                        </m:e>
                        <m:sup>
                          <m:r>
                            <a:rPr lang="en-US" sz="1600" b="0" i="1" smtClean="0">
                              <a:solidFill>
                                <a:schemeClr val="tx1"/>
                              </a:solidFill>
                              <a:latin typeface="Cambria Math" panose="02040503050406030204" pitchFamily="18" charset="0"/>
                            </a:rPr>
                            <m:t>&lt;</m:t>
                          </m:r>
                          <m:r>
                            <a:rPr lang="en-US" sz="1600" b="0" i="1" smtClean="0">
                              <a:solidFill>
                                <a:schemeClr val="tx1"/>
                              </a:solidFill>
                              <a:latin typeface="Cambria Math" panose="02040503050406030204" pitchFamily="18" charset="0"/>
                            </a:rPr>
                            <m:t>2</m:t>
                          </m:r>
                          <m:r>
                            <a:rPr lang="en-US" sz="1600" b="0" i="1" smtClean="0">
                              <a:solidFill>
                                <a:schemeClr val="tx1"/>
                              </a:solidFill>
                              <a:latin typeface="Cambria Math" panose="02040503050406030204" pitchFamily="18" charset="0"/>
                            </a:rPr>
                            <m:t>&gt;</m:t>
                          </m:r>
                        </m:sup>
                      </m:sSup>
                    </m:oMath>
                  </m:oMathPara>
                </a14:m>
                <a:endParaRPr lang="en-US" sz="1600" dirty="0">
                  <a:solidFill>
                    <a:schemeClr val="tx1"/>
                  </a:solidFill>
                </a:endParaRPr>
              </a:p>
            </p:txBody>
          </p:sp>
        </mc:Choice>
        <mc:Fallback xmlns="">
          <p:sp>
            <p:nvSpPr>
              <p:cNvPr id="86" name="Textfeld 85">
                <a:extLst>
                  <a:ext uri="{FF2B5EF4-FFF2-40B4-BE49-F238E27FC236}">
                    <a16:creationId xmlns:a16="http://schemas.microsoft.com/office/drawing/2014/main" id="{A4B9D955-8882-4498-A713-5709D9EBAE81}"/>
                  </a:ext>
                </a:extLst>
              </p:cNvPr>
              <p:cNvSpPr txBox="1">
                <a:spLocks noRot="1" noChangeAspect="1" noMove="1" noResize="1" noEditPoints="1" noAdjustHandles="1" noChangeArrowheads="1" noChangeShapeType="1" noTextEdit="1"/>
              </p:cNvSpPr>
              <p:nvPr/>
            </p:nvSpPr>
            <p:spPr>
              <a:xfrm>
                <a:off x="6466747" y="3069114"/>
                <a:ext cx="589108" cy="338554"/>
              </a:xfrm>
              <a:prstGeom prst="rect">
                <a:avLst/>
              </a:prstGeom>
              <a:blipFill>
                <a:blip r:embed="rId6"/>
                <a:stretch>
                  <a:fillRect/>
                </a:stretch>
              </a:blipFill>
            </p:spPr>
            <p:txBody>
              <a:bodyPr/>
              <a:lstStyle/>
              <a:p>
                <a:r>
                  <a:rPr lang="en-US">
                    <a:noFill/>
                  </a:rPr>
                  <a:t> </a:t>
                </a:r>
              </a:p>
            </p:txBody>
          </p:sp>
        </mc:Fallback>
      </mc:AlternateContent>
      <p:sp>
        <p:nvSpPr>
          <p:cNvPr id="87" name="Google Shape;2177;p91">
            <a:extLst>
              <a:ext uri="{FF2B5EF4-FFF2-40B4-BE49-F238E27FC236}">
                <a16:creationId xmlns:a16="http://schemas.microsoft.com/office/drawing/2014/main" id="{31A2DA32-F21F-4FC2-B0C0-4BC45153B9F4}"/>
              </a:ext>
            </a:extLst>
          </p:cNvPr>
          <p:cNvSpPr/>
          <p:nvPr/>
        </p:nvSpPr>
        <p:spPr>
          <a:xfrm>
            <a:off x="4876020" y="3807551"/>
            <a:ext cx="870892" cy="263218"/>
          </a:xfrm>
          <a:prstGeom prst="rect">
            <a:avLst/>
          </a:prstGeom>
          <a:ln>
            <a:headEnd type="none" w="sm" len="sm"/>
            <a:tailEnd type="none" w="sm" len="sm"/>
          </a:ln>
        </p:spPr>
        <p:style>
          <a:lnRef idx="2">
            <a:schemeClr val="accent3">
              <a:shade val="50000"/>
            </a:schemeClr>
          </a:lnRef>
          <a:fillRef idx="1">
            <a:schemeClr val="accent3"/>
          </a:fillRef>
          <a:effectRef idx="0">
            <a:schemeClr val="accent3"/>
          </a:effectRef>
          <a:fontRef idx="minor">
            <a:schemeClr val="lt1"/>
          </a:fontRef>
        </p:style>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0" u="none" strike="noStrike" cap="none" dirty="0">
                <a:solidFill>
                  <a:schemeClr val="lt1"/>
                </a:solidFill>
                <a:latin typeface="Arial"/>
                <a:ea typeface="Arial"/>
                <a:cs typeface="Arial"/>
                <a:sym typeface="Arial"/>
              </a:rPr>
              <a:t>softmax</a:t>
            </a:r>
            <a:endParaRPr sz="1200" dirty="0"/>
          </a:p>
        </p:txBody>
      </p:sp>
      <p:grpSp>
        <p:nvGrpSpPr>
          <p:cNvPr id="88" name="Google Shape;2054;p89">
            <a:extLst>
              <a:ext uri="{FF2B5EF4-FFF2-40B4-BE49-F238E27FC236}">
                <a16:creationId xmlns:a16="http://schemas.microsoft.com/office/drawing/2014/main" id="{BF8BAAEB-2F19-43AF-85E8-A0D71D93F101}"/>
              </a:ext>
            </a:extLst>
          </p:cNvPr>
          <p:cNvGrpSpPr/>
          <p:nvPr/>
        </p:nvGrpSpPr>
        <p:grpSpPr>
          <a:xfrm>
            <a:off x="4661125" y="4487147"/>
            <a:ext cx="1300682" cy="185812"/>
            <a:chOff x="9854100" y="2476375"/>
            <a:chExt cx="2184000" cy="312000"/>
          </a:xfrm>
        </p:grpSpPr>
        <p:sp>
          <p:nvSpPr>
            <p:cNvPr id="89" name="Google Shape;2055;p89">
              <a:extLst>
                <a:ext uri="{FF2B5EF4-FFF2-40B4-BE49-F238E27FC236}">
                  <a16:creationId xmlns:a16="http://schemas.microsoft.com/office/drawing/2014/main" id="{9E7B9460-19CD-42B8-A4C3-F6AFC0E06E1A}"/>
                </a:ext>
              </a:extLst>
            </p:cNvPr>
            <p:cNvSpPr/>
            <p:nvPr/>
          </p:nvSpPr>
          <p:spPr>
            <a:xfrm>
              <a:off x="11726100" y="2476375"/>
              <a:ext cx="312000" cy="312000"/>
            </a:xfrm>
            <a:prstGeom prst="rect">
              <a:avLst/>
            </a:prstGeom>
            <a:ln>
              <a:solidFill>
                <a:schemeClr val="accent4"/>
              </a:solidFill>
              <a:headEnd type="none" w="sm" len="sm"/>
              <a:tailEnd type="none" w="sm" len="sm"/>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90" name="Google Shape;2056;p89">
              <a:extLst>
                <a:ext uri="{FF2B5EF4-FFF2-40B4-BE49-F238E27FC236}">
                  <a16:creationId xmlns:a16="http://schemas.microsoft.com/office/drawing/2014/main" id="{160CDD5A-094B-45E3-985D-EBF9E9109800}"/>
                </a:ext>
              </a:extLst>
            </p:cNvPr>
            <p:cNvSpPr/>
            <p:nvPr/>
          </p:nvSpPr>
          <p:spPr>
            <a:xfrm>
              <a:off x="11414100" y="2476375"/>
              <a:ext cx="312000" cy="312000"/>
            </a:xfrm>
            <a:prstGeom prst="rect">
              <a:avLst/>
            </a:prstGeom>
            <a:ln>
              <a:solidFill>
                <a:schemeClr val="accent4"/>
              </a:solidFill>
              <a:headEnd type="none" w="sm" len="sm"/>
              <a:tailEnd type="none" w="sm" len="sm"/>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91" name="Google Shape;2057;p89">
              <a:extLst>
                <a:ext uri="{FF2B5EF4-FFF2-40B4-BE49-F238E27FC236}">
                  <a16:creationId xmlns:a16="http://schemas.microsoft.com/office/drawing/2014/main" id="{551B1DB9-B796-46A4-9A39-4978989220FB}"/>
                </a:ext>
              </a:extLst>
            </p:cNvPr>
            <p:cNvSpPr/>
            <p:nvPr/>
          </p:nvSpPr>
          <p:spPr>
            <a:xfrm>
              <a:off x="11102100" y="2476375"/>
              <a:ext cx="312000" cy="312000"/>
            </a:xfrm>
            <a:prstGeom prst="rect">
              <a:avLst/>
            </a:prstGeom>
            <a:ln>
              <a:solidFill>
                <a:schemeClr val="accent4"/>
              </a:solidFill>
              <a:headEnd type="none" w="sm" len="sm"/>
              <a:tailEnd type="none" w="sm" len="sm"/>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92" name="Google Shape;2058;p89">
              <a:extLst>
                <a:ext uri="{FF2B5EF4-FFF2-40B4-BE49-F238E27FC236}">
                  <a16:creationId xmlns:a16="http://schemas.microsoft.com/office/drawing/2014/main" id="{760F4846-7A9D-46FD-8205-90A539320047}"/>
                </a:ext>
              </a:extLst>
            </p:cNvPr>
            <p:cNvSpPr/>
            <p:nvPr/>
          </p:nvSpPr>
          <p:spPr>
            <a:xfrm>
              <a:off x="10790100" y="2476375"/>
              <a:ext cx="312000" cy="312000"/>
            </a:xfrm>
            <a:prstGeom prst="rect">
              <a:avLst/>
            </a:prstGeom>
            <a:ln>
              <a:solidFill>
                <a:schemeClr val="accent4"/>
              </a:solidFill>
              <a:headEnd type="none" w="sm" len="sm"/>
              <a:tailEnd type="none" w="sm" len="sm"/>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93" name="Google Shape;2059;p89">
              <a:extLst>
                <a:ext uri="{FF2B5EF4-FFF2-40B4-BE49-F238E27FC236}">
                  <a16:creationId xmlns:a16="http://schemas.microsoft.com/office/drawing/2014/main" id="{6189768C-1148-4296-9AA4-B74474AFA5C1}"/>
                </a:ext>
              </a:extLst>
            </p:cNvPr>
            <p:cNvSpPr/>
            <p:nvPr/>
          </p:nvSpPr>
          <p:spPr>
            <a:xfrm>
              <a:off x="10478100" y="2476375"/>
              <a:ext cx="312000" cy="312000"/>
            </a:xfrm>
            <a:prstGeom prst="rect">
              <a:avLst/>
            </a:prstGeom>
            <a:ln>
              <a:solidFill>
                <a:schemeClr val="accent4"/>
              </a:solidFill>
              <a:headEnd type="none" w="sm" len="sm"/>
              <a:tailEnd type="none" w="sm" len="sm"/>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94" name="Google Shape;2060;p89">
              <a:extLst>
                <a:ext uri="{FF2B5EF4-FFF2-40B4-BE49-F238E27FC236}">
                  <a16:creationId xmlns:a16="http://schemas.microsoft.com/office/drawing/2014/main" id="{9E54C3D8-9529-41DE-BC37-C383042F479C}"/>
                </a:ext>
              </a:extLst>
            </p:cNvPr>
            <p:cNvSpPr/>
            <p:nvPr/>
          </p:nvSpPr>
          <p:spPr>
            <a:xfrm>
              <a:off x="10166100" y="2476375"/>
              <a:ext cx="312000" cy="312000"/>
            </a:xfrm>
            <a:prstGeom prst="rect">
              <a:avLst/>
            </a:prstGeom>
            <a:ln>
              <a:solidFill>
                <a:schemeClr val="accent4"/>
              </a:solidFill>
              <a:headEnd type="none" w="sm" len="sm"/>
              <a:tailEnd type="none" w="sm" len="sm"/>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95" name="Google Shape;2061;p89">
              <a:extLst>
                <a:ext uri="{FF2B5EF4-FFF2-40B4-BE49-F238E27FC236}">
                  <a16:creationId xmlns:a16="http://schemas.microsoft.com/office/drawing/2014/main" id="{13493FC8-B735-4969-B20D-FAB5EEF60FBE}"/>
                </a:ext>
              </a:extLst>
            </p:cNvPr>
            <p:cNvSpPr/>
            <p:nvPr/>
          </p:nvSpPr>
          <p:spPr>
            <a:xfrm>
              <a:off x="9854100" y="2476375"/>
              <a:ext cx="312000" cy="312000"/>
            </a:xfrm>
            <a:prstGeom prst="rect">
              <a:avLst/>
            </a:prstGeom>
            <a:ln>
              <a:solidFill>
                <a:schemeClr val="accent4"/>
              </a:solidFill>
              <a:headEnd type="none" w="sm" len="sm"/>
              <a:tailEnd type="none" w="sm" len="sm"/>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grpSp>
      <mc:AlternateContent xmlns:mc="http://schemas.openxmlformats.org/markup-compatibility/2006" xmlns:a14="http://schemas.microsoft.com/office/drawing/2010/main">
        <mc:Choice Requires="a14">
          <p:sp>
            <p:nvSpPr>
              <p:cNvPr id="102" name="Textfeld 101">
                <a:extLst>
                  <a:ext uri="{FF2B5EF4-FFF2-40B4-BE49-F238E27FC236}">
                    <a16:creationId xmlns:a16="http://schemas.microsoft.com/office/drawing/2014/main" id="{D499DFE2-6088-4983-8C85-197F2482E0CE}"/>
                  </a:ext>
                </a:extLst>
              </p:cNvPr>
              <p:cNvSpPr txBox="1"/>
              <p:nvPr/>
            </p:nvSpPr>
            <p:spPr>
              <a:xfrm>
                <a:off x="6466747" y="4356500"/>
                <a:ext cx="589108"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1600" b="0" i="1" smtClean="0">
                              <a:solidFill>
                                <a:schemeClr val="tx1"/>
                              </a:solidFill>
                              <a:latin typeface="Cambria Math" panose="02040503050406030204" pitchFamily="18" charset="0"/>
                            </a:rPr>
                          </m:ctrlPr>
                        </m:sSupPr>
                        <m:e>
                          <m:r>
                            <a:rPr lang="en-US" sz="1600" b="1" i="1" smtClean="0">
                              <a:solidFill>
                                <a:schemeClr val="tx1"/>
                              </a:solidFill>
                              <a:latin typeface="Cambria Math" panose="02040503050406030204" pitchFamily="18" charset="0"/>
                            </a:rPr>
                            <m:t>𝒘</m:t>
                          </m:r>
                        </m:e>
                        <m:sup>
                          <m:r>
                            <a:rPr lang="en-US" sz="1600" b="0" i="1" smtClean="0">
                              <a:solidFill>
                                <a:schemeClr val="tx1"/>
                              </a:solidFill>
                              <a:latin typeface="Cambria Math" panose="02040503050406030204" pitchFamily="18" charset="0"/>
                            </a:rPr>
                            <m:t>&lt;</m:t>
                          </m:r>
                          <m:r>
                            <a:rPr lang="en-US" sz="1600" b="0" i="1" smtClean="0">
                              <a:solidFill>
                                <a:schemeClr val="tx1"/>
                              </a:solidFill>
                              <a:latin typeface="Cambria Math" panose="02040503050406030204" pitchFamily="18" charset="0"/>
                            </a:rPr>
                            <m:t>2</m:t>
                          </m:r>
                          <m:r>
                            <a:rPr lang="en-US" sz="1600" b="0" i="1" smtClean="0">
                              <a:solidFill>
                                <a:schemeClr val="tx1"/>
                              </a:solidFill>
                              <a:latin typeface="Cambria Math" panose="02040503050406030204" pitchFamily="18" charset="0"/>
                            </a:rPr>
                            <m:t>&gt;</m:t>
                          </m:r>
                        </m:sup>
                      </m:sSup>
                    </m:oMath>
                  </m:oMathPara>
                </a14:m>
                <a:endParaRPr lang="en-US" sz="1600" dirty="0">
                  <a:solidFill>
                    <a:schemeClr val="tx1"/>
                  </a:solidFill>
                </a:endParaRPr>
              </a:p>
            </p:txBody>
          </p:sp>
        </mc:Choice>
        <mc:Fallback xmlns="">
          <p:sp>
            <p:nvSpPr>
              <p:cNvPr id="102" name="Textfeld 101">
                <a:extLst>
                  <a:ext uri="{FF2B5EF4-FFF2-40B4-BE49-F238E27FC236}">
                    <a16:creationId xmlns:a16="http://schemas.microsoft.com/office/drawing/2014/main" id="{D499DFE2-6088-4983-8C85-197F2482E0CE}"/>
                  </a:ext>
                </a:extLst>
              </p:cNvPr>
              <p:cNvSpPr txBox="1">
                <a:spLocks noRot="1" noChangeAspect="1" noMove="1" noResize="1" noEditPoints="1" noAdjustHandles="1" noChangeArrowheads="1" noChangeShapeType="1" noTextEdit="1"/>
              </p:cNvSpPr>
              <p:nvPr/>
            </p:nvSpPr>
            <p:spPr>
              <a:xfrm>
                <a:off x="6466747" y="4356500"/>
                <a:ext cx="589108" cy="338554"/>
              </a:xfrm>
              <a:prstGeom prst="rect">
                <a:avLst/>
              </a:prstGeom>
              <a:blipFill>
                <a:blip r:embed="rId7"/>
                <a:stretch>
                  <a:fillRect r="-3125"/>
                </a:stretch>
              </a:blipFill>
            </p:spPr>
            <p:txBody>
              <a:bodyPr/>
              <a:lstStyle/>
              <a:p>
                <a:r>
                  <a:rPr lang="en-US">
                    <a:noFill/>
                  </a:rPr>
                  <a:t> </a:t>
                </a:r>
              </a:p>
            </p:txBody>
          </p:sp>
        </mc:Fallback>
      </mc:AlternateContent>
      <p:sp>
        <p:nvSpPr>
          <p:cNvPr id="132" name="Google Shape;2055;p89">
            <a:extLst>
              <a:ext uri="{FF2B5EF4-FFF2-40B4-BE49-F238E27FC236}">
                <a16:creationId xmlns:a16="http://schemas.microsoft.com/office/drawing/2014/main" id="{706411D1-2F5C-4C74-837E-00B1D7F60BA0}"/>
              </a:ext>
            </a:extLst>
          </p:cNvPr>
          <p:cNvSpPr/>
          <p:nvPr/>
        </p:nvSpPr>
        <p:spPr>
          <a:xfrm>
            <a:off x="6237570" y="3163490"/>
            <a:ext cx="185812" cy="185812"/>
          </a:xfrm>
          <a:prstGeom prst="rect">
            <a:avLst/>
          </a:prstGeom>
          <a:solidFill>
            <a:srgbClr val="FFFFFF"/>
          </a:solid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5"/>
              </a:solidFill>
            </a:endParaRPr>
          </a:p>
        </p:txBody>
      </p:sp>
      <p:sp>
        <p:nvSpPr>
          <p:cNvPr id="133" name="Google Shape;2055;p89">
            <a:extLst>
              <a:ext uri="{FF2B5EF4-FFF2-40B4-BE49-F238E27FC236}">
                <a16:creationId xmlns:a16="http://schemas.microsoft.com/office/drawing/2014/main" id="{E97D527E-BC72-4CEF-BBCF-5167502459E7}"/>
              </a:ext>
            </a:extLst>
          </p:cNvPr>
          <p:cNvSpPr/>
          <p:nvPr/>
        </p:nvSpPr>
        <p:spPr>
          <a:xfrm>
            <a:off x="6002218" y="3144046"/>
            <a:ext cx="185812" cy="185812"/>
          </a:xfrm>
          <a:prstGeom prst="rect">
            <a:avLst/>
          </a:prstGeom>
          <a:noFill/>
          <a:ln>
            <a:noFill/>
          </a:ln>
        </p:spPr>
        <p:style>
          <a:lnRef idx="0">
            <a:scrgbClr r="0" g="0" b="0"/>
          </a:lnRef>
          <a:fillRef idx="0">
            <a:scrgbClr r="0" g="0" b="0"/>
          </a:fillRef>
          <a:effectRef idx="0">
            <a:scrgbClr r="0" g="0" b="0"/>
          </a:effectRef>
          <a:fontRef idx="minor">
            <a:schemeClr val="dk1"/>
          </a:fontRef>
        </p:style>
        <p:txBody>
          <a:bodyPr spcFirstLastPara="1" wrap="square" lIns="91425" tIns="91425" rIns="91425" bIns="91425" anchor="ctr" anchorCtr="0">
            <a:noAutofit/>
          </a:bodyPr>
          <a:lstStyle/>
          <a:p>
            <a:pPr marL="0" lvl="0" indent="0" algn="ctr" rtl="0">
              <a:spcBef>
                <a:spcPts val="0"/>
              </a:spcBef>
              <a:spcAft>
                <a:spcPts val="0"/>
              </a:spcAft>
              <a:buNone/>
            </a:pPr>
            <a:r>
              <a:rPr lang="en-US" sz="1000" dirty="0"/>
              <a:t>…</a:t>
            </a:r>
            <a:endParaRPr sz="1000" dirty="0"/>
          </a:p>
        </p:txBody>
      </p:sp>
      <p:sp>
        <p:nvSpPr>
          <p:cNvPr id="134" name="Google Shape;2055;p89">
            <a:extLst>
              <a:ext uri="{FF2B5EF4-FFF2-40B4-BE49-F238E27FC236}">
                <a16:creationId xmlns:a16="http://schemas.microsoft.com/office/drawing/2014/main" id="{B686938D-E99E-40C2-8F57-128DE3C94F42}"/>
              </a:ext>
            </a:extLst>
          </p:cNvPr>
          <p:cNvSpPr/>
          <p:nvPr/>
        </p:nvSpPr>
        <p:spPr>
          <a:xfrm>
            <a:off x="6237570" y="4483253"/>
            <a:ext cx="185812" cy="185812"/>
          </a:xfrm>
          <a:prstGeom prst="rect">
            <a:avLst/>
          </a:prstGeom>
          <a:ln>
            <a:solidFill>
              <a:schemeClr val="accent4"/>
            </a:solidFill>
            <a:headEnd type="none" w="sm" len="sm"/>
            <a:tailEnd type="none" w="sm" len="sm"/>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2055;p89">
            <a:extLst>
              <a:ext uri="{FF2B5EF4-FFF2-40B4-BE49-F238E27FC236}">
                <a16:creationId xmlns:a16="http://schemas.microsoft.com/office/drawing/2014/main" id="{8FCDB08B-2D88-4482-B7E4-598421B2C0BE}"/>
              </a:ext>
            </a:extLst>
          </p:cNvPr>
          <p:cNvSpPr/>
          <p:nvPr/>
        </p:nvSpPr>
        <p:spPr>
          <a:xfrm>
            <a:off x="6002218" y="4463810"/>
            <a:ext cx="185812" cy="185812"/>
          </a:xfrm>
          <a:prstGeom prst="rect">
            <a:avLst/>
          </a:prstGeom>
          <a:noFill/>
          <a:ln>
            <a:noFill/>
          </a:ln>
        </p:spPr>
        <p:style>
          <a:lnRef idx="0">
            <a:scrgbClr r="0" g="0" b="0"/>
          </a:lnRef>
          <a:fillRef idx="0">
            <a:scrgbClr r="0" g="0" b="0"/>
          </a:fillRef>
          <a:effectRef idx="0">
            <a:scrgbClr r="0" g="0" b="0"/>
          </a:effectRef>
          <a:fontRef idx="minor">
            <a:schemeClr val="dk1"/>
          </a:fontRef>
        </p:style>
        <p:txBody>
          <a:bodyPr spcFirstLastPara="1" wrap="square" lIns="91425" tIns="91425" rIns="91425" bIns="91425" anchor="ctr" anchorCtr="0">
            <a:noAutofit/>
          </a:bodyPr>
          <a:lstStyle/>
          <a:p>
            <a:pPr marL="0" lvl="0" indent="0" algn="ctr" rtl="0">
              <a:spcBef>
                <a:spcPts val="0"/>
              </a:spcBef>
              <a:spcAft>
                <a:spcPts val="0"/>
              </a:spcAft>
              <a:buNone/>
            </a:pPr>
            <a:r>
              <a:rPr lang="en-US" sz="1000" dirty="0"/>
              <a:t>…</a:t>
            </a:r>
            <a:endParaRPr sz="1000" dirty="0"/>
          </a:p>
        </p:txBody>
      </p:sp>
      <p:sp>
        <p:nvSpPr>
          <p:cNvPr id="270" name="Textfeld 269">
            <a:extLst>
              <a:ext uri="{FF2B5EF4-FFF2-40B4-BE49-F238E27FC236}">
                <a16:creationId xmlns:a16="http://schemas.microsoft.com/office/drawing/2014/main" id="{13CE34D5-B284-4CCC-A08D-3B2AEE876695}"/>
              </a:ext>
            </a:extLst>
          </p:cNvPr>
          <p:cNvSpPr txBox="1"/>
          <p:nvPr/>
        </p:nvSpPr>
        <p:spPr>
          <a:xfrm>
            <a:off x="3766432" y="2016401"/>
            <a:ext cx="989182" cy="369332"/>
          </a:xfrm>
          <a:prstGeom prst="rect">
            <a:avLst/>
          </a:prstGeom>
          <a:noFill/>
          <a:ln w="28575">
            <a:noFill/>
            <a:prstDash val="sysDash"/>
          </a:ln>
        </p:spPr>
        <p:txBody>
          <a:bodyPr wrap="square" rtlCol="0">
            <a:spAutoFit/>
          </a:bodyPr>
          <a:lstStyle/>
          <a:p>
            <a:pPr algn="ctr"/>
            <a:r>
              <a:rPr lang="en-US" sz="1800" i="1">
                <a:solidFill>
                  <a:schemeClr val="tx1"/>
                </a:solidFill>
              </a:rPr>
              <a:t>Step 2</a:t>
            </a:r>
            <a:endParaRPr lang="en-US" sz="1800" i="1" dirty="0">
              <a:solidFill>
                <a:schemeClr val="tx1"/>
              </a:solidFill>
            </a:endParaRPr>
          </a:p>
        </p:txBody>
      </p:sp>
      <p:sp>
        <p:nvSpPr>
          <p:cNvPr id="271" name="Textfeld 270">
            <a:extLst>
              <a:ext uri="{FF2B5EF4-FFF2-40B4-BE49-F238E27FC236}">
                <a16:creationId xmlns:a16="http://schemas.microsoft.com/office/drawing/2014/main" id="{480E5C04-A996-483B-8FE7-8FFED542B0A9}"/>
              </a:ext>
            </a:extLst>
          </p:cNvPr>
          <p:cNvSpPr txBox="1"/>
          <p:nvPr/>
        </p:nvSpPr>
        <p:spPr>
          <a:xfrm>
            <a:off x="7027811" y="2012102"/>
            <a:ext cx="989182" cy="369332"/>
          </a:xfrm>
          <a:prstGeom prst="rect">
            <a:avLst/>
          </a:prstGeom>
          <a:noFill/>
          <a:ln w="28575">
            <a:noFill/>
            <a:prstDash val="sysDash"/>
          </a:ln>
        </p:spPr>
        <p:txBody>
          <a:bodyPr wrap="square" rtlCol="0">
            <a:spAutoFit/>
          </a:bodyPr>
          <a:lstStyle/>
          <a:p>
            <a:pPr algn="ctr"/>
            <a:r>
              <a:rPr lang="en-US" sz="1800" i="1" dirty="0">
                <a:solidFill>
                  <a:schemeClr val="tx1"/>
                </a:solidFill>
              </a:rPr>
              <a:t>Step 3</a:t>
            </a:r>
          </a:p>
        </p:txBody>
      </p:sp>
      <p:sp>
        <p:nvSpPr>
          <p:cNvPr id="140" name="Google Shape;2177;p91">
            <a:extLst>
              <a:ext uri="{FF2B5EF4-FFF2-40B4-BE49-F238E27FC236}">
                <a16:creationId xmlns:a16="http://schemas.microsoft.com/office/drawing/2014/main" id="{A9C0B835-15A2-4B37-9109-CF7A5E0F9AB6}"/>
              </a:ext>
            </a:extLst>
          </p:cNvPr>
          <p:cNvSpPr/>
          <p:nvPr/>
        </p:nvSpPr>
        <p:spPr>
          <a:xfrm>
            <a:off x="7827153" y="3636857"/>
            <a:ext cx="1177715" cy="348623"/>
          </a:xfrm>
          <a:prstGeom prst="rect">
            <a:avLst/>
          </a:prstGeom>
          <a:ln>
            <a:headEnd type="none" w="sm" len="sm"/>
            <a:tailEnd type="none" w="sm" len="sm"/>
          </a:ln>
        </p:spPr>
        <p:style>
          <a:lnRef idx="2">
            <a:schemeClr val="accent3">
              <a:shade val="50000"/>
            </a:schemeClr>
          </a:lnRef>
          <a:fillRef idx="1">
            <a:schemeClr val="accent3"/>
          </a:fillRef>
          <a:effectRef idx="0">
            <a:schemeClr val="accent3"/>
          </a:effectRef>
          <a:fontRef idx="minor">
            <a:schemeClr val="lt1"/>
          </a:fontRef>
        </p:style>
        <p:txBody>
          <a:bodyPr spcFirstLastPara="1" wrap="square" lIns="91425" tIns="45700" rIns="91425" bIns="45700" anchor="ctr" anchorCtr="0">
            <a:noAutofit/>
          </a:bodyPr>
          <a:lstStyle/>
          <a:p>
            <a:pPr lvl="0" algn="ctr"/>
            <a:r>
              <a:rPr lang="en-US" sz="1200" dirty="0">
                <a:ea typeface="Arial"/>
                <a:cs typeface="Arial"/>
              </a:rPr>
              <a:t>Multiply</a:t>
            </a:r>
            <a:endParaRPr lang="en-US" sz="1200" dirty="0"/>
          </a:p>
        </p:txBody>
      </p:sp>
      <p:sp>
        <p:nvSpPr>
          <p:cNvPr id="141" name="Google Shape;2177;p91">
            <a:extLst>
              <a:ext uri="{FF2B5EF4-FFF2-40B4-BE49-F238E27FC236}">
                <a16:creationId xmlns:a16="http://schemas.microsoft.com/office/drawing/2014/main" id="{C61BF88B-6C21-47D4-B82E-3198DF2A236C}"/>
              </a:ext>
            </a:extLst>
          </p:cNvPr>
          <p:cNvSpPr/>
          <p:nvPr/>
        </p:nvSpPr>
        <p:spPr>
          <a:xfrm>
            <a:off x="9259136" y="3622295"/>
            <a:ext cx="1177715" cy="361025"/>
          </a:xfrm>
          <a:prstGeom prst="rect">
            <a:avLst/>
          </a:prstGeom>
          <a:ln>
            <a:headEnd type="none" w="sm" len="sm"/>
            <a:tailEnd type="none" w="sm" len="sm"/>
          </a:ln>
        </p:spPr>
        <p:style>
          <a:lnRef idx="2">
            <a:schemeClr val="accent3">
              <a:shade val="50000"/>
            </a:schemeClr>
          </a:lnRef>
          <a:fillRef idx="1">
            <a:schemeClr val="accent3"/>
          </a:fillRef>
          <a:effectRef idx="0">
            <a:schemeClr val="accent3"/>
          </a:effectRef>
          <a:fontRef idx="minor">
            <a:schemeClr val="lt1"/>
          </a:fontRef>
        </p:style>
        <p:txBody>
          <a:bodyPr spcFirstLastPara="1" wrap="square" lIns="91425" tIns="45700" rIns="91425" bIns="45700" anchor="ctr" anchorCtr="0">
            <a:noAutofit/>
          </a:bodyPr>
          <a:lstStyle/>
          <a:p>
            <a:pPr algn="ctr"/>
            <a:r>
              <a:rPr lang="en-US" sz="1200" dirty="0">
                <a:ea typeface="Arial"/>
                <a:cs typeface="Arial"/>
              </a:rPr>
              <a:t>Multiply</a:t>
            </a:r>
            <a:endParaRPr lang="en-US" sz="1200" dirty="0"/>
          </a:p>
        </p:txBody>
      </p:sp>
      <p:sp>
        <p:nvSpPr>
          <p:cNvPr id="164" name="Google Shape;2055;p89">
            <a:extLst>
              <a:ext uri="{FF2B5EF4-FFF2-40B4-BE49-F238E27FC236}">
                <a16:creationId xmlns:a16="http://schemas.microsoft.com/office/drawing/2014/main" id="{DC37C457-764E-4E3E-9336-569C2257C409}"/>
              </a:ext>
            </a:extLst>
          </p:cNvPr>
          <p:cNvSpPr/>
          <p:nvPr/>
        </p:nvSpPr>
        <p:spPr>
          <a:xfrm>
            <a:off x="10565118" y="3875671"/>
            <a:ext cx="185812" cy="185812"/>
          </a:xfrm>
          <a:prstGeom prst="rect">
            <a:avLst/>
          </a:prstGeom>
          <a:noFill/>
          <a:ln>
            <a:noFill/>
          </a:ln>
        </p:spPr>
        <p:style>
          <a:lnRef idx="0">
            <a:scrgbClr r="0" g="0" b="0"/>
          </a:lnRef>
          <a:fillRef idx="0">
            <a:scrgbClr r="0" g="0" b="0"/>
          </a:fillRef>
          <a:effectRef idx="0">
            <a:scrgbClr r="0" g="0" b="0"/>
          </a:effectRef>
          <a:fontRef idx="minor">
            <a:schemeClr val="dk1"/>
          </a:fontRef>
        </p:style>
        <p:txBody>
          <a:bodyPr spcFirstLastPara="1" wrap="square" lIns="91425" tIns="91425" rIns="91425" bIns="91425" anchor="ctr" anchorCtr="0">
            <a:noAutofit/>
          </a:bodyPr>
          <a:lstStyle/>
          <a:p>
            <a:pPr marL="0" lvl="0" indent="0" algn="ctr" rtl="0">
              <a:spcBef>
                <a:spcPts val="0"/>
              </a:spcBef>
              <a:spcAft>
                <a:spcPts val="0"/>
              </a:spcAft>
              <a:buNone/>
            </a:pPr>
            <a:r>
              <a:rPr lang="en-US" sz="1000" dirty="0"/>
              <a:t>…</a:t>
            </a:r>
            <a:endParaRPr sz="1000" dirty="0"/>
          </a:p>
        </p:txBody>
      </p:sp>
      <p:sp>
        <p:nvSpPr>
          <p:cNvPr id="165" name="Google Shape;2177;p91">
            <a:extLst>
              <a:ext uri="{FF2B5EF4-FFF2-40B4-BE49-F238E27FC236}">
                <a16:creationId xmlns:a16="http://schemas.microsoft.com/office/drawing/2014/main" id="{DFAFAF29-D914-4EB7-AB6C-CBA59E577108}"/>
              </a:ext>
            </a:extLst>
          </p:cNvPr>
          <p:cNvSpPr/>
          <p:nvPr/>
        </p:nvSpPr>
        <p:spPr>
          <a:xfrm>
            <a:off x="7819222" y="2996175"/>
            <a:ext cx="1177715" cy="322425"/>
          </a:xfrm>
          <a:prstGeom prst="rect">
            <a:avLst/>
          </a:prstGeom>
          <a:ln>
            <a:headEnd type="none" w="sm" len="sm"/>
            <a:tailEnd type="none" w="sm" len="sm"/>
          </a:ln>
        </p:spPr>
        <p:style>
          <a:lnRef idx="2">
            <a:schemeClr val="accent3">
              <a:shade val="50000"/>
            </a:schemeClr>
          </a:lnRef>
          <a:fillRef idx="1">
            <a:schemeClr val="accent3"/>
          </a:fillRef>
          <a:effectRef idx="0">
            <a:schemeClr val="accent3"/>
          </a:effectRef>
          <a:fontRef idx="minor">
            <a:schemeClr val="lt1"/>
          </a:fontRef>
        </p:style>
        <p:txBody>
          <a:bodyPr spcFirstLastPara="1" wrap="square" lIns="91425" tIns="45700" rIns="91425" bIns="45700" anchor="ctr" anchorCtr="0">
            <a:noAutofit/>
          </a:bodyPr>
          <a:lstStyle/>
          <a:p>
            <a:pPr lvl="0" algn="ctr"/>
            <a:r>
              <a:rPr lang="en-US" sz="1200" dirty="0">
                <a:ea typeface="Arial"/>
                <a:cs typeface="Arial"/>
              </a:rPr>
              <a:t>Add</a:t>
            </a:r>
            <a:endParaRPr lang="en-US" sz="1200" dirty="0"/>
          </a:p>
        </p:txBody>
      </p:sp>
      <p:sp>
        <p:nvSpPr>
          <p:cNvPr id="167" name="Google Shape;1993;p89">
            <a:extLst>
              <a:ext uri="{FF2B5EF4-FFF2-40B4-BE49-F238E27FC236}">
                <a16:creationId xmlns:a16="http://schemas.microsoft.com/office/drawing/2014/main" id="{91070E39-CEBB-4DBA-AB6F-323565058BE1}"/>
              </a:ext>
            </a:extLst>
          </p:cNvPr>
          <p:cNvSpPr txBox="1"/>
          <p:nvPr/>
        </p:nvSpPr>
        <p:spPr>
          <a:xfrm>
            <a:off x="5885865" y="5189177"/>
            <a:ext cx="1402032" cy="51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dirty="0">
                <a:solidFill>
                  <a:srgbClr val="000000"/>
                </a:solidFill>
                <a:latin typeface="Arial"/>
                <a:ea typeface="Arial"/>
                <a:cs typeface="Arial"/>
                <a:sym typeface="Arial"/>
              </a:rPr>
              <a:t>…</a:t>
            </a:r>
            <a:endParaRPr sz="2400" b="0" i="0" u="none" strike="noStrike" cap="none" dirty="0">
              <a:solidFill>
                <a:srgbClr val="000000"/>
              </a:solidFill>
              <a:latin typeface="Arial"/>
              <a:ea typeface="Arial"/>
              <a:cs typeface="Arial"/>
              <a:sym typeface="Arial"/>
            </a:endParaRPr>
          </a:p>
        </p:txBody>
      </p:sp>
      <p:cxnSp>
        <p:nvCxnSpPr>
          <p:cNvPr id="13" name="Verbinder: gewinkelt 12">
            <a:extLst>
              <a:ext uri="{FF2B5EF4-FFF2-40B4-BE49-F238E27FC236}">
                <a16:creationId xmlns:a16="http://schemas.microsoft.com/office/drawing/2014/main" id="{357A8BE4-8A1C-45A2-9413-5C26F6F736CE}"/>
              </a:ext>
            </a:extLst>
          </p:cNvPr>
          <p:cNvCxnSpPr>
            <a:cxnSpLocks/>
            <a:stCxn id="2001" idx="3"/>
          </p:cNvCxnSpPr>
          <p:nvPr/>
        </p:nvCxnSpPr>
        <p:spPr>
          <a:xfrm flipV="1">
            <a:off x="1714803" y="4172956"/>
            <a:ext cx="563514" cy="1297030"/>
          </a:xfrm>
          <a:prstGeom prst="bentConnector2">
            <a:avLst/>
          </a:prstGeom>
          <a:ln w="28575">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9" name="Verbinder: gewinkelt 168">
            <a:extLst>
              <a:ext uri="{FF2B5EF4-FFF2-40B4-BE49-F238E27FC236}">
                <a16:creationId xmlns:a16="http://schemas.microsoft.com/office/drawing/2014/main" id="{49BFFB0F-F1C7-4B71-857A-5F10493EEFB7}"/>
              </a:ext>
            </a:extLst>
          </p:cNvPr>
          <p:cNvCxnSpPr>
            <a:cxnSpLocks/>
            <a:stCxn id="2002" idx="1"/>
          </p:cNvCxnSpPr>
          <p:nvPr/>
        </p:nvCxnSpPr>
        <p:spPr>
          <a:xfrm rot="10800000">
            <a:off x="2399204" y="4200070"/>
            <a:ext cx="316588" cy="1269916"/>
          </a:xfrm>
          <a:prstGeom prst="bentConnector2">
            <a:avLst/>
          </a:prstGeom>
          <a:ln w="28575">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0" name="Google Shape;2055;p89">
            <a:extLst>
              <a:ext uri="{FF2B5EF4-FFF2-40B4-BE49-F238E27FC236}">
                <a16:creationId xmlns:a16="http://schemas.microsoft.com/office/drawing/2014/main" id="{4B70E375-C03B-4207-A2BB-F8F27677DAE5}"/>
              </a:ext>
            </a:extLst>
          </p:cNvPr>
          <p:cNvSpPr/>
          <p:nvPr/>
        </p:nvSpPr>
        <p:spPr>
          <a:xfrm>
            <a:off x="3078329" y="3440561"/>
            <a:ext cx="185812" cy="185812"/>
          </a:xfrm>
          <a:prstGeom prst="rect">
            <a:avLst/>
          </a:prstGeom>
          <a:noFill/>
          <a:ln>
            <a:noFill/>
          </a:ln>
        </p:spPr>
        <p:style>
          <a:lnRef idx="0">
            <a:scrgbClr r="0" g="0" b="0"/>
          </a:lnRef>
          <a:fillRef idx="0">
            <a:scrgbClr r="0" g="0" b="0"/>
          </a:fillRef>
          <a:effectRef idx="0">
            <a:scrgbClr r="0" g="0" b="0"/>
          </a:effectRef>
          <a:fontRef idx="minor">
            <a:schemeClr val="dk1"/>
          </a:fontRef>
        </p:style>
        <p:txBody>
          <a:bodyPr spcFirstLastPara="1" wrap="square" lIns="91425" tIns="91425" rIns="91425" bIns="91425" anchor="ctr" anchorCtr="0">
            <a:noAutofit/>
          </a:bodyPr>
          <a:lstStyle/>
          <a:p>
            <a:pPr marL="0" lvl="0" indent="0" algn="ctr" rtl="0">
              <a:spcBef>
                <a:spcPts val="0"/>
              </a:spcBef>
              <a:spcAft>
                <a:spcPts val="0"/>
              </a:spcAft>
              <a:buNone/>
            </a:pPr>
            <a:r>
              <a:rPr lang="en-US" sz="1000" dirty="0"/>
              <a:t>…</a:t>
            </a:r>
            <a:endParaRPr sz="1000" dirty="0"/>
          </a:p>
        </p:txBody>
      </p:sp>
      <p:cxnSp>
        <p:nvCxnSpPr>
          <p:cNvPr id="172" name="Verbinder: gewinkelt 171">
            <a:extLst>
              <a:ext uri="{FF2B5EF4-FFF2-40B4-BE49-F238E27FC236}">
                <a16:creationId xmlns:a16="http://schemas.microsoft.com/office/drawing/2014/main" id="{C582F34B-2922-4470-99D3-B00F437FB3D7}"/>
              </a:ext>
            </a:extLst>
          </p:cNvPr>
          <p:cNvCxnSpPr>
            <a:cxnSpLocks/>
            <a:endCxn id="2061" idx="0"/>
          </p:cNvCxnSpPr>
          <p:nvPr/>
        </p:nvCxnSpPr>
        <p:spPr>
          <a:xfrm rot="5400000" flipH="1" flipV="1">
            <a:off x="3287264" y="2158491"/>
            <a:ext cx="461768" cy="2471766"/>
          </a:xfrm>
          <a:prstGeom prst="bentConnector3">
            <a:avLst>
              <a:gd name="adj1" fmla="val 190475"/>
            </a:avLst>
          </a:prstGeom>
          <a:ln w="28575">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3" name="Google Shape;2055;p89">
            <a:extLst>
              <a:ext uri="{FF2B5EF4-FFF2-40B4-BE49-F238E27FC236}">
                <a16:creationId xmlns:a16="http://schemas.microsoft.com/office/drawing/2014/main" id="{C7F2C067-52CF-4BD8-8296-99E194B9A1D9}"/>
              </a:ext>
            </a:extLst>
          </p:cNvPr>
          <p:cNvSpPr/>
          <p:nvPr/>
        </p:nvSpPr>
        <p:spPr>
          <a:xfrm>
            <a:off x="2173431" y="2813169"/>
            <a:ext cx="185812" cy="185812"/>
          </a:xfrm>
          <a:prstGeom prst="rect">
            <a:avLst/>
          </a:prstGeom>
          <a:noFill/>
          <a:ln w="2857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5"/>
              </a:solidFill>
            </a:endParaRPr>
          </a:p>
        </p:txBody>
      </p:sp>
      <p:sp>
        <p:nvSpPr>
          <p:cNvPr id="174" name="Google Shape;2055;p89">
            <a:extLst>
              <a:ext uri="{FF2B5EF4-FFF2-40B4-BE49-F238E27FC236}">
                <a16:creationId xmlns:a16="http://schemas.microsoft.com/office/drawing/2014/main" id="{041816C4-4C63-49B5-B05C-4AA11CC20DA1}"/>
              </a:ext>
            </a:extLst>
          </p:cNvPr>
          <p:cNvSpPr/>
          <p:nvPr/>
        </p:nvSpPr>
        <p:spPr>
          <a:xfrm>
            <a:off x="2297397" y="2801133"/>
            <a:ext cx="185812" cy="185812"/>
          </a:xfrm>
          <a:prstGeom prst="rect">
            <a:avLst/>
          </a:prstGeom>
          <a:noFill/>
          <a:ln w="2857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5"/>
              </a:solidFill>
            </a:endParaRPr>
          </a:p>
        </p:txBody>
      </p:sp>
      <p:cxnSp>
        <p:nvCxnSpPr>
          <p:cNvPr id="176" name="Verbinder: gewinkelt 175">
            <a:extLst>
              <a:ext uri="{FF2B5EF4-FFF2-40B4-BE49-F238E27FC236}">
                <a16:creationId xmlns:a16="http://schemas.microsoft.com/office/drawing/2014/main" id="{DEE92D73-7F57-4406-B635-A4A22A1DEEAA}"/>
              </a:ext>
            </a:extLst>
          </p:cNvPr>
          <p:cNvCxnSpPr>
            <a:cxnSpLocks/>
          </p:cNvCxnSpPr>
          <p:nvPr/>
        </p:nvCxnSpPr>
        <p:spPr>
          <a:xfrm rot="5400000" flipH="1" flipV="1">
            <a:off x="3432963" y="2138280"/>
            <a:ext cx="471159" cy="2521581"/>
          </a:xfrm>
          <a:prstGeom prst="bentConnector3">
            <a:avLst>
              <a:gd name="adj1" fmla="val 148519"/>
            </a:avLst>
          </a:prstGeom>
          <a:ln w="28575">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7" name="Google Shape;2041;p89">
            <a:extLst>
              <a:ext uri="{FF2B5EF4-FFF2-40B4-BE49-F238E27FC236}">
                <a16:creationId xmlns:a16="http://schemas.microsoft.com/office/drawing/2014/main" id="{8161FFA8-67B5-4143-8770-CB78A53F56B9}"/>
              </a:ext>
            </a:extLst>
          </p:cNvPr>
          <p:cNvCxnSpPr>
            <a:cxnSpLocks/>
            <a:stCxn id="2061" idx="2"/>
            <a:endCxn id="87" idx="0"/>
          </p:cNvCxnSpPr>
          <p:nvPr/>
        </p:nvCxnSpPr>
        <p:spPr>
          <a:xfrm>
            <a:off x="4754031" y="3349302"/>
            <a:ext cx="557435" cy="458249"/>
          </a:xfrm>
          <a:prstGeom prst="straightConnector1">
            <a:avLst/>
          </a:prstGeom>
          <a:noFill/>
          <a:ln w="28575" cap="flat" cmpd="sng">
            <a:solidFill>
              <a:schemeClr val="accent1">
                <a:lumMod val="60000"/>
                <a:lumOff val="40000"/>
              </a:schemeClr>
            </a:solidFill>
            <a:prstDash val="solid"/>
            <a:round/>
            <a:headEnd type="none" w="sm" len="sm"/>
            <a:tailEnd type="triangle" w="med" len="med"/>
          </a:ln>
        </p:spPr>
      </p:cxnSp>
      <p:cxnSp>
        <p:nvCxnSpPr>
          <p:cNvPr id="178" name="Google Shape;2041;p89">
            <a:extLst>
              <a:ext uri="{FF2B5EF4-FFF2-40B4-BE49-F238E27FC236}">
                <a16:creationId xmlns:a16="http://schemas.microsoft.com/office/drawing/2014/main" id="{B5B99B23-9F55-4083-8C2B-0757C2A509D6}"/>
              </a:ext>
            </a:extLst>
          </p:cNvPr>
          <p:cNvCxnSpPr>
            <a:cxnSpLocks/>
            <a:stCxn id="2060" idx="2"/>
            <a:endCxn id="87" idx="0"/>
          </p:cNvCxnSpPr>
          <p:nvPr/>
        </p:nvCxnSpPr>
        <p:spPr>
          <a:xfrm>
            <a:off x="4939843" y="3349302"/>
            <a:ext cx="371623" cy="458249"/>
          </a:xfrm>
          <a:prstGeom prst="straightConnector1">
            <a:avLst/>
          </a:prstGeom>
          <a:noFill/>
          <a:ln w="28575" cap="flat" cmpd="sng">
            <a:solidFill>
              <a:schemeClr val="accent2">
                <a:lumMod val="60000"/>
                <a:lumOff val="40000"/>
              </a:schemeClr>
            </a:solidFill>
            <a:prstDash val="solid"/>
            <a:round/>
            <a:headEnd type="none" w="sm" len="sm"/>
            <a:tailEnd type="triangle" w="med" len="med"/>
          </a:ln>
        </p:spPr>
      </p:cxnSp>
      <p:cxnSp>
        <p:nvCxnSpPr>
          <p:cNvPr id="179" name="Google Shape;2041;p89">
            <a:extLst>
              <a:ext uri="{FF2B5EF4-FFF2-40B4-BE49-F238E27FC236}">
                <a16:creationId xmlns:a16="http://schemas.microsoft.com/office/drawing/2014/main" id="{033A65FC-4CF5-41DB-922F-9AB24C9F4919}"/>
              </a:ext>
            </a:extLst>
          </p:cNvPr>
          <p:cNvCxnSpPr>
            <a:cxnSpLocks/>
            <a:stCxn id="87" idx="2"/>
            <a:endCxn id="94" idx="0"/>
          </p:cNvCxnSpPr>
          <p:nvPr/>
        </p:nvCxnSpPr>
        <p:spPr>
          <a:xfrm flipH="1">
            <a:off x="4939843" y="4070769"/>
            <a:ext cx="371623" cy="416378"/>
          </a:xfrm>
          <a:prstGeom prst="straightConnector1">
            <a:avLst/>
          </a:prstGeom>
          <a:noFill/>
          <a:ln w="28575" cap="flat" cmpd="sng">
            <a:solidFill>
              <a:schemeClr val="accent2">
                <a:lumMod val="60000"/>
                <a:lumOff val="40000"/>
              </a:schemeClr>
            </a:solidFill>
            <a:prstDash val="solid"/>
            <a:round/>
            <a:headEnd type="none" w="sm" len="sm"/>
            <a:tailEnd type="triangle" w="med" len="med"/>
          </a:ln>
        </p:spPr>
      </p:cxnSp>
      <p:cxnSp>
        <p:nvCxnSpPr>
          <p:cNvPr id="180" name="Google Shape;2041;p89">
            <a:extLst>
              <a:ext uri="{FF2B5EF4-FFF2-40B4-BE49-F238E27FC236}">
                <a16:creationId xmlns:a16="http://schemas.microsoft.com/office/drawing/2014/main" id="{891D34F2-AF21-45EC-A11B-8DE71A93F9A2}"/>
              </a:ext>
            </a:extLst>
          </p:cNvPr>
          <p:cNvCxnSpPr>
            <a:cxnSpLocks/>
            <a:stCxn id="87" idx="2"/>
            <a:endCxn id="95" idx="0"/>
          </p:cNvCxnSpPr>
          <p:nvPr/>
        </p:nvCxnSpPr>
        <p:spPr>
          <a:xfrm flipH="1">
            <a:off x="4754031" y="4070769"/>
            <a:ext cx="557435" cy="416378"/>
          </a:xfrm>
          <a:prstGeom prst="straightConnector1">
            <a:avLst/>
          </a:prstGeom>
          <a:noFill/>
          <a:ln w="28575" cap="flat" cmpd="sng">
            <a:solidFill>
              <a:schemeClr val="accent1">
                <a:lumMod val="60000"/>
                <a:lumOff val="40000"/>
              </a:schemeClr>
            </a:solidFill>
            <a:prstDash val="solid"/>
            <a:round/>
            <a:headEnd type="none" w="sm" len="sm"/>
            <a:tailEnd type="triangle" w="med" len="med"/>
          </a:ln>
        </p:spPr>
      </p:cxnSp>
      <p:sp>
        <p:nvSpPr>
          <p:cNvPr id="181" name="Google Shape;2055;p89">
            <a:extLst>
              <a:ext uri="{FF2B5EF4-FFF2-40B4-BE49-F238E27FC236}">
                <a16:creationId xmlns:a16="http://schemas.microsoft.com/office/drawing/2014/main" id="{55CCCD0C-C1C4-4737-9597-26D35CB13766}"/>
              </a:ext>
            </a:extLst>
          </p:cNvPr>
          <p:cNvSpPr/>
          <p:nvPr/>
        </p:nvSpPr>
        <p:spPr>
          <a:xfrm>
            <a:off x="6002218" y="3459323"/>
            <a:ext cx="185812" cy="185812"/>
          </a:xfrm>
          <a:prstGeom prst="rect">
            <a:avLst/>
          </a:prstGeom>
          <a:noFill/>
          <a:ln>
            <a:noFill/>
          </a:ln>
        </p:spPr>
        <p:style>
          <a:lnRef idx="0">
            <a:scrgbClr r="0" g="0" b="0"/>
          </a:lnRef>
          <a:fillRef idx="0">
            <a:scrgbClr r="0" g="0" b="0"/>
          </a:fillRef>
          <a:effectRef idx="0">
            <a:scrgbClr r="0" g="0" b="0"/>
          </a:effectRef>
          <a:fontRef idx="minor">
            <a:schemeClr val="dk1"/>
          </a:fontRef>
        </p:style>
        <p:txBody>
          <a:bodyPr spcFirstLastPara="1" wrap="square" lIns="91425" tIns="91425" rIns="91425" bIns="91425" anchor="ctr" anchorCtr="0">
            <a:noAutofit/>
          </a:bodyPr>
          <a:lstStyle/>
          <a:p>
            <a:pPr marL="0" lvl="0" indent="0" algn="ctr" rtl="0">
              <a:spcBef>
                <a:spcPts val="0"/>
              </a:spcBef>
              <a:spcAft>
                <a:spcPts val="0"/>
              </a:spcAft>
              <a:buNone/>
            </a:pPr>
            <a:r>
              <a:rPr lang="en-US" sz="1000" dirty="0"/>
              <a:t>…</a:t>
            </a:r>
            <a:endParaRPr sz="1000" dirty="0"/>
          </a:p>
        </p:txBody>
      </p:sp>
      <p:sp>
        <p:nvSpPr>
          <p:cNvPr id="182" name="Google Shape;2055;p89">
            <a:extLst>
              <a:ext uri="{FF2B5EF4-FFF2-40B4-BE49-F238E27FC236}">
                <a16:creationId xmlns:a16="http://schemas.microsoft.com/office/drawing/2014/main" id="{A3959EB0-5B2D-48D4-B516-1E41CC0458D0}"/>
              </a:ext>
            </a:extLst>
          </p:cNvPr>
          <p:cNvSpPr/>
          <p:nvPr/>
        </p:nvSpPr>
        <p:spPr>
          <a:xfrm>
            <a:off x="6002218" y="4111954"/>
            <a:ext cx="185812" cy="185812"/>
          </a:xfrm>
          <a:prstGeom prst="rect">
            <a:avLst/>
          </a:prstGeom>
          <a:noFill/>
          <a:ln>
            <a:noFill/>
          </a:ln>
        </p:spPr>
        <p:style>
          <a:lnRef idx="0">
            <a:scrgbClr r="0" g="0" b="0"/>
          </a:lnRef>
          <a:fillRef idx="0">
            <a:scrgbClr r="0" g="0" b="0"/>
          </a:fillRef>
          <a:effectRef idx="0">
            <a:scrgbClr r="0" g="0" b="0"/>
          </a:effectRef>
          <a:fontRef idx="minor">
            <a:schemeClr val="dk1"/>
          </a:fontRef>
        </p:style>
        <p:txBody>
          <a:bodyPr spcFirstLastPara="1" wrap="square" lIns="91425" tIns="91425" rIns="91425" bIns="91425" anchor="ctr" anchorCtr="0">
            <a:noAutofit/>
          </a:bodyPr>
          <a:lstStyle/>
          <a:p>
            <a:pPr marL="0" lvl="0" indent="0" algn="ctr" rtl="0">
              <a:spcBef>
                <a:spcPts val="0"/>
              </a:spcBef>
              <a:spcAft>
                <a:spcPts val="0"/>
              </a:spcAft>
              <a:buNone/>
            </a:pPr>
            <a:r>
              <a:rPr lang="en-US" sz="1000" dirty="0"/>
              <a:t>…</a:t>
            </a:r>
            <a:endParaRPr sz="1000" dirty="0"/>
          </a:p>
        </p:txBody>
      </p:sp>
      <p:sp>
        <p:nvSpPr>
          <p:cNvPr id="183" name="Google Shape;2055;p89">
            <a:extLst>
              <a:ext uri="{FF2B5EF4-FFF2-40B4-BE49-F238E27FC236}">
                <a16:creationId xmlns:a16="http://schemas.microsoft.com/office/drawing/2014/main" id="{D0DB7B54-DC2F-4D2F-A346-A7B330172B8B}"/>
              </a:ext>
            </a:extLst>
          </p:cNvPr>
          <p:cNvSpPr/>
          <p:nvPr/>
        </p:nvSpPr>
        <p:spPr>
          <a:xfrm>
            <a:off x="6002218" y="2771866"/>
            <a:ext cx="185812" cy="185812"/>
          </a:xfrm>
          <a:prstGeom prst="rect">
            <a:avLst/>
          </a:prstGeom>
          <a:noFill/>
          <a:ln>
            <a:noFill/>
          </a:ln>
        </p:spPr>
        <p:style>
          <a:lnRef idx="0">
            <a:scrgbClr r="0" g="0" b="0"/>
          </a:lnRef>
          <a:fillRef idx="0">
            <a:scrgbClr r="0" g="0" b="0"/>
          </a:fillRef>
          <a:effectRef idx="0">
            <a:scrgbClr r="0" g="0" b="0"/>
          </a:effectRef>
          <a:fontRef idx="minor">
            <a:schemeClr val="dk1"/>
          </a:fontRef>
        </p:style>
        <p:txBody>
          <a:bodyPr spcFirstLastPara="1" wrap="square" lIns="91425" tIns="91425" rIns="91425" bIns="91425" anchor="ctr" anchorCtr="0">
            <a:noAutofit/>
          </a:bodyPr>
          <a:lstStyle/>
          <a:p>
            <a:pPr marL="0" lvl="0" indent="0" algn="ctr" rtl="0">
              <a:spcBef>
                <a:spcPts val="0"/>
              </a:spcBef>
              <a:spcAft>
                <a:spcPts val="0"/>
              </a:spcAft>
              <a:buNone/>
            </a:pPr>
            <a:r>
              <a:rPr lang="en-US" sz="1000" dirty="0"/>
              <a:t>…</a:t>
            </a:r>
            <a:endParaRPr sz="1000" dirty="0"/>
          </a:p>
        </p:txBody>
      </p:sp>
      <p:cxnSp>
        <p:nvCxnSpPr>
          <p:cNvPr id="184" name="Verbinder: gewinkelt 183">
            <a:extLst>
              <a:ext uri="{FF2B5EF4-FFF2-40B4-BE49-F238E27FC236}">
                <a16:creationId xmlns:a16="http://schemas.microsoft.com/office/drawing/2014/main" id="{3AE89285-D7C2-4FF0-B1A9-C5C792AE59D5}"/>
              </a:ext>
            </a:extLst>
          </p:cNvPr>
          <p:cNvCxnSpPr>
            <a:cxnSpLocks/>
            <a:stCxn id="2030" idx="2"/>
            <a:endCxn id="160" idx="1"/>
          </p:cNvCxnSpPr>
          <p:nvPr/>
        </p:nvCxnSpPr>
        <p:spPr>
          <a:xfrm rot="16200000" flipH="1">
            <a:off x="558808" y="2301865"/>
            <a:ext cx="2494733" cy="715848"/>
          </a:xfrm>
          <a:prstGeom prst="bentConnector2">
            <a:avLst/>
          </a:prstGeom>
          <a:ln w="28575">
            <a:solidFill>
              <a:srgbClr val="7030A0">
                <a:alpha val="9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85" name="Verbinder: gewinkelt 184">
            <a:extLst>
              <a:ext uri="{FF2B5EF4-FFF2-40B4-BE49-F238E27FC236}">
                <a16:creationId xmlns:a16="http://schemas.microsoft.com/office/drawing/2014/main" id="{987E84A8-769C-4CDF-BF3B-334523C00D81}"/>
              </a:ext>
            </a:extLst>
          </p:cNvPr>
          <p:cNvCxnSpPr>
            <a:cxnSpLocks/>
            <a:stCxn id="95" idx="2"/>
            <a:endCxn id="140" idx="1"/>
          </p:cNvCxnSpPr>
          <p:nvPr/>
        </p:nvCxnSpPr>
        <p:spPr>
          <a:xfrm rot="5400000" flipH="1" flipV="1">
            <a:off x="5859697" y="2705503"/>
            <a:ext cx="861790" cy="3073122"/>
          </a:xfrm>
          <a:prstGeom prst="bentConnector4">
            <a:avLst>
              <a:gd name="adj1" fmla="val -75877"/>
              <a:gd name="adj2" fmla="val 87760"/>
            </a:avLst>
          </a:prstGeom>
          <a:ln w="28575">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7" name="Verbinder: gewinkelt 186">
            <a:extLst>
              <a:ext uri="{FF2B5EF4-FFF2-40B4-BE49-F238E27FC236}">
                <a16:creationId xmlns:a16="http://schemas.microsoft.com/office/drawing/2014/main" id="{5A321E4B-1422-4401-A297-48D20CC287C2}"/>
              </a:ext>
            </a:extLst>
          </p:cNvPr>
          <p:cNvCxnSpPr>
            <a:cxnSpLocks/>
            <a:stCxn id="94" idx="2"/>
            <a:endCxn id="141" idx="1"/>
          </p:cNvCxnSpPr>
          <p:nvPr/>
        </p:nvCxnSpPr>
        <p:spPr>
          <a:xfrm rot="5400000" flipH="1" flipV="1">
            <a:off x="6664413" y="2078237"/>
            <a:ext cx="870151" cy="4319293"/>
          </a:xfrm>
          <a:prstGeom prst="bentConnector4">
            <a:avLst>
              <a:gd name="adj1" fmla="val -119277"/>
              <a:gd name="adj2" fmla="val 96335"/>
            </a:avLst>
          </a:prstGeom>
          <a:ln w="28575">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3" name="Verbinder: gewinkelt 192">
            <a:extLst>
              <a:ext uri="{FF2B5EF4-FFF2-40B4-BE49-F238E27FC236}">
                <a16:creationId xmlns:a16="http://schemas.microsoft.com/office/drawing/2014/main" id="{7997C3D7-68E5-406E-91E2-6776673FBC8A}"/>
              </a:ext>
            </a:extLst>
          </p:cNvPr>
          <p:cNvCxnSpPr>
            <a:cxnSpLocks/>
            <a:stCxn id="2001" idx="2"/>
            <a:endCxn id="140" idx="2"/>
          </p:cNvCxnSpPr>
          <p:nvPr/>
        </p:nvCxnSpPr>
        <p:spPr>
          <a:xfrm rot="5400000" flipH="1" flipV="1">
            <a:off x="4057354" y="1377129"/>
            <a:ext cx="1750306" cy="6967008"/>
          </a:xfrm>
          <a:prstGeom prst="bentConnector3">
            <a:avLst>
              <a:gd name="adj1" fmla="val -22068"/>
            </a:avLst>
          </a:prstGeom>
          <a:ln w="28575">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9" name="Verbinder: gewinkelt 198">
            <a:extLst>
              <a:ext uri="{FF2B5EF4-FFF2-40B4-BE49-F238E27FC236}">
                <a16:creationId xmlns:a16="http://schemas.microsoft.com/office/drawing/2014/main" id="{A49963AA-ABB2-4FCB-B516-1DBBCEB0998D}"/>
              </a:ext>
            </a:extLst>
          </p:cNvPr>
          <p:cNvCxnSpPr>
            <a:cxnSpLocks/>
            <a:stCxn id="2002" idx="2"/>
            <a:endCxn id="141" idx="2"/>
          </p:cNvCxnSpPr>
          <p:nvPr/>
        </p:nvCxnSpPr>
        <p:spPr>
          <a:xfrm rot="5400000" flipH="1" flipV="1">
            <a:off x="5538560" y="1426352"/>
            <a:ext cx="1752466" cy="6866402"/>
          </a:xfrm>
          <a:prstGeom prst="bentConnector3">
            <a:avLst>
              <a:gd name="adj1" fmla="val -13044"/>
            </a:avLst>
          </a:prstGeom>
          <a:ln w="28575">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7" name="Verbinder: gewinkelt 206">
            <a:extLst>
              <a:ext uri="{FF2B5EF4-FFF2-40B4-BE49-F238E27FC236}">
                <a16:creationId xmlns:a16="http://schemas.microsoft.com/office/drawing/2014/main" id="{ACFCE089-A5AE-45F1-977F-B51217F34254}"/>
              </a:ext>
            </a:extLst>
          </p:cNvPr>
          <p:cNvCxnSpPr>
            <a:cxnSpLocks/>
            <a:stCxn id="140" idx="0"/>
            <a:endCxn id="165" idx="2"/>
          </p:cNvCxnSpPr>
          <p:nvPr/>
        </p:nvCxnSpPr>
        <p:spPr>
          <a:xfrm flipH="1" flipV="1">
            <a:off x="8408080" y="3318600"/>
            <a:ext cx="7931" cy="318257"/>
          </a:xfrm>
          <a:prstGeom prst="straightConnector1">
            <a:avLst/>
          </a:prstGeom>
          <a:ln w="2857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0" name="Verbinder: gewinkelt 209">
            <a:extLst>
              <a:ext uri="{FF2B5EF4-FFF2-40B4-BE49-F238E27FC236}">
                <a16:creationId xmlns:a16="http://schemas.microsoft.com/office/drawing/2014/main" id="{C3B3CB78-CE19-47D8-8FD5-C472ACC96CFF}"/>
              </a:ext>
            </a:extLst>
          </p:cNvPr>
          <p:cNvCxnSpPr>
            <a:cxnSpLocks/>
            <a:stCxn id="141" idx="0"/>
            <a:endCxn id="165" idx="2"/>
          </p:cNvCxnSpPr>
          <p:nvPr/>
        </p:nvCxnSpPr>
        <p:spPr>
          <a:xfrm flipH="1" flipV="1">
            <a:off x="8408080" y="3318600"/>
            <a:ext cx="1439914" cy="303695"/>
          </a:xfrm>
          <a:prstGeom prst="straightConnector1">
            <a:avLst/>
          </a:prstGeom>
          <a:ln w="2857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0" name="Google Shape;2055;p89">
            <a:extLst>
              <a:ext uri="{FF2B5EF4-FFF2-40B4-BE49-F238E27FC236}">
                <a16:creationId xmlns:a16="http://schemas.microsoft.com/office/drawing/2014/main" id="{328C49B4-121C-44F6-ACDA-D3356068DD1B}"/>
              </a:ext>
            </a:extLst>
          </p:cNvPr>
          <p:cNvSpPr/>
          <p:nvPr/>
        </p:nvSpPr>
        <p:spPr>
          <a:xfrm>
            <a:off x="10565118" y="3364389"/>
            <a:ext cx="185812" cy="185812"/>
          </a:xfrm>
          <a:prstGeom prst="rect">
            <a:avLst/>
          </a:prstGeom>
          <a:noFill/>
          <a:ln>
            <a:noFill/>
          </a:ln>
        </p:spPr>
        <p:style>
          <a:lnRef idx="0">
            <a:scrgbClr r="0" g="0" b="0"/>
          </a:lnRef>
          <a:fillRef idx="0">
            <a:scrgbClr r="0" g="0" b="0"/>
          </a:fillRef>
          <a:effectRef idx="0">
            <a:scrgbClr r="0" g="0" b="0"/>
          </a:effectRef>
          <a:fontRef idx="minor">
            <a:schemeClr val="dk1"/>
          </a:fontRef>
        </p:style>
        <p:txBody>
          <a:bodyPr spcFirstLastPara="1" wrap="square" lIns="91425" tIns="91425" rIns="91425" bIns="91425" anchor="ctr" anchorCtr="0">
            <a:noAutofit/>
          </a:bodyPr>
          <a:lstStyle/>
          <a:p>
            <a:pPr marL="0" lvl="0" indent="0" algn="ctr" rtl="0">
              <a:spcBef>
                <a:spcPts val="0"/>
              </a:spcBef>
              <a:spcAft>
                <a:spcPts val="0"/>
              </a:spcAft>
              <a:buNone/>
            </a:pPr>
            <a:r>
              <a:rPr lang="en-US" sz="1000" dirty="0"/>
              <a:t>…</a:t>
            </a:r>
            <a:endParaRPr sz="1000" dirty="0"/>
          </a:p>
        </p:txBody>
      </p:sp>
      <mc:AlternateContent xmlns:mc="http://schemas.openxmlformats.org/markup-compatibility/2006" xmlns:a14="http://schemas.microsoft.com/office/drawing/2010/main">
        <mc:Choice Requires="a14">
          <p:sp>
            <p:nvSpPr>
              <p:cNvPr id="221" name="Textfeld 220">
                <a:extLst>
                  <a:ext uri="{FF2B5EF4-FFF2-40B4-BE49-F238E27FC236}">
                    <a16:creationId xmlns:a16="http://schemas.microsoft.com/office/drawing/2014/main" id="{9518CBFF-4964-47E8-9C5A-BBDB19EF04F5}"/>
                  </a:ext>
                </a:extLst>
              </p:cNvPr>
              <p:cNvSpPr txBox="1"/>
              <p:nvPr/>
            </p:nvSpPr>
            <p:spPr>
              <a:xfrm>
                <a:off x="4025277" y="2452511"/>
                <a:ext cx="589108" cy="34862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𝑒</m:t>
                          </m:r>
                        </m:e>
                        <m:sup>
                          <m:r>
                            <a:rPr lang="en-US" sz="1600" b="0" i="1" smtClean="0">
                              <a:solidFill>
                                <a:schemeClr val="tx1"/>
                              </a:solidFill>
                              <a:latin typeface="Cambria Math" panose="02040503050406030204" pitchFamily="18" charset="0"/>
                            </a:rPr>
                            <m:t>&lt;</m:t>
                          </m:r>
                          <m:r>
                            <a:rPr lang="en-US" sz="1600" b="0" i="1" smtClean="0">
                              <a:solidFill>
                                <a:schemeClr val="tx1"/>
                              </a:solidFill>
                              <a:latin typeface="Cambria Math" panose="02040503050406030204" pitchFamily="18" charset="0"/>
                            </a:rPr>
                            <m:t>2</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1</m:t>
                          </m:r>
                          <m:r>
                            <a:rPr lang="en-US" sz="1600" b="0" i="1" smtClean="0">
                              <a:solidFill>
                                <a:schemeClr val="tx1"/>
                              </a:solidFill>
                              <a:latin typeface="Cambria Math" panose="02040503050406030204" pitchFamily="18" charset="0"/>
                            </a:rPr>
                            <m:t>&gt;</m:t>
                          </m:r>
                        </m:sup>
                      </m:sSup>
                    </m:oMath>
                  </m:oMathPara>
                </a14:m>
                <a:endParaRPr lang="en-US" sz="1600" dirty="0">
                  <a:solidFill>
                    <a:schemeClr val="tx1"/>
                  </a:solidFill>
                </a:endParaRPr>
              </a:p>
            </p:txBody>
          </p:sp>
        </mc:Choice>
        <mc:Fallback xmlns="">
          <p:sp>
            <p:nvSpPr>
              <p:cNvPr id="221" name="Textfeld 220">
                <a:extLst>
                  <a:ext uri="{FF2B5EF4-FFF2-40B4-BE49-F238E27FC236}">
                    <a16:creationId xmlns:a16="http://schemas.microsoft.com/office/drawing/2014/main" id="{9518CBFF-4964-47E8-9C5A-BBDB19EF04F5}"/>
                  </a:ext>
                </a:extLst>
              </p:cNvPr>
              <p:cNvSpPr txBox="1">
                <a:spLocks noRot="1" noChangeAspect="1" noMove="1" noResize="1" noEditPoints="1" noAdjustHandles="1" noChangeArrowheads="1" noChangeShapeType="1" noTextEdit="1"/>
              </p:cNvSpPr>
              <p:nvPr/>
            </p:nvSpPr>
            <p:spPr>
              <a:xfrm>
                <a:off x="4025277" y="2452511"/>
                <a:ext cx="589108" cy="348622"/>
              </a:xfrm>
              <a:prstGeom prst="rect">
                <a:avLst/>
              </a:prstGeom>
              <a:blipFill>
                <a:blip r:embed="rId8"/>
                <a:stretch>
                  <a:fillRect r="-1489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2" name="Textfeld 221">
                <a:extLst>
                  <a:ext uri="{FF2B5EF4-FFF2-40B4-BE49-F238E27FC236}">
                    <a16:creationId xmlns:a16="http://schemas.microsoft.com/office/drawing/2014/main" id="{219A69C1-602C-464B-AF30-8C705B8CB0B4}"/>
                  </a:ext>
                </a:extLst>
              </p:cNvPr>
              <p:cNvSpPr txBox="1"/>
              <p:nvPr/>
            </p:nvSpPr>
            <p:spPr>
              <a:xfrm>
                <a:off x="4968263" y="2771141"/>
                <a:ext cx="589108" cy="34862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𝑒</m:t>
                          </m:r>
                        </m:e>
                        <m:sup>
                          <m:r>
                            <a:rPr lang="en-US" sz="1600" b="0" i="1" smtClean="0">
                              <a:solidFill>
                                <a:schemeClr val="tx1"/>
                              </a:solidFill>
                              <a:latin typeface="Cambria Math" panose="02040503050406030204" pitchFamily="18" charset="0"/>
                            </a:rPr>
                            <m:t>&lt;</m:t>
                          </m:r>
                          <m:r>
                            <a:rPr lang="en-US" sz="1600" b="0" i="1" smtClean="0">
                              <a:solidFill>
                                <a:schemeClr val="tx1"/>
                              </a:solidFill>
                              <a:latin typeface="Cambria Math" panose="02040503050406030204" pitchFamily="18" charset="0"/>
                            </a:rPr>
                            <m:t>2</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2</m:t>
                          </m:r>
                          <m:r>
                            <a:rPr lang="en-US" sz="1600" b="0" i="1" smtClean="0">
                              <a:solidFill>
                                <a:schemeClr val="tx1"/>
                              </a:solidFill>
                              <a:latin typeface="Cambria Math" panose="02040503050406030204" pitchFamily="18" charset="0"/>
                            </a:rPr>
                            <m:t>&gt;</m:t>
                          </m:r>
                        </m:sup>
                      </m:sSup>
                    </m:oMath>
                  </m:oMathPara>
                </a14:m>
                <a:endParaRPr lang="en-US" sz="1600" dirty="0">
                  <a:solidFill>
                    <a:schemeClr val="tx1"/>
                  </a:solidFill>
                </a:endParaRPr>
              </a:p>
            </p:txBody>
          </p:sp>
        </mc:Choice>
        <mc:Fallback xmlns="">
          <p:sp>
            <p:nvSpPr>
              <p:cNvPr id="222" name="Textfeld 221">
                <a:extLst>
                  <a:ext uri="{FF2B5EF4-FFF2-40B4-BE49-F238E27FC236}">
                    <a16:creationId xmlns:a16="http://schemas.microsoft.com/office/drawing/2014/main" id="{219A69C1-602C-464B-AF30-8C705B8CB0B4}"/>
                  </a:ext>
                </a:extLst>
              </p:cNvPr>
              <p:cNvSpPr txBox="1">
                <a:spLocks noRot="1" noChangeAspect="1" noMove="1" noResize="1" noEditPoints="1" noAdjustHandles="1" noChangeArrowheads="1" noChangeShapeType="1" noTextEdit="1"/>
              </p:cNvSpPr>
              <p:nvPr/>
            </p:nvSpPr>
            <p:spPr>
              <a:xfrm>
                <a:off x="4968263" y="2771141"/>
                <a:ext cx="589108" cy="348622"/>
              </a:xfrm>
              <a:prstGeom prst="rect">
                <a:avLst/>
              </a:prstGeom>
              <a:blipFill>
                <a:blip r:embed="rId9"/>
                <a:stretch>
                  <a:fillRect r="-144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3" name="Textfeld 222">
                <a:extLst>
                  <a:ext uri="{FF2B5EF4-FFF2-40B4-BE49-F238E27FC236}">
                    <a16:creationId xmlns:a16="http://schemas.microsoft.com/office/drawing/2014/main" id="{FFE349E0-3909-4AC6-80FA-74432323DDDF}"/>
                  </a:ext>
                </a:extLst>
              </p:cNvPr>
              <p:cNvSpPr txBox="1"/>
              <p:nvPr/>
            </p:nvSpPr>
            <p:spPr>
              <a:xfrm>
                <a:off x="4072017" y="4200070"/>
                <a:ext cx="589108"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𝑤</m:t>
                          </m:r>
                        </m:e>
                        <m:sup>
                          <m:r>
                            <a:rPr lang="en-US" sz="1600" b="0" i="1" smtClean="0">
                              <a:solidFill>
                                <a:schemeClr val="tx1"/>
                              </a:solidFill>
                              <a:latin typeface="Cambria Math" panose="02040503050406030204" pitchFamily="18" charset="0"/>
                            </a:rPr>
                            <m:t>&lt;</m:t>
                          </m:r>
                          <m:r>
                            <a:rPr lang="en-US" sz="1600" b="0" i="1" smtClean="0">
                              <a:solidFill>
                                <a:schemeClr val="tx1"/>
                              </a:solidFill>
                              <a:latin typeface="Cambria Math" panose="02040503050406030204" pitchFamily="18" charset="0"/>
                            </a:rPr>
                            <m:t>2</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1</m:t>
                          </m:r>
                          <m:r>
                            <a:rPr lang="en-US" sz="1600" b="0" i="1" smtClean="0">
                              <a:solidFill>
                                <a:schemeClr val="tx1"/>
                              </a:solidFill>
                              <a:latin typeface="Cambria Math" panose="02040503050406030204" pitchFamily="18" charset="0"/>
                            </a:rPr>
                            <m:t>&gt;</m:t>
                          </m:r>
                        </m:sup>
                      </m:sSup>
                    </m:oMath>
                  </m:oMathPara>
                </a14:m>
                <a:endParaRPr lang="en-US" sz="1600" dirty="0">
                  <a:solidFill>
                    <a:schemeClr val="tx1"/>
                  </a:solidFill>
                </a:endParaRPr>
              </a:p>
            </p:txBody>
          </p:sp>
        </mc:Choice>
        <mc:Fallback xmlns="">
          <p:sp>
            <p:nvSpPr>
              <p:cNvPr id="223" name="Textfeld 222">
                <a:extLst>
                  <a:ext uri="{FF2B5EF4-FFF2-40B4-BE49-F238E27FC236}">
                    <a16:creationId xmlns:a16="http://schemas.microsoft.com/office/drawing/2014/main" id="{FFE349E0-3909-4AC6-80FA-74432323DDDF}"/>
                  </a:ext>
                </a:extLst>
              </p:cNvPr>
              <p:cNvSpPr txBox="1">
                <a:spLocks noRot="1" noChangeAspect="1" noMove="1" noResize="1" noEditPoints="1" noAdjustHandles="1" noChangeArrowheads="1" noChangeShapeType="1" noTextEdit="1"/>
              </p:cNvSpPr>
              <p:nvPr/>
            </p:nvSpPr>
            <p:spPr>
              <a:xfrm>
                <a:off x="4072017" y="4200070"/>
                <a:ext cx="589108" cy="338554"/>
              </a:xfrm>
              <a:prstGeom prst="rect">
                <a:avLst/>
              </a:prstGeom>
              <a:blipFill>
                <a:blip r:embed="rId10"/>
                <a:stretch>
                  <a:fillRect r="-2268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6" name="Textfeld 255">
                <a:extLst>
                  <a:ext uri="{FF2B5EF4-FFF2-40B4-BE49-F238E27FC236}">
                    <a16:creationId xmlns:a16="http://schemas.microsoft.com/office/drawing/2014/main" id="{3B2BCAF4-9973-4388-8BA9-B2AC13FD0426}"/>
                  </a:ext>
                </a:extLst>
              </p:cNvPr>
              <p:cNvSpPr txBox="1"/>
              <p:nvPr/>
            </p:nvSpPr>
            <p:spPr>
              <a:xfrm>
                <a:off x="5189805" y="4188678"/>
                <a:ext cx="589108"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𝑤</m:t>
                          </m:r>
                        </m:e>
                        <m:sup>
                          <m:r>
                            <a:rPr lang="en-US" sz="1600" b="0" i="1" smtClean="0">
                              <a:solidFill>
                                <a:schemeClr val="tx1"/>
                              </a:solidFill>
                              <a:latin typeface="Cambria Math" panose="02040503050406030204" pitchFamily="18" charset="0"/>
                            </a:rPr>
                            <m:t>&lt;</m:t>
                          </m:r>
                          <m:r>
                            <a:rPr lang="en-US" sz="1600" b="0" i="1" smtClean="0">
                              <a:solidFill>
                                <a:schemeClr val="tx1"/>
                              </a:solidFill>
                              <a:latin typeface="Cambria Math" panose="02040503050406030204" pitchFamily="18" charset="0"/>
                            </a:rPr>
                            <m:t>2</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2</m:t>
                          </m:r>
                          <m:r>
                            <a:rPr lang="en-US" sz="1600" b="0" i="1" smtClean="0">
                              <a:solidFill>
                                <a:schemeClr val="tx1"/>
                              </a:solidFill>
                              <a:latin typeface="Cambria Math" panose="02040503050406030204" pitchFamily="18" charset="0"/>
                            </a:rPr>
                            <m:t>&gt;</m:t>
                          </m:r>
                        </m:sup>
                      </m:sSup>
                    </m:oMath>
                  </m:oMathPara>
                </a14:m>
                <a:endParaRPr lang="en-US" sz="1600" dirty="0">
                  <a:solidFill>
                    <a:schemeClr val="tx1"/>
                  </a:solidFill>
                </a:endParaRPr>
              </a:p>
            </p:txBody>
          </p:sp>
        </mc:Choice>
        <mc:Fallback xmlns="">
          <p:sp>
            <p:nvSpPr>
              <p:cNvPr id="256" name="Textfeld 255">
                <a:extLst>
                  <a:ext uri="{FF2B5EF4-FFF2-40B4-BE49-F238E27FC236}">
                    <a16:creationId xmlns:a16="http://schemas.microsoft.com/office/drawing/2014/main" id="{3B2BCAF4-9973-4388-8BA9-B2AC13FD0426}"/>
                  </a:ext>
                </a:extLst>
              </p:cNvPr>
              <p:cNvSpPr txBox="1">
                <a:spLocks noRot="1" noChangeAspect="1" noMove="1" noResize="1" noEditPoints="1" noAdjustHandles="1" noChangeArrowheads="1" noChangeShapeType="1" noTextEdit="1"/>
              </p:cNvSpPr>
              <p:nvPr/>
            </p:nvSpPr>
            <p:spPr>
              <a:xfrm>
                <a:off x="5189805" y="4188678"/>
                <a:ext cx="589108" cy="338554"/>
              </a:xfrm>
              <a:prstGeom prst="rect">
                <a:avLst/>
              </a:prstGeom>
              <a:blipFill>
                <a:blip r:embed="rId11"/>
                <a:stretch>
                  <a:fillRect r="-2268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1" name="Textfeld 260">
                <a:extLst>
                  <a:ext uri="{FF2B5EF4-FFF2-40B4-BE49-F238E27FC236}">
                    <a16:creationId xmlns:a16="http://schemas.microsoft.com/office/drawing/2014/main" id="{E0BFE212-AE45-4195-8A15-9707D5F13169}"/>
                  </a:ext>
                </a:extLst>
              </p:cNvPr>
              <p:cNvSpPr txBox="1"/>
              <p:nvPr/>
            </p:nvSpPr>
            <p:spPr>
              <a:xfrm>
                <a:off x="7435395" y="4134394"/>
                <a:ext cx="589108"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𝑤</m:t>
                          </m:r>
                        </m:e>
                        <m:sup>
                          <m:r>
                            <a:rPr lang="en-US" sz="1600" b="0" i="1" smtClean="0">
                              <a:solidFill>
                                <a:schemeClr val="tx1"/>
                              </a:solidFill>
                              <a:latin typeface="Cambria Math" panose="02040503050406030204" pitchFamily="18" charset="0"/>
                            </a:rPr>
                            <m:t>&lt;</m:t>
                          </m:r>
                          <m:r>
                            <a:rPr lang="en-US" sz="1600" b="0" i="1" smtClean="0">
                              <a:solidFill>
                                <a:schemeClr val="tx1"/>
                              </a:solidFill>
                              <a:latin typeface="Cambria Math" panose="02040503050406030204" pitchFamily="18" charset="0"/>
                            </a:rPr>
                            <m:t>2</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1</m:t>
                          </m:r>
                          <m:r>
                            <a:rPr lang="en-US" sz="1600" b="0" i="1" smtClean="0">
                              <a:solidFill>
                                <a:schemeClr val="tx1"/>
                              </a:solidFill>
                              <a:latin typeface="Cambria Math" panose="02040503050406030204" pitchFamily="18" charset="0"/>
                            </a:rPr>
                            <m:t>&gt;</m:t>
                          </m:r>
                        </m:sup>
                      </m:sSup>
                    </m:oMath>
                  </m:oMathPara>
                </a14:m>
                <a:endParaRPr lang="en-US" sz="1600" dirty="0">
                  <a:solidFill>
                    <a:schemeClr val="tx1"/>
                  </a:solidFill>
                </a:endParaRPr>
              </a:p>
            </p:txBody>
          </p:sp>
        </mc:Choice>
        <mc:Fallback xmlns="">
          <p:sp>
            <p:nvSpPr>
              <p:cNvPr id="261" name="Textfeld 260">
                <a:extLst>
                  <a:ext uri="{FF2B5EF4-FFF2-40B4-BE49-F238E27FC236}">
                    <a16:creationId xmlns:a16="http://schemas.microsoft.com/office/drawing/2014/main" xmlns:a14="http://schemas.microsoft.com/office/drawing/2010/main" xmlns="" id="{E0BFE212-AE45-4195-8A15-9707D5F13169}"/>
                  </a:ext>
                </a:extLst>
              </p:cNvPr>
              <p:cNvSpPr txBox="1">
                <a:spLocks noRot="1" noChangeAspect="1" noMove="1" noResize="1" noEditPoints="1" noAdjustHandles="1" noChangeArrowheads="1" noChangeShapeType="1" noTextEdit="1"/>
              </p:cNvSpPr>
              <p:nvPr/>
            </p:nvSpPr>
            <p:spPr>
              <a:xfrm>
                <a:off x="7435395" y="4134394"/>
                <a:ext cx="589108" cy="338554"/>
              </a:xfrm>
              <a:prstGeom prst="rect">
                <a:avLst/>
              </a:prstGeom>
              <a:blipFill rotWithShape="0">
                <a:blip r:embed="rId12"/>
                <a:stretch>
                  <a:fillRect r="-239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3" name="Textfeld 262">
                <a:extLst>
                  <a:ext uri="{FF2B5EF4-FFF2-40B4-BE49-F238E27FC236}">
                    <a16:creationId xmlns:a16="http://schemas.microsoft.com/office/drawing/2014/main" id="{F06DD938-4E1E-47BD-83B6-55FB03127598}"/>
                  </a:ext>
                </a:extLst>
              </p:cNvPr>
              <p:cNvSpPr txBox="1"/>
              <p:nvPr/>
            </p:nvSpPr>
            <p:spPr>
              <a:xfrm>
                <a:off x="9050104" y="4163832"/>
                <a:ext cx="589108"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𝑤</m:t>
                          </m:r>
                        </m:e>
                        <m:sup>
                          <m:r>
                            <a:rPr lang="en-US" sz="1600" b="0" i="1" smtClean="0">
                              <a:solidFill>
                                <a:schemeClr val="tx1"/>
                              </a:solidFill>
                              <a:latin typeface="Cambria Math" panose="02040503050406030204" pitchFamily="18" charset="0"/>
                            </a:rPr>
                            <m:t>&lt;</m:t>
                          </m:r>
                          <m:r>
                            <a:rPr lang="en-US" sz="1600" b="0" i="1" smtClean="0">
                              <a:solidFill>
                                <a:schemeClr val="tx1"/>
                              </a:solidFill>
                              <a:latin typeface="Cambria Math" panose="02040503050406030204" pitchFamily="18" charset="0"/>
                            </a:rPr>
                            <m:t>2</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2</m:t>
                          </m:r>
                          <m:r>
                            <a:rPr lang="en-US" sz="1600" b="0" i="1" smtClean="0">
                              <a:solidFill>
                                <a:schemeClr val="tx1"/>
                              </a:solidFill>
                              <a:latin typeface="Cambria Math" panose="02040503050406030204" pitchFamily="18" charset="0"/>
                            </a:rPr>
                            <m:t>&gt;</m:t>
                          </m:r>
                        </m:sup>
                      </m:sSup>
                    </m:oMath>
                  </m:oMathPara>
                </a14:m>
                <a:endParaRPr lang="en-US" sz="1600" dirty="0">
                  <a:solidFill>
                    <a:schemeClr val="tx1"/>
                  </a:solidFill>
                </a:endParaRPr>
              </a:p>
            </p:txBody>
          </p:sp>
        </mc:Choice>
        <mc:Fallback xmlns="">
          <p:sp>
            <p:nvSpPr>
              <p:cNvPr id="263" name="Textfeld 262">
                <a:extLst>
                  <a:ext uri="{FF2B5EF4-FFF2-40B4-BE49-F238E27FC236}">
                    <a16:creationId xmlns:a16="http://schemas.microsoft.com/office/drawing/2014/main" id="{F06DD938-4E1E-47BD-83B6-55FB03127598}"/>
                  </a:ext>
                </a:extLst>
              </p:cNvPr>
              <p:cNvSpPr txBox="1">
                <a:spLocks noRot="1" noChangeAspect="1" noMove="1" noResize="1" noEditPoints="1" noAdjustHandles="1" noChangeArrowheads="1" noChangeShapeType="1" noTextEdit="1"/>
              </p:cNvSpPr>
              <p:nvPr/>
            </p:nvSpPr>
            <p:spPr>
              <a:xfrm>
                <a:off x="9050104" y="4163832"/>
                <a:ext cx="589108" cy="338554"/>
              </a:xfrm>
              <a:prstGeom prst="rect">
                <a:avLst/>
              </a:prstGeom>
              <a:blipFill>
                <a:blip r:embed="rId13"/>
                <a:stretch>
                  <a:fillRect r="-212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4" name="Textfeld 263">
                <a:extLst>
                  <a:ext uri="{FF2B5EF4-FFF2-40B4-BE49-F238E27FC236}">
                    <a16:creationId xmlns:a16="http://schemas.microsoft.com/office/drawing/2014/main" id="{803AAD68-82E7-43B0-90D8-AAEC52A857A8}"/>
                  </a:ext>
                </a:extLst>
              </p:cNvPr>
              <p:cNvSpPr txBox="1"/>
              <p:nvPr/>
            </p:nvSpPr>
            <p:spPr>
              <a:xfrm>
                <a:off x="8358373" y="4128871"/>
                <a:ext cx="589108"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𝑎</m:t>
                          </m:r>
                        </m:e>
                        <m:sup>
                          <m:r>
                            <a:rPr lang="en-US" sz="1600" b="0" i="1" smtClean="0">
                              <a:solidFill>
                                <a:schemeClr val="tx1"/>
                              </a:solidFill>
                              <a:latin typeface="Cambria Math" panose="02040503050406030204" pitchFamily="18" charset="0"/>
                            </a:rPr>
                            <m:t>&lt;</m:t>
                          </m:r>
                          <m:r>
                            <a:rPr lang="en-US" sz="1600" b="0" i="1" smtClean="0">
                              <a:solidFill>
                                <a:schemeClr val="tx1"/>
                              </a:solidFill>
                              <a:latin typeface="Cambria Math" panose="02040503050406030204" pitchFamily="18" charset="0"/>
                            </a:rPr>
                            <m:t>1</m:t>
                          </m:r>
                          <m:r>
                            <a:rPr lang="en-US" sz="1600" b="0" i="1" smtClean="0">
                              <a:solidFill>
                                <a:schemeClr val="tx1"/>
                              </a:solidFill>
                              <a:latin typeface="Cambria Math" panose="02040503050406030204" pitchFamily="18" charset="0"/>
                            </a:rPr>
                            <m:t>&gt;</m:t>
                          </m:r>
                        </m:sup>
                      </m:sSup>
                    </m:oMath>
                  </m:oMathPara>
                </a14:m>
                <a:endParaRPr lang="en-US" sz="1600" dirty="0">
                  <a:solidFill>
                    <a:schemeClr val="tx1"/>
                  </a:solidFill>
                </a:endParaRPr>
              </a:p>
            </p:txBody>
          </p:sp>
        </mc:Choice>
        <mc:Fallback xmlns="">
          <p:sp>
            <p:nvSpPr>
              <p:cNvPr id="264" name="Textfeld 263">
                <a:extLst>
                  <a:ext uri="{FF2B5EF4-FFF2-40B4-BE49-F238E27FC236}">
                    <a16:creationId xmlns:a16="http://schemas.microsoft.com/office/drawing/2014/main" id="{803AAD68-82E7-43B0-90D8-AAEC52A857A8}"/>
                  </a:ext>
                </a:extLst>
              </p:cNvPr>
              <p:cNvSpPr txBox="1">
                <a:spLocks noRot="1" noChangeAspect="1" noMove="1" noResize="1" noEditPoints="1" noAdjustHandles="1" noChangeArrowheads="1" noChangeShapeType="1" noTextEdit="1"/>
              </p:cNvSpPr>
              <p:nvPr/>
            </p:nvSpPr>
            <p:spPr>
              <a:xfrm>
                <a:off x="8358373" y="4128871"/>
                <a:ext cx="589108" cy="338554"/>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5" name="Textfeld 264">
                <a:extLst>
                  <a:ext uri="{FF2B5EF4-FFF2-40B4-BE49-F238E27FC236}">
                    <a16:creationId xmlns:a16="http://schemas.microsoft.com/office/drawing/2014/main" id="{66B4C34F-43CD-4974-8CD1-E931C159AF62}"/>
                  </a:ext>
                </a:extLst>
              </p:cNvPr>
              <p:cNvSpPr txBox="1"/>
              <p:nvPr/>
            </p:nvSpPr>
            <p:spPr>
              <a:xfrm>
                <a:off x="9856809" y="4134394"/>
                <a:ext cx="589108"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𝑎</m:t>
                          </m:r>
                        </m:e>
                        <m:sup>
                          <m:r>
                            <a:rPr lang="en-US" sz="1600" b="0" i="1" smtClean="0">
                              <a:solidFill>
                                <a:schemeClr val="tx1"/>
                              </a:solidFill>
                              <a:latin typeface="Cambria Math" panose="02040503050406030204" pitchFamily="18" charset="0"/>
                            </a:rPr>
                            <m:t>&lt;</m:t>
                          </m:r>
                          <m:r>
                            <a:rPr lang="en-US" sz="1600" b="0" i="1" smtClean="0">
                              <a:solidFill>
                                <a:schemeClr val="tx1"/>
                              </a:solidFill>
                              <a:latin typeface="Cambria Math" panose="02040503050406030204" pitchFamily="18" charset="0"/>
                            </a:rPr>
                            <m:t>2</m:t>
                          </m:r>
                          <m:r>
                            <a:rPr lang="en-US" sz="1600" b="0" i="1" smtClean="0">
                              <a:solidFill>
                                <a:schemeClr val="tx1"/>
                              </a:solidFill>
                              <a:latin typeface="Cambria Math" panose="02040503050406030204" pitchFamily="18" charset="0"/>
                            </a:rPr>
                            <m:t>&gt;</m:t>
                          </m:r>
                        </m:sup>
                      </m:sSup>
                    </m:oMath>
                  </m:oMathPara>
                </a14:m>
                <a:endParaRPr lang="en-US" sz="1600" dirty="0">
                  <a:solidFill>
                    <a:schemeClr val="tx1"/>
                  </a:solidFill>
                </a:endParaRPr>
              </a:p>
            </p:txBody>
          </p:sp>
        </mc:Choice>
        <mc:Fallback xmlns="">
          <p:sp>
            <p:nvSpPr>
              <p:cNvPr id="265" name="Textfeld 264">
                <a:extLst>
                  <a:ext uri="{FF2B5EF4-FFF2-40B4-BE49-F238E27FC236}">
                    <a16:creationId xmlns:a16="http://schemas.microsoft.com/office/drawing/2014/main" id="{66B4C34F-43CD-4974-8CD1-E931C159AF62}"/>
                  </a:ext>
                </a:extLst>
              </p:cNvPr>
              <p:cNvSpPr txBox="1">
                <a:spLocks noRot="1" noChangeAspect="1" noMove="1" noResize="1" noEditPoints="1" noAdjustHandles="1" noChangeArrowheads="1" noChangeShapeType="1" noTextEdit="1"/>
              </p:cNvSpPr>
              <p:nvPr/>
            </p:nvSpPr>
            <p:spPr>
              <a:xfrm>
                <a:off x="9856809" y="4134394"/>
                <a:ext cx="589108" cy="338554"/>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6" name="Textfeld 265">
                <a:extLst>
                  <a:ext uri="{FF2B5EF4-FFF2-40B4-BE49-F238E27FC236}">
                    <a16:creationId xmlns:a16="http://schemas.microsoft.com/office/drawing/2014/main" id="{4D633056-C24D-4C65-B2F5-369D52C8A252}"/>
                  </a:ext>
                </a:extLst>
              </p:cNvPr>
              <p:cNvSpPr txBox="1"/>
              <p:nvPr/>
            </p:nvSpPr>
            <p:spPr>
              <a:xfrm>
                <a:off x="1727793" y="4157311"/>
                <a:ext cx="589108"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𝑎</m:t>
                          </m:r>
                        </m:e>
                        <m:sup>
                          <m:r>
                            <a:rPr lang="en-US" sz="1600" b="0" i="1" smtClean="0">
                              <a:solidFill>
                                <a:schemeClr val="tx1"/>
                              </a:solidFill>
                              <a:latin typeface="Cambria Math" panose="02040503050406030204" pitchFamily="18" charset="0"/>
                            </a:rPr>
                            <m:t>&lt;</m:t>
                          </m:r>
                          <m:r>
                            <a:rPr lang="en-US" sz="1600" b="0" i="1" smtClean="0">
                              <a:solidFill>
                                <a:schemeClr val="tx1"/>
                              </a:solidFill>
                              <a:latin typeface="Cambria Math" panose="02040503050406030204" pitchFamily="18" charset="0"/>
                            </a:rPr>
                            <m:t>1</m:t>
                          </m:r>
                          <m:r>
                            <a:rPr lang="en-US" sz="1600" b="0" i="1" smtClean="0">
                              <a:solidFill>
                                <a:schemeClr val="tx1"/>
                              </a:solidFill>
                              <a:latin typeface="Cambria Math" panose="02040503050406030204" pitchFamily="18" charset="0"/>
                            </a:rPr>
                            <m:t>&gt;</m:t>
                          </m:r>
                        </m:sup>
                      </m:sSup>
                    </m:oMath>
                  </m:oMathPara>
                </a14:m>
                <a:endParaRPr lang="en-US" sz="1600" dirty="0">
                  <a:solidFill>
                    <a:schemeClr val="tx1"/>
                  </a:solidFill>
                </a:endParaRPr>
              </a:p>
            </p:txBody>
          </p:sp>
        </mc:Choice>
        <mc:Fallback xmlns="">
          <p:sp>
            <p:nvSpPr>
              <p:cNvPr id="266" name="Textfeld 265">
                <a:extLst>
                  <a:ext uri="{FF2B5EF4-FFF2-40B4-BE49-F238E27FC236}">
                    <a16:creationId xmlns:a16="http://schemas.microsoft.com/office/drawing/2014/main" id="{4D633056-C24D-4C65-B2F5-369D52C8A252}"/>
                  </a:ext>
                </a:extLst>
              </p:cNvPr>
              <p:cNvSpPr txBox="1">
                <a:spLocks noRot="1" noChangeAspect="1" noMove="1" noResize="1" noEditPoints="1" noAdjustHandles="1" noChangeArrowheads="1" noChangeShapeType="1" noTextEdit="1"/>
              </p:cNvSpPr>
              <p:nvPr/>
            </p:nvSpPr>
            <p:spPr>
              <a:xfrm>
                <a:off x="1727793" y="4157311"/>
                <a:ext cx="589108" cy="338554"/>
              </a:xfrm>
              <a:prstGeom prst="rect">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7" name="Textfeld 266">
                <a:extLst>
                  <a:ext uri="{FF2B5EF4-FFF2-40B4-BE49-F238E27FC236}">
                    <a16:creationId xmlns:a16="http://schemas.microsoft.com/office/drawing/2014/main" id="{F2412394-5F71-4C07-9621-08B1AE88A35F}"/>
                  </a:ext>
                </a:extLst>
              </p:cNvPr>
              <p:cNvSpPr txBox="1"/>
              <p:nvPr/>
            </p:nvSpPr>
            <p:spPr>
              <a:xfrm>
                <a:off x="2425398" y="4158365"/>
                <a:ext cx="589108"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𝑎</m:t>
                          </m:r>
                        </m:e>
                        <m:sup>
                          <m:r>
                            <a:rPr lang="en-US" sz="1600" b="0" i="1" smtClean="0">
                              <a:solidFill>
                                <a:schemeClr val="tx1"/>
                              </a:solidFill>
                              <a:latin typeface="Cambria Math" panose="02040503050406030204" pitchFamily="18" charset="0"/>
                            </a:rPr>
                            <m:t>&lt;</m:t>
                          </m:r>
                          <m:r>
                            <a:rPr lang="en-US" sz="1600" b="0" i="1" smtClean="0">
                              <a:solidFill>
                                <a:schemeClr val="tx1"/>
                              </a:solidFill>
                              <a:latin typeface="Cambria Math" panose="02040503050406030204" pitchFamily="18" charset="0"/>
                            </a:rPr>
                            <m:t>2</m:t>
                          </m:r>
                          <m:r>
                            <a:rPr lang="en-US" sz="1600" b="0" i="1" smtClean="0">
                              <a:solidFill>
                                <a:schemeClr val="tx1"/>
                              </a:solidFill>
                              <a:latin typeface="Cambria Math" panose="02040503050406030204" pitchFamily="18" charset="0"/>
                            </a:rPr>
                            <m:t>&gt;</m:t>
                          </m:r>
                        </m:sup>
                      </m:sSup>
                    </m:oMath>
                  </m:oMathPara>
                </a14:m>
                <a:endParaRPr lang="en-US" sz="1600" dirty="0">
                  <a:solidFill>
                    <a:schemeClr val="tx1"/>
                  </a:solidFill>
                </a:endParaRPr>
              </a:p>
            </p:txBody>
          </p:sp>
        </mc:Choice>
        <mc:Fallback xmlns="">
          <p:sp>
            <p:nvSpPr>
              <p:cNvPr id="267" name="Textfeld 266">
                <a:extLst>
                  <a:ext uri="{FF2B5EF4-FFF2-40B4-BE49-F238E27FC236}">
                    <a16:creationId xmlns:a16="http://schemas.microsoft.com/office/drawing/2014/main" id="{F2412394-5F71-4C07-9621-08B1AE88A35F}"/>
                  </a:ext>
                </a:extLst>
              </p:cNvPr>
              <p:cNvSpPr txBox="1">
                <a:spLocks noRot="1" noChangeAspect="1" noMove="1" noResize="1" noEditPoints="1" noAdjustHandles="1" noChangeArrowheads="1" noChangeShapeType="1" noTextEdit="1"/>
              </p:cNvSpPr>
              <p:nvPr/>
            </p:nvSpPr>
            <p:spPr>
              <a:xfrm>
                <a:off x="2425398" y="4158365"/>
                <a:ext cx="589108" cy="338554"/>
              </a:xfrm>
              <a:prstGeom prst="rect">
                <a:avLst/>
              </a:prstGeom>
              <a:blipFill>
                <a:blip r:embed="rId1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feld 17">
                <a:extLst>
                  <a:ext uri="{FF2B5EF4-FFF2-40B4-BE49-F238E27FC236}">
                    <a16:creationId xmlns:a16="http://schemas.microsoft.com/office/drawing/2014/main" id="{227E17EA-2912-466C-8002-28C0E0013D64}"/>
                  </a:ext>
                </a:extLst>
              </p:cNvPr>
              <p:cNvSpPr txBox="1"/>
              <p:nvPr/>
            </p:nvSpPr>
            <p:spPr>
              <a:xfrm>
                <a:off x="1530094" y="2300392"/>
                <a:ext cx="2200754" cy="31470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&lt;</m:t>
                          </m:r>
                          <m:r>
                            <a:rPr lang="en-US" b="0" i="1" smtClean="0">
                              <a:latin typeface="Cambria Math" panose="02040503050406030204" pitchFamily="18" charset="0"/>
                            </a:rPr>
                            <m:t>𝑗</m:t>
                          </m:r>
                          <m:r>
                            <a:rPr lang="en-US" b="0" i="1" smtClean="0">
                              <a:latin typeface="Cambria Math" panose="02040503050406030204" pitchFamily="18" charset="0"/>
                            </a:rPr>
                            <m:t>, </m:t>
                          </m:r>
                          <m:r>
                            <a:rPr lang="en-US" b="0" i="1" smtClean="0">
                              <a:latin typeface="Cambria Math" panose="02040503050406030204" pitchFamily="18" charset="0"/>
                            </a:rPr>
                            <m:t>𝑖</m:t>
                          </m:r>
                          <m:r>
                            <a:rPr lang="en-US" b="0" i="1" smtClean="0">
                              <a:latin typeface="Cambria Math" panose="02040503050406030204" pitchFamily="18" charset="0"/>
                            </a:rPr>
                            <m:t>&gt;</m:t>
                          </m:r>
                        </m:sup>
                      </m:sSup>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𝑠</m:t>
                          </m:r>
                        </m:e>
                        <m:sup>
                          <m:r>
                            <a:rPr lang="en-US" b="0" i="1" smtClean="0">
                              <a:latin typeface="Cambria Math" panose="02040503050406030204" pitchFamily="18" charset="0"/>
                            </a:rPr>
                            <m:t>&lt;</m:t>
                          </m:r>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rPr>
                            <m:t>1</m:t>
                          </m:r>
                          <m:r>
                            <a:rPr lang="en-US" b="0" i="1" smtClean="0">
                              <a:latin typeface="Cambria Math" panose="02040503050406030204" pitchFamily="18" charset="0"/>
                            </a:rPr>
                            <m:t>&gt;</m:t>
                          </m:r>
                        </m:sup>
                      </m:sSup>
                      <m:r>
                        <a:rPr lang="en-US" b="0" i="1" smtClean="0">
                          <a:latin typeface="Cambria Math" panose="02040503050406030204" pitchFamily="18" charset="0"/>
                        </a:rPr>
                        <m:t>, </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𝑎</m:t>
                          </m:r>
                        </m:e>
                        <m:sup>
                          <m:r>
                            <a:rPr lang="en-US" b="0" i="1" smtClean="0">
                              <a:latin typeface="Cambria Math" panose="02040503050406030204" pitchFamily="18" charset="0"/>
                            </a:rPr>
                            <m:t>&lt;</m:t>
                          </m:r>
                          <m:r>
                            <a:rPr lang="en-US" b="0" i="1" smtClean="0">
                              <a:latin typeface="Cambria Math" panose="02040503050406030204" pitchFamily="18" charset="0"/>
                            </a:rPr>
                            <m:t>𝑖</m:t>
                          </m:r>
                          <m:r>
                            <a:rPr lang="en-US" b="0" i="1" smtClean="0">
                              <a:latin typeface="Cambria Math" panose="02040503050406030204" pitchFamily="18" charset="0"/>
                            </a:rPr>
                            <m:t>&gt;</m:t>
                          </m:r>
                        </m:sup>
                      </m:sSup>
                      <m:r>
                        <a:rPr lang="en-US" b="0" i="1" smtClean="0">
                          <a:latin typeface="Cambria Math" panose="02040503050406030204" pitchFamily="18" charset="0"/>
                        </a:rPr>
                        <m:t>)</m:t>
                      </m:r>
                    </m:oMath>
                  </m:oMathPara>
                </a14:m>
                <a:endParaRPr lang="en-US" dirty="0"/>
              </a:p>
            </p:txBody>
          </p:sp>
        </mc:Choice>
        <mc:Fallback xmlns="">
          <p:sp>
            <p:nvSpPr>
              <p:cNvPr id="18" name="Textfeld 17">
                <a:extLst>
                  <a:ext uri="{FF2B5EF4-FFF2-40B4-BE49-F238E27FC236}">
                    <a16:creationId xmlns:a16="http://schemas.microsoft.com/office/drawing/2014/main" xmlns:a14="http://schemas.microsoft.com/office/drawing/2010/main" xmlns="" id="{227E17EA-2912-466C-8002-28C0E0013D64}"/>
                  </a:ext>
                </a:extLst>
              </p:cNvPr>
              <p:cNvSpPr txBox="1">
                <a:spLocks noRot="1" noChangeAspect="1" noMove="1" noResize="1" noEditPoints="1" noAdjustHandles="1" noChangeArrowheads="1" noChangeShapeType="1" noTextEdit="1"/>
              </p:cNvSpPr>
              <p:nvPr/>
            </p:nvSpPr>
            <p:spPr>
              <a:xfrm>
                <a:off x="1530094" y="2300392"/>
                <a:ext cx="2200754" cy="314702"/>
              </a:xfrm>
              <a:prstGeom prst="rect">
                <a:avLst/>
              </a:prstGeom>
              <a:blipFill rotWithShape="0">
                <a:blip r:embed="rId18"/>
                <a:stretch>
                  <a:fillRect b="-134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9" name="Textfeld 108">
                <a:extLst>
                  <a:ext uri="{FF2B5EF4-FFF2-40B4-BE49-F238E27FC236}">
                    <a16:creationId xmlns:a16="http://schemas.microsoft.com/office/drawing/2014/main" id="{033F73E7-2A59-473E-BFA8-A05BA6D4B4C1}"/>
                  </a:ext>
                </a:extLst>
              </p:cNvPr>
              <p:cNvSpPr txBox="1"/>
              <p:nvPr/>
            </p:nvSpPr>
            <p:spPr>
              <a:xfrm>
                <a:off x="8978084" y="2696115"/>
                <a:ext cx="2334488" cy="72090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𝑐</m:t>
                          </m:r>
                        </m:e>
                        <m:sup>
                          <m:r>
                            <a:rPr lang="en-US" b="0" i="1" smtClean="0">
                              <a:latin typeface="Cambria Math" panose="02040503050406030204" pitchFamily="18" charset="0"/>
                            </a:rPr>
                            <m:t>&lt;</m:t>
                          </m:r>
                          <m:r>
                            <a:rPr lang="en-US" b="0" i="1" smtClean="0">
                              <a:latin typeface="Cambria Math" panose="02040503050406030204" pitchFamily="18" charset="0"/>
                            </a:rPr>
                            <m:t>𝑗</m:t>
                          </m:r>
                          <m:r>
                            <a:rPr lang="en-US" b="0" i="1" smtClean="0">
                              <a:latin typeface="Cambria Math" panose="02040503050406030204" pitchFamily="18" charset="0"/>
                            </a:rPr>
                            <m:t>, </m:t>
                          </m:r>
                          <m:r>
                            <a:rPr lang="en-US" b="0" i="1" smtClean="0">
                              <a:latin typeface="Cambria Math" panose="02040503050406030204" pitchFamily="18" charset="0"/>
                            </a:rPr>
                            <m:t>𝑖</m:t>
                          </m:r>
                          <m:r>
                            <a:rPr lang="en-US" b="0" i="1" smtClean="0">
                              <a:latin typeface="Cambria Math" panose="02040503050406030204" pitchFamily="18" charset="0"/>
                            </a:rPr>
                            <m:t>&gt;</m:t>
                          </m:r>
                        </m:sup>
                      </m:sSup>
                      <m:r>
                        <a:rPr lang="en-US" b="0" i="1" smtClean="0">
                          <a:latin typeface="Cambria Math" panose="02040503050406030204" pitchFamily="18" charset="0"/>
                        </a:rPr>
                        <m:t>= </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rPr>
                            <m:t>1</m:t>
                          </m:r>
                        </m:sub>
                        <m:sup>
                          <m:r>
                            <a:rPr lang="en-US" b="0" i="1" smtClean="0">
                              <a:latin typeface="Cambria Math" panose="02040503050406030204" pitchFamily="18" charset="0"/>
                            </a:rPr>
                            <m:t>𝑘</m:t>
                          </m:r>
                        </m:sup>
                        <m:e>
                          <m:sSup>
                            <m:sSupPr>
                              <m:ctrlPr>
                                <a:rPr lang="en-US" i="1">
                                  <a:latin typeface="Cambria Math" panose="02040503050406030204" pitchFamily="18" charset="0"/>
                                </a:rPr>
                              </m:ctrlPr>
                            </m:sSupPr>
                            <m:e>
                              <m:r>
                                <a:rPr lang="en-US" b="0" i="1" smtClean="0">
                                  <a:latin typeface="Cambria Math" panose="02040503050406030204" pitchFamily="18" charset="0"/>
                                </a:rPr>
                                <m:t>𝑤</m:t>
                              </m:r>
                            </m:e>
                            <m:sup>
                              <m:r>
                                <a:rPr lang="en-US" i="1">
                                  <a:latin typeface="Cambria Math" panose="02040503050406030204" pitchFamily="18" charset="0"/>
                                </a:rPr>
                                <m:t>&lt;</m:t>
                              </m:r>
                              <m:r>
                                <a:rPr lang="en-US" i="1">
                                  <a:latin typeface="Cambria Math" panose="02040503050406030204" pitchFamily="18" charset="0"/>
                                </a:rPr>
                                <m:t>𝑗</m:t>
                              </m:r>
                              <m:r>
                                <a:rPr lang="en-US" i="1">
                                  <a:latin typeface="Cambria Math" panose="02040503050406030204" pitchFamily="18" charset="0"/>
                                </a:rPr>
                                <m:t>, </m:t>
                              </m:r>
                              <m:r>
                                <a:rPr lang="en-US" i="1">
                                  <a:latin typeface="Cambria Math" panose="02040503050406030204" pitchFamily="18" charset="0"/>
                                </a:rPr>
                                <m:t>𝑖</m:t>
                              </m:r>
                              <m:r>
                                <a:rPr lang="en-US" i="1">
                                  <a:latin typeface="Cambria Math" panose="02040503050406030204" pitchFamily="18" charset="0"/>
                                </a:rPr>
                                <m:t>&gt;</m:t>
                              </m:r>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𝑎</m:t>
                              </m:r>
                            </m:e>
                            <m:sup>
                              <m:r>
                                <a:rPr lang="en-US" b="0" i="1">
                                  <a:latin typeface="Cambria Math" panose="02040503050406030204" pitchFamily="18" charset="0"/>
                                </a:rPr>
                                <m:t>&lt;</m:t>
                              </m:r>
                              <m:r>
                                <a:rPr lang="en-US" b="0" i="1" smtClean="0">
                                  <a:latin typeface="Cambria Math" charset="0"/>
                                </a:rPr>
                                <m:t>𝑖</m:t>
                              </m:r>
                              <m:r>
                                <a:rPr lang="en-US" b="0" i="1">
                                  <a:latin typeface="Cambria Math" panose="02040503050406030204" pitchFamily="18" charset="0"/>
                                </a:rPr>
                                <m:t>&gt;</m:t>
                              </m:r>
                            </m:sup>
                          </m:sSup>
                          <m:r>
                            <m:rPr>
                              <m:nor/>
                            </m:rPr>
                            <a:rPr lang="en-US" dirty="0"/>
                            <m:t> </m:t>
                          </m:r>
                        </m:e>
                      </m:nary>
                    </m:oMath>
                  </m:oMathPara>
                </a14:m>
                <a:endParaRPr lang="en-US" dirty="0"/>
              </a:p>
            </p:txBody>
          </p:sp>
        </mc:Choice>
        <mc:Fallback xmlns="">
          <p:sp>
            <p:nvSpPr>
              <p:cNvPr id="109" name="Textfeld 108">
                <a:extLst>
                  <a:ext uri="{FF2B5EF4-FFF2-40B4-BE49-F238E27FC236}">
                    <a16:creationId xmlns:a16="http://schemas.microsoft.com/office/drawing/2014/main" xmlns:a14="http://schemas.microsoft.com/office/drawing/2010/main" xmlns="" id="{033F73E7-2A59-473E-BFA8-A05BA6D4B4C1}"/>
                  </a:ext>
                </a:extLst>
              </p:cNvPr>
              <p:cNvSpPr txBox="1">
                <a:spLocks noRot="1" noChangeAspect="1" noMove="1" noResize="1" noEditPoints="1" noAdjustHandles="1" noChangeArrowheads="1" noChangeShapeType="1" noTextEdit="1"/>
              </p:cNvSpPr>
              <p:nvPr/>
            </p:nvSpPr>
            <p:spPr>
              <a:xfrm>
                <a:off x="8978084" y="2696115"/>
                <a:ext cx="2334488" cy="720903"/>
              </a:xfrm>
              <a:prstGeom prst="rect">
                <a:avLst/>
              </a:prstGeom>
              <a:blipFill rotWithShape="0">
                <a:blip r:embed="rId1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0" name="Textfeld 109">
                <a:extLst>
                  <a:ext uri="{FF2B5EF4-FFF2-40B4-BE49-F238E27FC236}">
                    <a16:creationId xmlns:a16="http://schemas.microsoft.com/office/drawing/2014/main" id="{8EAF1398-18E3-423C-A064-F9E550CE9F44}"/>
                  </a:ext>
                </a:extLst>
              </p:cNvPr>
              <p:cNvSpPr txBox="1"/>
              <p:nvPr/>
            </p:nvSpPr>
            <p:spPr>
              <a:xfrm>
                <a:off x="4598914" y="2135448"/>
                <a:ext cx="2658042" cy="31470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1" i="1" smtClean="0">
                              <a:latin typeface="Cambria Math" panose="02040503050406030204" pitchFamily="18" charset="0"/>
                            </a:rPr>
                            <m:t>𝒘</m:t>
                          </m:r>
                        </m:e>
                        <m:sup>
                          <m:r>
                            <a:rPr lang="en-US" b="0" i="1" smtClean="0">
                              <a:latin typeface="Cambria Math" panose="02040503050406030204" pitchFamily="18" charset="0"/>
                            </a:rPr>
                            <m:t>&lt;</m:t>
                          </m:r>
                          <m:r>
                            <a:rPr lang="en-US" b="0" i="1" smtClean="0">
                              <a:latin typeface="Cambria Math" panose="02040503050406030204" pitchFamily="18" charset="0"/>
                            </a:rPr>
                            <m:t>𝑗</m:t>
                          </m:r>
                          <m:r>
                            <a:rPr lang="en-US" b="0" i="1" smtClean="0">
                              <a:latin typeface="Cambria Math" panose="02040503050406030204" pitchFamily="18" charset="0"/>
                            </a:rPr>
                            <m:t>&gt;</m:t>
                          </m:r>
                        </m:sup>
                      </m:sSup>
                      <m:r>
                        <a:rPr lang="en-US" b="0" i="1" smtClean="0">
                          <a:latin typeface="Cambria Math" panose="02040503050406030204" pitchFamily="18" charset="0"/>
                        </a:rPr>
                        <m:t>=</m:t>
                      </m:r>
                      <m:r>
                        <a:rPr lang="en-US" b="0" i="1" smtClean="0">
                          <a:latin typeface="Cambria Math" panose="02040503050406030204" pitchFamily="18" charset="0"/>
                        </a:rPr>
                        <m:t>𝑠𝑜𝑓𝑡𝑚𝑎𝑥</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1" i="1" smtClean="0">
                              <a:latin typeface="Cambria Math" panose="02040503050406030204" pitchFamily="18" charset="0"/>
                            </a:rPr>
                            <m:t>𝒆</m:t>
                          </m:r>
                        </m:e>
                        <m:sup>
                          <m:r>
                            <a:rPr lang="en-US" b="0" i="1" smtClean="0">
                              <a:latin typeface="Cambria Math" panose="02040503050406030204" pitchFamily="18" charset="0"/>
                            </a:rPr>
                            <m:t>&lt;</m:t>
                          </m:r>
                          <m:r>
                            <a:rPr lang="en-US" b="0" i="1" smtClean="0">
                              <a:latin typeface="Cambria Math" panose="02040503050406030204" pitchFamily="18" charset="0"/>
                            </a:rPr>
                            <m:t>𝑗</m:t>
                          </m:r>
                          <m:r>
                            <a:rPr lang="en-US" b="0" i="1" smtClean="0">
                              <a:latin typeface="Cambria Math" panose="02040503050406030204" pitchFamily="18" charset="0"/>
                            </a:rPr>
                            <m:t>&gt;</m:t>
                          </m:r>
                        </m:sup>
                      </m:sSup>
                      <m:r>
                        <a:rPr lang="en-US" b="0" i="1" smtClean="0">
                          <a:latin typeface="Cambria Math" panose="02040503050406030204" pitchFamily="18" charset="0"/>
                        </a:rPr>
                        <m:t>)</m:t>
                      </m:r>
                    </m:oMath>
                  </m:oMathPara>
                </a14:m>
                <a:endParaRPr lang="en-US" dirty="0"/>
              </a:p>
            </p:txBody>
          </p:sp>
        </mc:Choice>
        <mc:Fallback xmlns="">
          <p:sp>
            <p:nvSpPr>
              <p:cNvPr id="110" name="Textfeld 109">
                <a:extLst>
                  <a:ext uri="{FF2B5EF4-FFF2-40B4-BE49-F238E27FC236}">
                    <a16:creationId xmlns:a16="http://schemas.microsoft.com/office/drawing/2014/main" xmlns:a14="http://schemas.microsoft.com/office/drawing/2010/main" xmlns="" id="{8EAF1398-18E3-423C-A064-F9E550CE9F44}"/>
                  </a:ext>
                </a:extLst>
              </p:cNvPr>
              <p:cNvSpPr txBox="1">
                <a:spLocks noRot="1" noChangeAspect="1" noMove="1" noResize="1" noEditPoints="1" noAdjustHandles="1" noChangeArrowheads="1" noChangeShapeType="1" noTextEdit="1"/>
              </p:cNvSpPr>
              <p:nvPr/>
            </p:nvSpPr>
            <p:spPr>
              <a:xfrm>
                <a:off x="4598914" y="2135448"/>
                <a:ext cx="2658042" cy="314702"/>
              </a:xfrm>
              <a:prstGeom prst="rect">
                <a:avLst/>
              </a:prstGeom>
              <a:blipFill rotWithShape="0">
                <a:blip r:embed="rId20"/>
                <a:stretch>
                  <a:fillRect b="-13462"/>
                </a:stretch>
              </a:blipFill>
            </p:spPr>
            <p:txBody>
              <a:bodyPr/>
              <a:lstStyle/>
              <a:p>
                <a:r>
                  <a:rPr lang="en-US">
                    <a:noFill/>
                  </a:rPr>
                  <a:t> </a:t>
                </a:r>
              </a:p>
            </p:txBody>
          </p:sp>
        </mc:Fallback>
      </mc:AlternateContent>
      <p:sp>
        <p:nvSpPr>
          <p:cNvPr id="121" name="Textfeld 120">
            <a:extLst>
              <a:ext uri="{FF2B5EF4-FFF2-40B4-BE49-F238E27FC236}">
                <a16:creationId xmlns:a16="http://schemas.microsoft.com/office/drawing/2014/main" id="{55B48852-C002-6544-A2E7-6D55434EC40A}"/>
              </a:ext>
            </a:extLst>
          </p:cNvPr>
          <p:cNvSpPr txBox="1"/>
          <p:nvPr/>
        </p:nvSpPr>
        <p:spPr>
          <a:xfrm>
            <a:off x="106267" y="2007200"/>
            <a:ext cx="989182" cy="369332"/>
          </a:xfrm>
          <a:prstGeom prst="rect">
            <a:avLst/>
          </a:prstGeom>
          <a:noFill/>
          <a:ln w="28575">
            <a:noFill/>
            <a:prstDash val="sysDash"/>
          </a:ln>
        </p:spPr>
        <p:txBody>
          <a:bodyPr wrap="square" rtlCol="0">
            <a:spAutoFit/>
          </a:bodyPr>
          <a:lstStyle/>
          <a:p>
            <a:pPr algn="ctr"/>
            <a:r>
              <a:rPr lang="en-US" sz="1800" i="1">
                <a:solidFill>
                  <a:schemeClr val="tx1"/>
                </a:solidFill>
              </a:rPr>
              <a:t>Step 1</a:t>
            </a:r>
            <a:endParaRPr lang="en-US" sz="1800" i="1" dirty="0">
              <a:solidFill>
                <a:schemeClr val="tx1"/>
              </a:solidFill>
            </a:endParaRPr>
          </a:p>
        </p:txBody>
      </p:sp>
      <p:sp>
        <p:nvSpPr>
          <p:cNvPr id="3" name="Rectangle 2"/>
          <p:cNvSpPr/>
          <p:nvPr/>
        </p:nvSpPr>
        <p:spPr>
          <a:xfrm>
            <a:off x="0" y="0"/>
            <a:ext cx="12192000" cy="2007201"/>
          </a:xfrm>
          <a:prstGeom prst="rect">
            <a:avLst/>
          </a:prstGeom>
          <a:solidFill>
            <a:schemeClr val="bg1">
              <a:alpha val="9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0" name="Group 99"/>
          <p:cNvGrpSpPr/>
          <p:nvPr/>
        </p:nvGrpSpPr>
        <p:grpSpPr>
          <a:xfrm>
            <a:off x="746354" y="-57385"/>
            <a:ext cx="10607446" cy="1502730"/>
            <a:chOff x="746354" y="373438"/>
            <a:chExt cx="10607446" cy="1502730"/>
          </a:xfrm>
        </p:grpSpPr>
        <p:sp>
          <p:nvSpPr>
            <p:cNvPr id="101" name="Google Shape;1985;p89"/>
            <p:cNvSpPr txBox="1"/>
            <p:nvPr/>
          </p:nvSpPr>
          <p:spPr>
            <a:xfrm>
              <a:off x="2280590" y="373438"/>
              <a:ext cx="1402031" cy="51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B7B7B7"/>
                  </a:solidFill>
                  <a:latin typeface="Arial"/>
                  <a:ea typeface="Arial"/>
                  <a:cs typeface="Arial"/>
                  <a:sym typeface="Arial"/>
                </a:rPr>
                <a:t>come</a:t>
              </a:r>
              <a:endParaRPr sz="2400" b="0" i="0" u="none" strike="noStrike" cap="none">
                <a:solidFill>
                  <a:srgbClr val="B7B7B7"/>
                </a:solidFill>
                <a:latin typeface="Arial"/>
                <a:ea typeface="Arial"/>
                <a:cs typeface="Arial"/>
                <a:sym typeface="Arial"/>
              </a:endParaRPr>
            </a:p>
          </p:txBody>
        </p:sp>
        <p:sp>
          <p:nvSpPr>
            <p:cNvPr id="103" name="Google Shape;1986;p89"/>
            <p:cNvSpPr txBox="1"/>
            <p:nvPr/>
          </p:nvSpPr>
          <p:spPr>
            <a:xfrm>
              <a:off x="746354" y="373438"/>
              <a:ext cx="1402031" cy="51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B7B7B7"/>
                  </a:solidFill>
                  <a:latin typeface="Arial"/>
                  <a:ea typeface="Arial"/>
                  <a:cs typeface="Arial"/>
                  <a:sym typeface="Arial"/>
                </a:rPr>
                <a:t>I</a:t>
              </a:r>
              <a:endParaRPr sz="2400" b="0" i="0" u="none" strike="noStrike" cap="none">
                <a:solidFill>
                  <a:srgbClr val="B7B7B7"/>
                </a:solidFill>
                <a:latin typeface="Arial"/>
                <a:ea typeface="Arial"/>
                <a:cs typeface="Arial"/>
                <a:sym typeface="Arial"/>
              </a:endParaRPr>
            </a:p>
          </p:txBody>
        </p:sp>
        <p:sp>
          <p:nvSpPr>
            <p:cNvPr id="104" name="Google Shape;1991;p89"/>
            <p:cNvSpPr txBox="1"/>
            <p:nvPr/>
          </p:nvSpPr>
          <p:spPr>
            <a:xfrm>
              <a:off x="9951768" y="373438"/>
              <a:ext cx="1402031" cy="51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dirty="0">
                  <a:solidFill>
                    <a:srgbClr val="B7B7B7"/>
                  </a:solidFill>
                  <a:latin typeface="Arial"/>
                  <a:ea typeface="Arial"/>
                  <a:cs typeface="Arial"/>
                  <a:sym typeface="Arial"/>
                </a:rPr>
                <a:t>to</a:t>
              </a:r>
              <a:endParaRPr sz="2400" b="0" i="0" u="none" strike="noStrike" cap="none" dirty="0">
                <a:solidFill>
                  <a:srgbClr val="B7B7B7"/>
                </a:solidFill>
                <a:latin typeface="Arial"/>
                <a:ea typeface="Arial"/>
                <a:cs typeface="Arial"/>
                <a:sym typeface="Arial"/>
              </a:endParaRPr>
            </a:p>
          </p:txBody>
        </p:sp>
        <p:sp>
          <p:nvSpPr>
            <p:cNvPr id="105" name="Google Shape;1993;p89"/>
            <p:cNvSpPr txBox="1"/>
            <p:nvPr/>
          </p:nvSpPr>
          <p:spPr>
            <a:xfrm>
              <a:off x="2280590" y="730378"/>
              <a:ext cx="1402032" cy="51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Arial"/>
                  <a:ea typeface="Arial"/>
                  <a:cs typeface="Arial"/>
                  <a:sym typeface="Arial"/>
                </a:rPr>
                <a:t>komme</a:t>
              </a:r>
              <a:endParaRPr sz="2400" b="0" i="0" u="none" strike="noStrike" cap="none">
                <a:solidFill>
                  <a:srgbClr val="000000"/>
                </a:solidFill>
                <a:latin typeface="Arial"/>
                <a:ea typeface="Arial"/>
                <a:cs typeface="Arial"/>
                <a:sym typeface="Arial"/>
              </a:endParaRPr>
            </a:p>
          </p:txBody>
        </p:sp>
        <p:sp>
          <p:nvSpPr>
            <p:cNvPr id="106" name="Google Shape;1994;p89"/>
            <p:cNvSpPr txBox="1"/>
            <p:nvPr/>
          </p:nvSpPr>
          <p:spPr>
            <a:xfrm>
              <a:off x="746354" y="730378"/>
              <a:ext cx="1402032" cy="51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Arial"/>
                  <a:ea typeface="Arial"/>
                  <a:cs typeface="Arial"/>
                  <a:sym typeface="Arial"/>
                </a:rPr>
                <a:t>Ich</a:t>
              </a:r>
              <a:endParaRPr sz="2400" b="0" i="0" u="none" strike="noStrike" cap="none">
                <a:solidFill>
                  <a:srgbClr val="000000"/>
                </a:solidFill>
                <a:latin typeface="Arial"/>
                <a:ea typeface="Arial"/>
                <a:cs typeface="Arial"/>
                <a:sym typeface="Arial"/>
              </a:endParaRPr>
            </a:p>
          </p:txBody>
        </p:sp>
        <p:sp>
          <p:nvSpPr>
            <p:cNvPr id="107" name="Google Shape;1999;p89"/>
            <p:cNvSpPr txBox="1"/>
            <p:nvPr/>
          </p:nvSpPr>
          <p:spPr>
            <a:xfrm>
              <a:off x="9951768" y="730378"/>
              <a:ext cx="1402032" cy="51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dirty="0">
                  <a:solidFill>
                    <a:srgbClr val="000000"/>
                  </a:solidFill>
                  <a:latin typeface="Arial"/>
                  <a:ea typeface="Arial"/>
                  <a:cs typeface="Arial"/>
                  <a:sym typeface="Arial"/>
                </a:rPr>
                <a:t>an</a:t>
              </a:r>
              <a:endParaRPr sz="2400" b="0" i="0" u="none" strike="noStrike" cap="none" dirty="0">
                <a:solidFill>
                  <a:srgbClr val="000000"/>
                </a:solidFill>
                <a:latin typeface="Arial"/>
                <a:ea typeface="Arial"/>
                <a:cs typeface="Arial"/>
                <a:sym typeface="Arial"/>
              </a:endParaRPr>
            </a:p>
          </p:txBody>
        </p:sp>
        <p:sp>
          <p:nvSpPr>
            <p:cNvPr id="108" name="Google Shape;2001;p89"/>
            <p:cNvSpPr/>
            <p:nvPr/>
          </p:nvSpPr>
          <p:spPr>
            <a:xfrm>
              <a:off x="1183203" y="1344568"/>
              <a:ext cx="531600" cy="531600"/>
            </a:xfrm>
            <a:prstGeom prst="rect">
              <a:avLst/>
            </a:prstGeom>
            <a:solidFill>
              <a:schemeClr val="accent6"/>
            </a:solidFill>
            <a:ln>
              <a:solidFill>
                <a:schemeClr val="accent6"/>
              </a:solidFill>
              <a:headEnd type="none" w="sm" len="sm"/>
              <a:tailEnd type="none" w="sm" len="sm"/>
            </a:ln>
          </p:spPr>
          <p:style>
            <a:lnRef idx="2">
              <a:schemeClr val="accent1">
                <a:shade val="50000"/>
              </a:schemeClr>
            </a:lnRef>
            <a:fillRef idx="1">
              <a:schemeClr val="accent1"/>
            </a:fillRef>
            <a:effectRef idx="0">
              <a:schemeClr val="accent1"/>
            </a:effectRef>
            <a:fontRef idx="minor">
              <a:schemeClr val="lt1"/>
            </a:fontRef>
          </p:style>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11" name="Google Shape;2002;p89"/>
            <p:cNvSpPr/>
            <p:nvPr/>
          </p:nvSpPr>
          <p:spPr>
            <a:xfrm>
              <a:off x="2715792" y="1344568"/>
              <a:ext cx="531600" cy="531600"/>
            </a:xfrm>
            <a:prstGeom prst="rect">
              <a:avLst/>
            </a:prstGeom>
            <a:solidFill>
              <a:srgbClr val="FF0000"/>
            </a:solidFill>
            <a:ln>
              <a:solidFill>
                <a:srgbClr val="FF0000"/>
              </a:solidFill>
              <a:headEnd type="none" w="sm" len="sm"/>
              <a:tailEnd type="none" w="sm" len="sm"/>
            </a:ln>
          </p:spPr>
          <p:style>
            <a:lnRef idx="2">
              <a:schemeClr val="accent1">
                <a:shade val="50000"/>
              </a:schemeClr>
            </a:lnRef>
            <a:fillRef idx="1">
              <a:schemeClr val="accent1"/>
            </a:fillRef>
            <a:effectRef idx="0">
              <a:schemeClr val="accent1"/>
            </a:effectRef>
            <a:fontRef idx="minor">
              <a:schemeClr val="lt1"/>
            </a:fontRef>
          </p:style>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12" name="Google Shape;2007;p89"/>
            <p:cNvSpPr/>
            <p:nvPr/>
          </p:nvSpPr>
          <p:spPr>
            <a:xfrm>
              <a:off x="10386970" y="1344568"/>
              <a:ext cx="531600" cy="531600"/>
            </a:xfrm>
            <a:prstGeom prst="rect">
              <a:avLst/>
            </a:prstGeom>
            <a:solidFill>
              <a:srgbClr val="7030A0"/>
            </a:solidFill>
            <a:ln>
              <a:solidFill>
                <a:srgbClr val="7030A0"/>
              </a:solidFill>
              <a:headEnd type="none" w="sm" len="sm"/>
              <a:tailEnd type="none" w="sm" len="sm"/>
            </a:ln>
          </p:spPr>
          <p:style>
            <a:lnRef idx="2">
              <a:schemeClr val="accent1">
                <a:shade val="50000"/>
              </a:schemeClr>
            </a:lnRef>
            <a:fillRef idx="1">
              <a:schemeClr val="accent1"/>
            </a:fillRef>
            <a:effectRef idx="0">
              <a:schemeClr val="accent1"/>
            </a:effectRef>
            <a:fontRef idx="minor">
              <a:schemeClr val="lt1"/>
            </a:fontRef>
          </p:style>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mc:AlternateContent xmlns:mc="http://schemas.openxmlformats.org/markup-compatibility/2006" xmlns:a14="http://schemas.microsoft.com/office/drawing/2010/main">
        <mc:Choice Requires="a14">
          <p:sp>
            <p:nvSpPr>
              <p:cNvPr id="268" name="Textfeld 267">
                <a:extLst>
                  <a:ext uri="{FF2B5EF4-FFF2-40B4-BE49-F238E27FC236}">
                    <a16:creationId xmlns:a16="http://schemas.microsoft.com/office/drawing/2014/main" id="{A33C70A6-35E5-4A4B-B704-2105AEC72B1D}"/>
                  </a:ext>
                </a:extLst>
              </p:cNvPr>
              <p:cNvSpPr txBox="1"/>
              <p:nvPr/>
            </p:nvSpPr>
            <p:spPr>
              <a:xfrm>
                <a:off x="2407752" y="1632270"/>
                <a:ext cx="589108"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𝑠</m:t>
                          </m:r>
                        </m:e>
                        <m:sup>
                          <m:r>
                            <a:rPr lang="en-US" sz="1600" b="0" i="1" smtClean="0">
                              <a:solidFill>
                                <a:schemeClr val="tx1"/>
                              </a:solidFill>
                              <a:latin typeface="Cambria Math" panose="02040503050406030204" pitchFamily="18" charset="0"/>
                            </a:rPr>
                            <m:t>&lt;</m:t>
                          </m:r>
                          <m:r>
                            <a:rPr lang="en-US" sz="1600" b="0" i="1" smtClean="0">
                              <a:solidFill>
                                <a:schemeClr val="tx1"/>
                              </a:solidFill>
                              <a:latin typeface="Cambria Math" charset="0"/>
                            </a:rPr>
                            <m:t>2</m:t>
                          </m:r>
                          <m:r>
                            <a:rPr lang="en-US" sz="1600" b="0" i="1" smtClean="0">
                              <a:solidFill>
                                <a:schemeClr val="tx1"/>
                              </a:solidFill>
                              <a:latin typeface="Cambria Math" panose="02040503050406030204" pitchFamily="18" charset="0"/>
                            </a:rPr>
                            <m:t>&gt;</m:t>
                          </m:r>
                        </m:sup>
                      </m:sSup>
                    </m:oMath>
                  </m:oMathPara>
                </a14:m>
                <a:endParaRPr lang="en-US" sz="1600" dirty="0">
                  <a:solidFill>
                    <a:schemeClr val="tx1"/>
                  </a:solidFill>
                </a:endParaRPr>
              </a:p>
            </p:txBody>
          </p:sp>
        </mc:Choice>
        <mc:Fallback xmlns="">
          <p:sp>
            <p:nvSpPr>
              <p:cNvPr id="268" name="Textfeld 267">
                <a:extLst>
                  <a:ext uri="{FF2B5EF4-FFF2-40B4-BE49-F238E27FC236}">
                    <a16:creationId xmlns:a16="http://schemas.microsoft.com/office/drawing/2014/main" xmlns:a14="http://schemas.microsoft.com/office/drawing/2010/main" xmlns="" id="{A33C70A6-35E5-4A4B-B704-2105AEC72B1D}"/>
                  </a:ext>
                </a:extLst>
              </p:cNvPr>
              <p:cNvSpPr txBox="1">
                <a:spLocks noRot="1" noChangeAspect="1" noMove="1" noResize="1" noEditPoints="1" noAdjustHandles="1" noChangeArrowheads="1" noChangeShapeType="1" noTextEdit="1"/>
              </p:cNvSpPr>
              <p:nvPr/>
            </p:nvSpPr>
            <p:spPr>
              <a:xfrm>
                <a:off x="2407752" y="1632270"/>
                <a:ext cx="589108" cy="338554"/>
              </a:xfrm>
              <a:prstGeom prst="rect">
                <a:avLst/>
              </a:prstGeom>
              <a:blipFill rotWithShape="0">
                <a:blip r:embed="rId21"/>
                <a:stretch>
                  <a:fillRect/>
                </a:stretch>
              </a:blipFill>
            </p:spPr>
            <p:txBody>
              <a:bodyPr/>
              <a:lstStyle/>
              <a:p>
                <a:r>
                  <a:rPr lang="en-US">
                    <a:noFill/>
                  </a:rPr>
                  <a:t> </a:t>
                </a:r>
              </a:p>
            </p:txBody>
          </p:sp>
        </mc:Fallback>
      </mc:AlternateContent>
      <p:cxnSp>
        <p:nvCxnSpPr>
          <p:cNvPr id="5" name="Elbow Connector 4"/>
          <p:cNvCxnSpPr>
            <a:stCxn id="111" idx="2"/>
            <a:endCxn id="160" idx="1"/>
          </p:cNvCxnSpPr>
          <p:nvPr/>
        </p:nvCxnSpPr>
        <p:spPr>
          <a:xfrm rot="5400000">
            <a:off x="1341940" y="2267503"/>
            <a:ext cx="2461811" cy="817494"/>
          </a:xfrm>
          <a:prstGeom prst="bentConnector4">
            <a:avLst>
              <a:gd name="adj1" fmla="val 29001"/>
              <a:gd name="adj2" fmla="val 170984"/>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0" name="Rectangle 39"/>
          <p:cNvSpPr/>
          <p:nvPr/>
        </p:nvSpPr>
        <p:spPr>
          <a:xfrm>
            <a:off x="8006003" y="2098835"/>
            <a:ext cx="2574131" cy="566535"/>
          </a:xfrm>
          <a:prstGeom prst="rect">
            <a:avLst/>
          </a:prstGeom>
          <a:solidFill>
            <a:schemeClr val="bg1">
              <a:lumMod val="95000"/>
            </a:schemeClr>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9" name="Group 38"/>
          <p:cNvGrpSpPr/>
          <p:nvPr/>
        </p:nvGrpSpPr>
        <p:grpSpPr>
          <a:xfrm>
            <a:off x="8194982" y="2260466"/>
            <a:ext cx="2191988" cy="230420"/>
            <a:chOff x="7507488" y="2559696"/>
            <a:chExt cx="2191988" cy="230420"/>
          </a:xfrm>
        </p:grpSpPr>
        <p:sp>
          <p:nvSpPr>
            <p:cNvPr id="118" name="Google Shape;2152;p90">
              <a:extLst>
                <a:ext uri="{FF2B5EF4-FFF2-40B4-BE49-F238E27FC236}">
                  <a16:creationId xmlns:a16="http://schemas.microsoft.com/office/drawing/2014/main" id="{FC47F0C0-B945-4477-9C47-0C2C60142FDD}"/>
                </a:ext>
              </a:extLst>
            </p:cNvPr>
            <p:cNvSpPr/>
            <p:nvPr/>
          </p:nvSpPr>
          <p:spPr>
            <a:xfrm>
              <a:off x="8136148" y="2567816"/>
              <a:ext cx="531600" cy="222300"/>
            </a:xfrm>
            <a:prstGeom prst="rect">
              <a:avLst/>
            </a:prstGeom>
            <a:solidFill>
              <a:srgbClr val="FF0000"/>
            </a:solidFill>
            <a:ln>
              <a:solidFill>
                <a:srgbClr val="FF0000"/>
              </a:solidFill>
              <a:headEnd type="none" w="sm" len="sm"/>
              <a:tailEnd type="none" w="sm" len="sm"/>
            </a:ln>
          </p:spPr>
          <p:style>
            <a:lnRef idx="2">
              <a:schemeClr val="accent1">
                <a:shade val="50000"/>
              </a:schemeClr>
            </a:lnRef>
            <a:fillRef idx="1">
              <a:schemeClr val="accent1"/>
            </a:fillRef>
            <a:effectRef idx="0">
              <a:schemeClr val="accent1"/>
            </a:effectRef>
            <a:fontRef idx="minor">
              <a:schemeClr val="lt1"/>
            </a:fontRef>
          </p:style>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dirty="0">
                  <a:solidFill>
                    <a:schemeClr val="lt1"/>
                  </a:solidFill>
                  <a:latin typeface="Arial"/>
                  <a:ea typeface="Arial"/>
                  <a:cs typeface="Arial"/>
                  <a:sym typeface="Arial"/>
                </a:rPr>
                <a:t>c2</a:t>
              </a:r>
              <a:endParaRPr b="1" dirty="0"/>
            </a:p>
          </p:txBody>
        </p:sp>
        <p:sp>
          <p:nvSpPr>
            <p:cNvPr id="131" name="Google Shape;2152;p90">
              <a:extLst>
                <a:ext uri="{FF2B5EF4-FFF2-40B4-BE49-F238E27FC236}">
                  <a16:creationId xmlns:a16="http://schemas.microsoft.com/office/drawing/2014/main" id="{FC47F0C0-B945-4477-9C47-0C2C60142FDD}"/>
                </a:ext>
              </a:extLst>
            </p:cNvPr>
            <p:cNvSpPr/>
            <p:nvPr/>
          </p:nvSpPr>
          <p:spPr>
            <a:xfrm>
              <a:off x="7507488" y="2559696"/>
              <a:ext cx="531600" cy="222300"/>
            </a:xfrm>
            <a:prstGeom prst="rect">
              <a:avLst/>
            </a:prstGeom>
            <a:solidFill>
              <a:schemeClr val="accent6"/>
            </a:solidFill>
            <a:ln>
              <a:solidFill>
                <a:schemeClr val="accent6"/>
              </a:solidFill>
              <a:headEnd type="none" w="sm" len="sm"/>
              <a:tailEnd type="none" w="sm" len="sm"/>
            </a:ln>
          </p:spPr>
          <p:style>
            <a:lnRef idx="2">
              <a:schemeClr val="accent1">
                <a:shade val="50000"/>
              </a:schemeClr>
            </a:lnRef>
            <a:fillRef idx="1">
              <a:schemeClr val="accent1"/>
            </a:fillRef>
            <a:effectRef idx="0">
              <a:schemeClr val="accent1"/>
            </a:effectRef>
            <a:fontRef idx="minor">
              <a:schemeClr val="lt1"/>
            </a:fontRef>
          </p:style>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dirty="0">
                  <a:solidFill>
                    <a:schemeClr val="lt1"/>
                  </a:solidFill>
                  <a:latin typeface="Arial"/>
                  <a:ea typeface="Arial"/>
                  <a:cs typeface="Arial"/>
                  <a:sym typeface="Arial"/>
                </a:rPr>
                <a:t>c1</a:t>
              </a:r>
              <a:endParaRPr b="1" dirty="0"/>
            </a:p>
          </p:txBody>
        </p:sp>
        <p:sp>
          <p:nvSpPr>
            <p:cNvPr id="146" name="Google Shape;2152;p90">
              <a:extLst>
                <a:ext uri="{FF2B5EF4-FFF2-40B4-BE49-F238E27FC236}">
                  <a16:creationId xmlns:a16="http://schemas.microsoft.com/office/drawing/2014/main" id="{FC47F0C0-B945-4477-9C47-0C2C60142FDD}"/>
                </a:ext>
              </a:extLst>
            </p:cNvPr>
            <p:cNvSpPr/>
            <p:nvPr/>
          </p:nvSpPr>
          <p:spPr>
            <a:xfrm>
              <a:off x="9167876" y="2562355"/>
              <a:ext cx="531600" cy="222300"/>
            </a:xfrm>
            <a:prstGeom prst="rect">
              <a:avLst/>
            </a:prstGeom>
            <a:solidFill>
              <a:srgbClr val="7030A0"/>
            </a:solidFill>
            <a:ln>
              <a:solidFill>
                <a:srgbClr val="7030A0"/>
              </a:solidFill>
              <a:headEnd type="none" w="sm" len="sm"/>
              <a:tailEnd type="none" w="sm" len="sm"/>
            </a:ln>
          </p:spPr>
          <p:style>
            <a:lnRef idx="2">
              <a:schemeClr val="accent1">
                <a:shade val="50000"/>
              </a:schemeClr>
            </a:lnRef>
            <a:fillRef idx="1">
              <a:schemeClr val="accent1"/>
            </a:fillRef>
            <a:effectRef idx="0">
              <a:schemeClr val="accent1"/>
            </a:effectRef>
            <a:fontRef idx="minor">
              <a:schemeClr val="lt1"/>
            </a:fontRef>
          </p:style>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dirty="0">
                  <a:solidFill>
                    <a:schemeClr val="lt1"/>
                  </a:solidFill>
                  <a:latin typeface="Arial"/>
                  <a:ea typeface="Arial"/>
                  <a:cs typeface="Arial"/>
                  <a:sym typeface="Arial"/>
                </a:rPr>
                <a:t>c7</a:t>
              </a:r>
              <a:endParaRPr b="1" dirty="0"/>
            </a:p>
          </p:txBody>
        </p:sp>
        <p:sp>
          <p:nvSpPr>
            <p:cNvPr id="150" name="Google Shape;2055;p89">
              <a:extLst>
                <a:ext uri="{FF2B5EF4-FFF2-40B4-BE49-F238E27FC236}">
                  <a16:creationId xmlns:a16="http://schemas.microsoft.com/office/drawing/2014/main" id="{A3959EB0-5B2D-48D4-B516-1E41CC0458D0}"/>
                </a:ext>
              </a:extLst>
            </p:cNvPr>
            <p:cNvSpPr/>
            <p:nvPr/>
          </p:nvSpPr>
          <p:spPr>
            <a:xfrm>
              <a:off x="8825334" y="2567165"/>
              <a:ext cx="185812" cy="185812"/>
            </a:xfrm>
            <a:prstGeom prst="rect">
              <a:avLst/>
            </a:prstGeom>
            <a:noFill/>
            <a:ln>
              <a:noFill/>
            </a:ln>
          </p:spPr>
          <p:style>
            <a:lnRef idx="0">
              <a:scrgbClr r="0" g="0" b="0"/>
            </a:lnRef>
            <a:fillRef idx="0">
              <a:scrgbClr r="0" g="0" b="0"/>
            </a:fillRef>
            <a:effectRef idx="0">
              <a:scrgbClr r="0" g="0" b="0"/>
            </a:effectRef>
            <a:fontRef idx="minor">
              <a:schemeClr val="dk1"/>
            </a:fontRef>
          </p:style>
          <p:txBody>
            <a:bodyPr spcFirstLastPara="1" wrap="square" lIns="91425" tIns="91425" rIns="91425" bIns="91425" anchor="ctr" anchorCtr="0">
              <a:noAutofit/>
            </a:bodyPr>
            <a:lstStyle/>
            <a:p>
              <a:pPr marL="0" lvl="0" indent="0" algn="ctr" rtl="0">
                <a:spcBef>
                  <a:spcPts val="0"/>
                </a:spcBef>
                <a:spcAft>
                  <a:spcPts val="0"/>
                </a:spcAft>
                <a:buNone/>
              </a:pPr>
              <a:r>
                <a:rPr lang="en-US" sz="1000" dirty="0"/>
                <a:t>…</a:t>
              </a:r>
              <a:endParaRPr sz="1000" dirty="0"/>
            </a:p>
          </p:txBody>
        </p:sp>
      </p:grpSp>
      <p:cxnSp>
        <p:nvCxnSpPr>
          <p:cNvPr id="19" name="Straight Arrow Connector 18"/>
          <p:cNvCxnSpPr>
            <a:stCxn id="165" idx="0"/>
            <a:endCxn id="118" idx="2"/>
          </p:cNvCxnSpPr>
          <p:nvPr/>
        </p:nvCxnSpPr>
        <p:spPr>
          <a:xfrm flipV="1">
            <a:off x="8408080" y="2490886"/>
            <a:ext cx="681362" cy="50528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a:stCxn id="40" idx="3"/>
          </p:cNvCxnSpPr>
          <p:nvPr/>
        </p:nvCxnSpPr>
        <p:spPr>
          <a:xfrm flipV="1">
            <a:off x="10580134" y="2369637"/>
            <a:ext cx="1511909" cy="1246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8298341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23"/>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1800"/>
              <a:buNone/>
            </a:pPr>
            <a:r>
              <a:rPr lang="en-US"/>
              <a:t>Transformer - Encoder</a:t>
            </a:r>
            <a:endParaRPr/>
          </a:p>
        </p:txBody>
      </p:sp>
      <p:sp>
        <p:nvSpPr>
          <p:cNvPr id="279" name="Google Shape;279;p23"/>
          <p:cNvSpPr txBox="1">
            <a:spLocks noGrp="1"/>
          </p:cNvSpPr>
          <p:nvPr>
            <p:ph type="sldNum" idx="12"/>
          </p:nvPr>
        </p:nvSpPr>
        <p:spPr>
          <a:xfrm>
            <a:off x="61722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63</a:t>
            </a:fld>
            <a:endParaRPr/>
          </a:p>
        </p:txBody>
      </p:sp>
      <p:sp>
        <p:nvSpPr>
          <p:cNvPr id="280" name="Google Shape;280;p23"/>
          <p:cNvSpPr/>
          <p:nvPr/>
        </p:nvSpPr>
        <p:spPr>
          <a:xfrm>
            <a:off x="391375" y="1477175"/>
            <a:ext cx="15964200" cy="5091900"/>
          </a:xfrm>
          <a:prstGeom prst="rect">
            <a:avLst/>
          </a:prstGeom>
          <a:solidFill>
            <a:srgbClr val="99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81" name="Google Shape;281;p23"/>
          <p:cNvGrpSpPr/>
          <p:nvPr/>
        </p:nvGrpSpPr>
        <p:grpSpPr>
          <a:xfrm>
            <a:off x="8308400" y="1600625"/>
            <a:ext cx="8972550" cy="4886100"/>
            <a:chOff x="2914900" y="1600625"/>
            <a:chExt cx="8972550" cy="4886100"/>
          </a:xfrm>
        </p:grpSpPr>
        <p:sp>
          <p:nvSpPr>
            <p:cNvPr id="282" name="Google Shape;282;p23"/>
            <p:cNvSpPr/>
            <p:nvPr/>
          </p:nvSpPr>
          <p:spPr>
            <a:xfrm>
              <a:off x="3437450" y="1600625"/>
              <a:ext cx="6011400" cy="48861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3" name="Google Shape;283;p23"/>
            <p:cNvSpPr/>
            <p:nvPr/>
          </p:nvSpPr>
          <p:spPr>
            <a:xfrm>
              <a:off x="5492038" y="4175075"/>
              <a:ext cx="2205000" cy="539100"/>
            </a:xfrm>
            <a:prstGeom prst="rect">
              <a:avLst/>
            </a:prstGeom>
            <a:solidFill>
              <a:srgbClr val="A4C2F4"/>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Arial"/>
                  <a:ea typeface="Arial"/>
                  <a:cs typeface="Arial"/>
                  <a:sym typeface="Arial"/>
                </a:rPr>
                <a:t>Decoder </a:t>
              </a:r>
              <a:r>
                <a:rPr lang="en-US" sz="1400" b="0" i="0" u="none" strike="noStrike" cap="none">
                  <a:solidFill>
                    <a:srgbClr val="000000"/>
                  </a:solidFill>
                  <a:latin typeface="Arial"/>
                  <a:ea typeface="Arial"/>
                  <a:cs typeface="Arial"/>
                  <a:sym typeface="Arial"/>
                </a:rPr>
                <a:t>Layer</a:t>
              </a:r>
              <a:endParaRPr sz="1400" b="0" i="0" u="none" strike="noStrike" cap="none">
                <a:solidFill>
                  <a:srgbClr val="000000"/>
                </a:solidFill>
                <a:latin typeface="Arial"/>
                <a:ea typeface="Arial"/>
                <a:cs typeface="Arial"/>
                <a:sym typeface="Arial"/>
              </a:endParaRPr>
            </a:p>
          </p:txBody>
        </p:sp>
        <p:sp>
          <p:nvSpPr>
            <p:cNvPr id="284" name="Google Shape;284;p23"/>
            <p:cNvSpPr/>
            <p:nvPr/>
          </p:nvSpPr>
          <p:spPr>
            <a:xfrm>
              <a:off x="5492038" y="3573575"/>
              <a:ext cx="2205000" cy="539100"/>
            </a:xfrm>
            <a:prstGeom prst="rect">
              <a:avLst/>
            </a:prstGeom>
            <a:solidFill>
              <a:srgbClr val="A4C2F4"/>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Arial"/>
                  <a:ea typeface="Arial"/>
                  <a:cs typeface="Arial"/>
                  <a:sym typeface="Arial"/>
                </a:rPr>
                <a:t>...</a:t>
              </a:r>
              <a:endParaRPr sz="1400" b="0" i="0" u="none" strike="noStrike" cap="none">
                <a:solidFill>
                  <a:srgbClr val="000000"/>
                </a:solidFill>
                <a:latin typeface="Arial"/>
                <a:ea typeface="Arial"/>
                <a:cs typeface="Arial"/>
                <a:sym typeface="Arial"/>
              </a:endParaRPr>
            </a:p>
          </p:txBody>
        </p:sp>
        <p:sp>
          <p:nvSpPr>
            <p:cNvPr id="285" name="Google Shape;285;p23"/>
            <p:cNvSpPr/>
            <p:nvPr/>
          </p:nvSpPr>
          <p:spPr>
            <a:xfrm>
              <a:off x="5498707" y="2972075"/>
              <a:ext cx="2205000" cy="539100"/>
            </a:xfrm>
            <a:prstGeom prst="rect">
              <a:avLst/>
            </a:prstGeom>
            <a:solidFill>
              <a:srgbClr val="A4C2F4"/>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Decoder Layer</a:t>
              </a:r>
              <a:endParaRPr sz="1400" b="0" i="0" u="none" strike="noStrike" cap="none">
                <a:solidFill>
                  <a:srgbClr val="000000"/>
                </a:solidFill>
                <a:latin typeface="Arial"/>
                <a:ea typeface="Arial"/>
                <a:cs typeface="Arial"/>
                <a:sym typeface="Arial"/>
              </a:endParaRPr>
            </a:p>
          </p:txBody>
        </p:sp>
        <p:sp>
          <p:nvSpPr>
            <p:cNvPr id="286" name="Google Shape;286;p23"/>
            <p:cNvSpPr/>
            <p:nvPr/>
          </p:nvSpPr>
          <p:spPr>
            <a:xfrm>
              <a:off x="5448900" y="5653375"/>
              <a:ext cx="2304600" cy="687600"/>
            </a:xfrm>
            <a:prstGeom prst="rect">
              <a:avLst/>
            </a:prstGeom>
            <a:solidFill>
              <a:srgbClr val="CFE2F3"/>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Target Language Embedding</a:t>
              </a:r>
              <a:endParaRPr sz="1400" b="0" i="0" u="none" strike="noStrike" cap="none">
                <a:solidFill>
                  <a:srgbClr val="000000"/>
                </a:solidFill>
                <a:latin typeface="Arial"/>
                <a:ea typeface="Arial"/>
                <a:cs typeface="Arial"/>
                <a:sym typeface="Arial"/>
              </a:endParaRPr>
            </a:p>
          </p:txBody>
        </p:sp>
        <p:sp>
          <p:nvSpPr>
            <p:cNvPr id="287" name="Google Shape;287;p23"/>
            <p:cNvSpPr/>
            <p:nvPr/>
          </p:nvSpPr>
          <p:spPr>
            <a:xfrm>
              <a:off x="6972400" y="4876125"/>
              <a:ext cx="2044500" cy="539100"/>
            </a:xfrm>
            <a:prstGeom prst="rect">
              <a:avLst/>
            </a:prstGeom>
            <a:solidFill>
              <a:srgbClr val="CFE2F3"/>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Positional Encoding</a:t>
              </a:r>
              <a:endParaRPr sz="1400" b="0" i="0" u="none" strike="noStrike" cap="none">
                <a:solidFill>
                  <a:srgbClr val="000000"/>
                </a:solidFill>
                <a:latin typeface="Arial"/>
                <a:ea typeface="Arial"/>
                <a:cs typeface="Arial"/>
                <a:sym typeface="Arial"/>
              </a:endParaRPr>
            </a:p>
          </p:txBody>
        </p:sp>
        <p:cxnSp>
          <p:nvCxnSpPr>
            <p:cNvPr id="288" name="Google Shape;288;p23"/>
            <p:cNvCxnSpPr>
              <a:stCxn id="289" idx="0"/>
              <a:endCxn id="283" idx="2"/>
            </p:cNvCxnSpPr>
            <p:nvPr/>
          </p:nvCxnSpPr>
          <p:spPr>
            <a:xfrm rot="10800000">
              <a:off x="6594600" y="4714120"/>
              <a:ext cx="6600" cy="249000"/>
            </a:xfrm>
            <a:prstGeom prst="straightConnector1">
              <a:avLst/>
            </a:prstGeom>
            <a:noFill/>
            <a:ln w="28575" cap="flat" cmpd="sng">
              <a:solidFill>
                <a:schemeClr val="dk2"/>
              </a:solidFill>
              <a:prstDash val="solid"/>
              <a:round/>
              <a:headEnd type="none" w="sm" len="sm"/>
              <a:tailEnd type="triangle" w="med" len="med"/>
            </a:ln>
          </p:spPr>
        </p:cxnSp>
        <p:sp>
          <p:nvSpPr>
            <p:cNvPr id="289" name="Google Shape;289;p23"/>
            <p:cNvSpPr/>
            <p:nvPr/>
          </p:nvSpPr>
          <p:spPr>
            <a:xfrm>
              <a:off x="6418650" y="4963120"/>
              <a:ext cx="365100" cy="365100"/>
            </a:xfrm>
            <a:prstGeom prst="ellipse">
              <a:avLst/>
            </a:prstGeom>
            <a:solidFill>
              <a:srgbClr val="9FC5E8"/>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a:t>
              </a:r>
              <a:endParaRPr sz="1800" b="0" i="0" u="none" strike="noStrike" cap="none">
                <a:solidFill>
                  <a:srgbClr val="000000"/>
                </a:solidFill>
                <a:latin typeface="Arial"/>
                <a:ea typeface="Arial"/>
                <a:cs typeface="Arial"/>
                <a:sym typeface="Arial"/>
              </a:endParaRPr>
            </a:p>
          </p:txBody>
        </p:sp>
        <p:cxnSp>
          <p:nvCxnSpPr>
            <p:cNvPr id="290" name="Google Shape;290;p23"/>
            <p:cNvCxnSpPr>
              <a:stCxn id="289" idx="6"/>
              <a:endCxn id="289" idx="6"/>
            </p:cNvCxnSpPr>
            <p:nvPr/>
          </p:nvCxnSpPr>
          <p:spPr>
            <a:xfrm>
              <a:off x="6783750" y="5145670"/>
              <a:ext cx="0" cy="0"/>
            </a:xfrm>
            <a:prstGeom prst="straightConnector1">
              <a:avLst/>
            </a:prstGeom>
            <a:noFill/>
            <a:ln w="28575" cap="flat" cmpd="sng">
              <a:solidFill>
                <a:schemeClr val="dk2"/>
              </a:solidFill>
              <a:prstDash val="solid"/>
              <a:round/>
              <a:headEnd type="none" w="sm" len="sm"/>
              <a:tailEnd type="triangle" w="med" len="med"/>
            </a:ln>
          </p:spPr>
        </p:cxnSp>
        <p:cxnSp>
          <p:nvCxnSpPr>
            <p:cNvPr id="291" name="Google Shape;291;p23"/>
            <p:cNvCxnSpPr>
              <a:stCxn id="286" idx="0"/>
              <a:endCxn id="289" idx="4"/>
            </p:cNvCxnSpPr>
            <p:nvPr/>
          </p:nvCxnSpPr>
          <p:spPr>
            <a:xfrm rot="10800000">
              <a:off x="6601200" y="5328175"/>
              <a:ext cx="0" cy="325200"/>
            </a:xfrm>
            <a:prstGeom prst="straightConnector1">
              <a:avLst/>
            </a:prstGeom>
            <a:noFill/>
            <a:ln w="28575" cap="flat" cmpd="sng">
              <a:solidFill>
                <a:schemeClr val="dk2"/>
              </a:solidFill>
              <a:prstDash val="solid"/>
              <a:round/>
              <a:headEnd type="none" w="sm" len="sm"/>
              <a:tailEnd type="triangle" w="med" len="med"/>
            </a:ln>
          </p:spPr>
        </p:cxnSp>
        <p:sp>
          <p:nvSpPr>
            <p:cNvPr id="292" name="Google Shape;292;p23"/>
            <p:cNvSpPr/>
            <p:nvPr/>
          </p:nvSpPr>
          <p:spPr>
            <a:xfrm>
              <a:off x="5442250" y="2426675"/>
              <a:ext cx="2304600" cy="274500"/>
            </a:xfrm>
            <a:prstGeom prst="rect">
              <a:avLst/>
            </a:prstGeom>
            <a:solidFill>
              <a:srgbClr val="CFE2F3"/>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Linear</a:t>
              </a:r>
              <a:endParaRPr sz="1400" b="0" i="0" u="none" strike="noStrike" cap="none">
                <a:solidFill>
                  <a:srgbClr val="000000"/>
                </a:solidFill>
                <a:latin typeface="Arial"/>
                <a:ea typeface="Arial"/>
                <a:cs typeface="Arial"/>
                <a:sym typeface="Arial"/>
              </a:endParaRPr>
            </a:p>
          </p:txBody>
        </p:sp>
        <p:sp>
          <p:nvSpPr>
            <p:cNvPr id="293" name="Google Shape;293;p23"/>
            <p:cNvSpPr/>
            <p:nvPr/>
          </p:nvSpPr>
          <p:spPr>
            <a:xfrm>
              <a:off x="5442250" y="1830150"/>
              <a:ext cx="2304600" cy="274500"/>
            </a:xfrm>
            <a:prstGeom prst="rect">
              <a:avLst/>
            </a:prstGeom>
            <a:solidFill>
              <a:srgbClr val="CFE2F3"/>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Softmax</a:t>
              </a:r>
              <a:endParaRPr sz="1400" b="0" i="0" u="none" strike="noStrike" cap="none">
                <a:solidFill>
                  <a:srgbClr val="000000"/>
                </a:solidFill>
                <a:latin typeface="Arial"/>
                <a:ea typeface="Arial"/>
                <a:cs typeface="Arial"/>
                <a:sym typeface="Arial"/>
              </a:endParaRPr>
            </a:p>
          </p:txBody>
        </p:sp>
        <p:cxnSp>
          <p:nvCxnSpPr>
            <p:cNvPr id="294" name="Google Shape;294;p23"/>
            <p:cNvCxnSpPr>
              <a:stCxn id="292" idx="0"/>
              <a:endCxn id="293" idx="2"/>
            </p:cNvCxnSpPr>
            <p:nvPr/>
          </p:nvCxnSpPr>
          <p:spPr>
            <a:xfrm rot="10800000">
              <a:off x="6594550" y="2104775"/>
              <a:ext cx="0" cy="321900"/>
            </a:xfrm>
            <a:prstGeom prst="straightConnector1">
              <a:avLst/>
            </a:prstGeom>
            <a:noFill/>
            <a:ln w="28575" cap="flat" cmpd="sng">
              <a:solidFill>
                <a:schemeClr val="dk2"/>
              </a:solidFill>
              <a:prstDash val="solid"/>
              <a:round/>
              <a:headEnd type="none" w="sm" len="sm"/>
              <a:tailEnd type="triangle" w="med" len="med"/>
            </a:ln>
          </p:spPr>
        </p:cxnSp>
        <p:cxnSp>
          <p:nvCxnSpPr>
            <p:cNvPr id="295" name="Google Shape;295;p23"/>
            <p:cNvCxnSpPr>
              <a:stCxn id="285" idx="0"/>
              <a:endCxn id="292" idx="2"/>
            </p:cNvCxnSpPr>
            <p:nvPr/>
          </p:nvCxnSpPr>
          <p:spPr>
            <a:xfrm rot="10800000">
              <a:off x="6594607" y="2701175"/>
              <a:ext cx="6600" cy="270900"/>
            </a:xfrm>
            <a:prstGeom prst="straightConnector1">
              <a:avLst/>
            </a:prstGeom>
            <a:noFill/>
            <a:ln w="28575" cap="flat" cmpd="sng">
              <a:solidFill>
                <a:schemeClr val="dk2"/>
              </a:solidFill>
              <a:prstDash val="solid"/>
              <a:round/>
              <a:headEnd type="none" w="sm" len="sm"/>
              <a:tailEnd type="triangle" w="med" len="med"/>
            </a:ln>
          </p:spPr>
        </p:cxnSp>
        <p:cxnSp>
          <p:nvCxnSpPr>
            <p:cNvPr id="296" name="Google Shape;296;p23"/>
            <p:cNvCxnSpPr>
              <a:stCxn id="297" idx="2"/>
              <a:endCxn id="285" idx="1"/>
            </p:cNvCxnSpPr>
            <p:nvPr/>
          </p:nvCxnSpPr>
          <p:spPr>
            <a:xfrm>
              <a:off x="3937150" y="2989925"/>
              <a:ext cx="1561500" cy="251700"/>
            </a:xfrm>
            <a:prstGeom prst="straightConnector1">
              <a:avLst/>
            </a:prstGeom>
            <a:noFill/>
            <a:ln w="28575" cap="flat" cmpd="sng">
              <a:solidFill>
                <a:schemeClr val="dk2"/>
              </a:solidFill>
              <a:prstDash val="solid"/>
              <a:round/>
              <a:headEnd type="none" w="sm" len="sm"/>
              <a:tailEnd type="triangle" w="med" len="med"/>
            </a:ln>
          </p:spPr>
        </p:cxnSp>
        <p:cxnSp>
          <p:nvCxnSpPr>
            <p:cNvPr id="298" name="Google Shape;298;p23"/>
            <p:cNvCxnSpPr>
              <a:stCxn id="297" idx="2"/>
              <a:endCxn id="284" idx="1"/>
            </p:cNvCxnSpPr>
            <p:nvPr/>
          </p:nvCxnSpPr>
          <p:spPr>
            <a:xfrm>
              <a:off x="3937150" y="2989925"/>
              <a:ext cx="1554900" cy="853200"/>
            </a:xfrm>
            <a:prstGeom prst="straightConnector1">
              <a:avLst/>
            </a:prstGeom>
            <a:noFill/>
            <a:ln w="28575" cap="flat" cmpd="sng">
              <a:solidFill>
                <a:schemeClr val="dk2"/>
              </a:solidFill>
              <a:prstDash val="solid"/>
              <a:round/>
              <a:headEnd type="none" w="sm" len="sm"/>
              <a:tailEnd type="triangle" w="med" len="med"/>
            </a:ln>
          </p:spPr>
        </p:cxnSp>
        <p:cxnSp>
          <p:nvCxnSpPr>
            <p:cNvPr id="299" name="Google Shape;299;p23"/>
            <p:cNvCxnSpPr>
              <a:stCxn id="297" idx="2"/>
              <a:endCxn id="283" idx="1"/>
            </p:cNvCxnSpPr>
            <p:nvPr/>
          </p:nvCxnSpPr>
          <p:spPr>
            <a:xfrm>
              <a:off x="3937150" y="2989925"/>
              <a:ext cx="1554900" cy="1454700"/>
            </a:xfrm>
            <a:prstGeom prst="straightConnector1">
              <a:avLst/>
            </a:prstGeom>
            <a:noFill/>
            <a:ln w="28575" cap="flat" cmpd="sng">
              <a:solidFill>
                <a:schemeClr val="dk2"/>
              </a:solidFill>
              <a:prstDash val="solid"/>
              <a:round/>
              <a:headEnd type="none" w="sm" len="sm"/>
              <a:tailEnd type="triangle" w="med" len="med"/>
            </a:ln>
          </p:spPr>
        </p:cxnSp>
        <p:sp>
          <p:nvSpPr>
            <p:cNvPr id="297" name="Google Shape;297;p23"/>
            <p:cNvSpPr/>
            <p:nvPr/>
          </p:nvSpPr>
          <p:spPr>
            <a:xfrm>
              <a:off x="2914900" y="2302325"/>
              <a:ext cx="2044500" cy="687600"/>
            </a:xfrm>
            <a:prstGeom prst="rect">
              <a:avLst/>
            </a:prstGeom>
            <a:solidFill>
              <a:srgbClr val="F3F3F3"/>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Arial"/>
                  <a:ea typeface="Arial"/>
                  <a:cs typeface="Arial"/>
                  <a:sym typeface="Arial"/>
                </a:rPr>
                <a:t>Output of Encoder</a:t>
              </a:r>
              <a:endParaRPr sz="1400" b="0" i="0" u="none" strike="noStrike" cap="none">
                <a:solidFill>
                  <a:schemeClr val="dk1"/>
                </a:solidFill>
                <a:latin typeface="Arial"/>
                <a:ea typeface="Arial"/>
                <a:cs typeface="Arial"/>
                <a:sym typeface="Arial"/>
              </a:endParaRPr>
            </a:p>
          </p:txBody>
        </p:sp>
        <p:cxnSp>
          <p:nvCxnSpPr>
            <p:cNvPr id="300" name="Google Shape;300;p23"/>
            <p:cNvCxnSpPr>
              <a:endCxn id="287" idx="3"/>
            </p:cNvCxnSpPr>
            <p:nvPr/>
          </p:nvCxnSpPr>
          <p:spPr>
            <a:xfrm rot="10800000">
              <a:off x="9016900" y="5145675"/>
              <a:ext cx="1027500" cy="0"/>
            </a:xfrm>
            <a:prstGeom prst="straightConnector1">
              <a:avLst/>
            </a:prstGeom>
            <a:noFill/>
            <a:ln w="38100" cap="flat" cmpd="sng">
              <a:solidFill>
                <a:schemeClr val="dk2"/>
              </a:solidFill>
              <a:prstDash val="solid"/>
              <a:round/>
              <a:headEnd type="none" w="sm" len="sm"/>
              <a:tailEnd type="triangle" w="med" len="med"/>
            </a:ln>
          </p:spPr>
        </p:cxnSp>
        <p:cxnSp>
          <p:nvCxnSpPr>
            <p:cNvPr id="301" name="Google Shape;301;p23"/>
            <p:cNvCxnSpPr/>
            <p:nvPr/>
          </p:nvCxnSpPr>
          <p:spPr>
            <a:xfrm>
              <a:off x="10020500" y="1978100"/>
              <a:ext cx="0" cy="3195300"/>
            </a:xfrm>
            <a:prstGeom prst="straightConnector1">
              <a:avLst/>
            </a:prstGeom>
            <a:noFill/>
            <a:ln w="38100" cap="flat" cmpd="sng">
              <a:solidFill>
                <a:schemeClr val="dk2"/>
              </a:solidFill>
              <a:prstDash val="solid"/>
              <a:round/>
              <a:headEnd type="none" w="sm" len="sm"/>
              <a:tailEnd type="none" w="sm" len="sm"/>
            </a:ln>
          </p:spPr>
        </p:cxnSp>
        <p:cxnSp>
          <p:nvCxnSpPr>
            <p:cNvPr id="302" name="Google Shape;302;p23"/>
            <p:cNvCxnSpPr>
              <a:stCxn id="293" idx="3"/>
            </p:cNvCxnSpPr>
            <p:nvPr/>
          </p:nvCxnSpPr>
          <p:spPr>
            <a:xfrm>
              <a:off x="7746850" y="1967400"/>
              <a:ext cx="4140600" cy="0"/>
            </a:xfrm>
            <a:prstGeom prst="straightConnector1">
              <a:avLst/>
            </a:prstGeom>
            <a:noFill/>
            <a:ln w="76200" cap="flat" cmpd="sng">
              <a:solidFill>
                <a:srgbClr val="3D85C6"/>
              </a:solidFill>
              <a:prstDash val="solid"/>
              <a:round/>
              <a:headEnd type="none" w="sm" len="sm"/>
              <a:tailEnd type="triangle" w="med" len="med"/>
            </a:ln>
          </p:spPr>
        </p:cxnSp>
      </p:grpSp>
      <p:grpSp>
        <p:nvGrpSpPr>
          <p:cNvPr id="303" name="Google Shape;303;p23"/>
          <p:cNvGrpSpPr/>
          <p:nvPr/>
        </p:nvGrpSpPr>
        <p:grpSpPr>
          <a:xfrm>
            <a:off x="-2438400" y="1873400"/>
            <a:ext cx="10742407" cy="4224000"/>
            <a:chOff x="-7831900" y="1873400"/>
            <a:chExt cx="10742407" cy="4224000"/>
          </a:xfrm>
        </p:grpSpPr>
        <p:sp>
          <p:nvSpPr>
            <p:cNvPr id="304" name="Google Shape;304;p23"/>
            <p:cNvSpPr/>
            <p:nvPr/>
          </p:nvSpPr>
          <p:spPr>
            <a:xfrm>
              <a:off x="-4562450" y="1873400"/>
              <a:ext cx="6011400" cy="4224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5" name="Google Shape;305;p23"/>
            <p:cNvSpPr/>
            <p:nvPr/>
          </p:nvSpPr>
          <p:spPr>
            <a:xfrm>
              <a:off x="-2462262" y="3716663"/>
              <a:ext cx="2205000" cy="539100"/>
            </a:xfrm>
            <a:prstGeom prst="rect">
              <a:avLst/>
            </a:prstGeom>
            <a:solidFill>
              <a:srgbClr val="A4C2F4"/>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Arial"/>
                  <a:ea typeface="Arial"/>
                  <a:cs typeface="Arial"/>
                  <a:sym typeface="Arial"/>
                </a:rPr>
                <a:t>Encoder </a:t>
              </a:r>
              <a:r>
                <a:rPr lang="en-US" sz="1400" b="0" i="0" u="none" strike="noStrike" cap="none">
                  <a:solidFill>
                    <a:srgbClr val="000000"/>
                  </a:solidFill>
                  <a:latin typeface="Arial"/>
                  <a:ea typeface="Arial"/>
                  <a:cs typeface="Arial"/>
                  <a:sym typeface="Arial"/>
                </a:rPr>
                <a:t>Layer</a:t>
              </a:r>
              <a:endParaRPr sz="1400" b="0" i="0" u="none" strike="noStrike" cap="none">
                <a:solidFill>
                  <a:srgbClr val="000000"/>
                </a:solidFill>
                <a:latin typeface="Arial"/>
                <a:ea typeface="Arial"/>
                <a:cs typeface="Arial"/>
                <a:sym typeface="Arial"/>
              </a:endParaRPr>
            </a:p>
          </p:txBody>
        </p:sp>
        <p:sp>
          <p:nvSpPr>
            <p:cNvPr id="306" name="Google Shape;306;p23"/>
            <p:cNvSpPr/>
            <p:nvPr/>
          </p:nvSpPr>
          <p:spPr>
            <a:xfrm>
              <a:off x="-2462262" y="3115163"/>
              <a:ext cx="2205000" cy="539100"/>
            </a:xfrm>
            <a:prstGeom prst="rect">
              <a:avLst/>
            </a:prstGeom>
            <a:solidFill>
              <a:srgbClr val="A4C2F4"/>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Arial"/>
                  <a:ea typeface="Arial"/>
                  <a:cs typeface="Arial"/>
                  <a:sym typeface="Arial"/>
                </a:rPr>
                <a:t>...</a:t>
              </a:r>
              <a:endParaRPr sz="1400" b="0" i="0" u="none" strike="noStrike" cap="none">
                <a:solidFill>
                  <a:srgbClr val="000000"/>
                </a:solidFill>
                <a:latin typeface="Arial"/>
                <a:ea typeface="Arial"/>
                <a:cs typeface="Arial"/>
                <a:sym typeface="Arial"/>
              </a:endParaRPr>
            </a:p>
          </p:txBody>
        </p:sp>
        <p:sp>
          <p:nvSpPr>
            <p:cNvPr id="307" name="Google Shape;307;p23"/>
            <p:cNvSpPr/>
            <p:nvPr/>
          </p:nvSpPr>
          <p:spPr>
            <a:xfrm>
              <a:off x="-2455593" y="2513663"/>
              <a:ext cx="2205000" cy="539100"/>
            </a:xfrm>
            <a:prstGeom prst="rect">
              <a:avLst/>
            </a:prstGeom>
            <a:solidFill>
              <a:srgbClr val="A4C2F4"/>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Encoder Layer</a:t>
              </a:r>
              <a:endParaRPr sz="1400" b="0" i="0" u="none" strike="noStrike" cap="none">
                <a:solidFill>
                  <a:srgbClr val="000000"/>
                </a:solidFill>
                <a:latin typeface="Arial"/>
                <a:ea typeface="Arial"/>
                <a:cs typeface="Arial"/>
                <a:sym typeface="Arial"/>
              </a:endParaRPr>
            </a:p>
          </p:txBody>
        </p:sp>
        <p:sp>
          <p:nvSpPr>
            <p:cNvPr id="308" name="Google Shape;308;p23"/>
            <p:cNvSpPr/>
            <p:nvPr/>
          </p:nvSpPr>
          <p:spPr>
            <a:xfrm>
              <a:off x="-2505400" y="5271163"/>
              <a:ext cx="2304600" cy="687600"/>
            </a:xfrm>
            <a:prstGeom prst="rect">
              <a:avLst/>
            </a:prstGeom>
            <a:solidFill>
              <a:srgbClr val="CFE2F3"/>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Source Language</a:t>
              </a:r>
              <a:br>
                <a:rPr lang="en-US"/>
              </a:br>
              <a:r>
                <a:rPr lang="en-US" sz="1400" b="0" i="0" u="none" strike="noStrike" cap="none">
                  <a:solidFill>
                    <a:srgbClr val="000000"/>
                  </a:solidFill>
                  <a:latin typeface="Arial"/>
                  <a:ea typeface="Arial"/>
                  <a:cs typeface="Arial"/>
                  <a:sym typeface="Arial"/>
                </a:rPr>
                <a:t>Word Embedding</a:t>
              </a:r>
              <a:endParaRPr sz="1400" b="0" i="0" u="none" strike="noStrike" cap="none">
                <a:solidFill>
                  <a:srgbClr val="000000"/>
                </a:solidFill>
                <a:latin typeface="Arial"/>
                <a:ea typeface="Arial"/>
                <a:cs typeface="Arial"/>
                <a:sym typeface="Arial"/>
              </a:endParaRPr>
            </a:p>
          </p:txBody>
        </p:sp>
        <p:sp>
          <p:nvSpPr>
            <p:cNvPr id="309" name="Google Shape;309;p23"/>
            <p:cNvSpPr/>
            <p:nvPr/>
          </p:nvSpPr>
          <p:spPr>
            <a:xfrm>
              <a:off x="-4372875" y="4419650"/>
              <a:ext cx="2304600" cy="687600"/>
            </a:xfrm>
            <a:prstGeom prst="rect">
              <a:avLst/>
            </a:prstGeom>
            <a:solidFill>
              <a:srgbClr val="CFE2F3"/>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Positional Encoding</a:t>
              </a:r>
              <a:endParaRPr sz="1400" b="0" i="0" u="none" strike="noStrike" cap="none">
                <a:solidFill>
                  <a:srgbClr val="000000"/>
                </a:solidFill>
                <a:latin typeface="Arial"/>
                <a:ea typeface="Arial"/>
                <a:cs typeface="Arial"/>
                <a:sym typeface="Arial"/>
              </a:endParaRPr>
            </a:p>
          </p:txBody>
        </p:sp>
        <p:cxnSp>
          <p:nvCxnSpPr>
            <p:cNvPr id="310" name="Google Shape;310;p23"/>
            <p:cNvCxnSpPr>
              <a:stCxn id="311" idx="0"/>
              <a:endCxn id="305" idx="2"/>
            </p:cNvCxnSpPr>
            <p:nvPr/>
          </p:nvCxnSpPr>
          <p:spPr>
            <a:xfrm rot="10800000">
              <a:off x="-1359700" y="4255707"/>
              <a:ext cx="6600" cy="325200"/>
            </a:xfrm>
            <a:prstGeom prst="straightConnector1">
              <a:avLst/>
            </a:prstGeom>
            <a:noFill/>
            <a:ln w="28575" cap="flat" cmpd="sng">
              <a:solidFill>
                <a:schemeClr val="dk2"/>
              </a:solidFill>
              <a:prstDash val="solid"/>
              <a:round/>
              <a:headEnd type="none" w="sm" len="sm"/>
              <a:tailEnd type="triangle" w="med" len="med"/>
            </a:ln>
          </p:spPr>
        </p:cxnSp>
        <p:sp>
          <p:nvSpPr>
            <p:cNvPr id="311" name="Google Shape;311;p23"/>
            <p:cNvSpPr/>
            <p:nvPr/>
          </p:nvSpPr>
          <p:spPr>
            <a:xfrm>
              <a:off x="-1535650" y="4580907"/>
              <a:ext cx="365100" cy="365100"/>
            </a:xfrm>
            <a:prstGeom prst="ellipse">
              <a:avLst/>
            </a:prstGeom>
            <a:solidFill>
              <a:srgbClr val="9FC5E8"/>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a:t>
              </a:r>
              <a:endParaRPr sz="1400" b="0" i="0" u="none" strike="noStrike" cap="none">
                <a:solidFill>
                  <a:srgbClr val="000000"/>
                </a:solidFill>
                <a:latin typeface="Arial"/>
                <a:ea typeface="Arial"/>
                <a:cs typeface="Arial"/>
                <a:sym typeface="Arial"/>
              </a:endParaRPr>
            </a:p>
          </p:txBody>
        </p:sp>
        <p:cxnSp>
          <p:nvCxnSpPr>
            <p:cNvPr id="312" name="Google Shape;312;p23"/>
            <p:cNvCxnSpPr>
              <a:stCxn id="309" idx="3"/>
              <a:endCxn id="311" idx="2"/>
            </p:cNvCxnSpPr>
            <p:nvPr/>
          </p:nvCxnSpPr>
          <p:spPr>
            <a:xfrm>
              <a:off x="-2068275" y="4763450"/>
              <a:ext cx="532500" cy="0"/>
            </a:xfrm>
            <a:prstGeom prst="straightConnector1">
              <a:avLst/>
            </a:prstGeom>
            <a:noFill/>
            <a:ln w="28575" cap="flat" cmpd="sng">
              <a:solidFill>
                <a:schemeClr val="dk2"/>
              </a:solidFill>
              <a:prstDash val="solid"/>
              <a:round/>
              <a:headEnd type="none" w="sm" len="sm"/>
              <a:tailEnd type="triangle" w="med" len="med"/>
            </a:ln>
          </p:spPr>
        </p:cxnSp>
        <p:cxnSp>
          <p:nvCxnSpPr>
            <p:cNvPr id="313" name="Google Shape;313;p23"/>
            <p:cNvCxnSpPr>
              <a:stCxn id="308" idx="0"/>
              <a:endCxn id="311" idx="4"/>
            </p:cNvCxnSpPr>
            <p:nvPr/>
          </p:nvCxnSpPr>
          <p:spPr>
            <a:xfrm rot="10800000">
              <a:off x="-1353100" y="4945963"/>
              <a:ext cx="0" cy="325200"/>
            </a:xfrm>
            <a:prstGeom prst="straightConnector1">
              <a:avLst/>
            </a:prstGeom>
            <a:noFill/>
            <a:ln w="28575" cap="flat" cmpd="sng">
              <a:solidFill>
                <a:schemeClr val="dk2"/>
              </a:solidFill>
              <a:prstDash val="solid"/>
              <a:round/>
              <a:headEnd type="none" w="sm" len="sm"/>
              <a:tailEnd type="triangle" w="med" len="med"/>
            </a:ln>
          </p:spPr>
        </p:cxnSp>
        <p:cxnSp>
          <p:nvCxnSpPr>
            <p:cNvPr id="314" name="Google Shape;314;p23"/>
            <p:cNvCxnSpPr>
              <a:endCxn id="308" idx="1"/>
            </p:cNvCxnSpPr>
            <p:nvPr/>
          </p:nvCxnSpPr>
          <p:spPr>
            <a:xfrm>
              <a:off x="-7831900" y="5614963"/>
              <a:ext cx="5326500" cy="0"/>
            </a:xfrm>
            <a:prstGeom prst="straightConnector1">
              <a:avLst/>
            </a:prstGeom>
            <a:noFill/>
            <a:ln w="76200" cap="flat" cmpd="sng">
              <a:solidFill>
                <a:srgbClr val="3D85C6"/>
              </a:solidFill>
              <a:prstDash val="solid"/>
              <a:round/>
              <a:headEnd type="none" w="sm" len="sm"/>
              <a:tailEnd type="triangle" w="med" len="med"/>
            </a:ln>
          </p:spPr>
        </p:cxnSp>
        <p:cxnSp>
          <p:nvCxnSpPr>
            <p:cNvPr id="315" name="Google Shape;315;p23"/>
            <p:cNvCxnSpPr>
              <a:stCxn id="307" idx="3"/>
            </p:cNvCxnSpPr>
            <p:nvPr/>
          </p:nvCxnSpPr>
          <p:spPr>
            <a:xfrm>
              <a:off x="-250593" y="2783213"/>
              <a:ext cx="3161100" cy="0"/>
            </a:xfrm>
            <a:prstGeom prst="straightConnector1">
              <a:avLst/>
            </a:prstGeom>
            <a:noFill/>
            <a:ln w="76200" cap="flat" cmpd="sng">
              <a:solidFill>
                <a:srgbClr val="3D85C6"/>
              </a:solidFill>
              <a:prstDash val="solid"/>
              <a:round/>
              <a:headEnd type="none" w="sm" len="sm"/>
              <a:tailEnd type="triangle" w="med" len="med"/>
            </a:ln>
          </p:spPr>
        </p:cxnSp>
      </p:grpSp>
      <p:sp>
        <p:nvSpPr>
          <p:cNvPr id="316" name="Google Shape;316;p23"/>
          <p:cNvSpPr/>
          <p:nvPr/>
        </p:nvSpPr>
        <p:spPr>
          <a:xfrm>
            <a:off x="7880925" y="1565500"/>
            <a:ext cx="5301300" cy="4954500"/>
          </a:xfrm>
          <a:prstGeom prst="rect">
            <a:avLst/>
          </a:prstGeom>
          <a:solidFill>
            <a:srgbClr val="99999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Rounded Rectangular Callout 1"/>
          <p:cNvSpPr/>
          <p:nvPr/>
        </p:nvSpPr>
        <p:spPr>
          <a:xfrm>
            <a:off x="4327451" y="1636094"/>
            <a:ext cx="6645349" cy="3357210"/>
          </a:xfrm>
          <a:prstGeom prst="wedgeRoundRectCallout">
            <a:avLst>
              <a:gd name="adj1" fmla="val -54433"/>
              <a:gd name="adj2" fmla="val 24178"/>
              <a:gd name="adj3" fmla="val 1666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18" name="Google Shape;318;p23"/>
          <p:cNvGrpSpPr/>
          <p:nvPr/>
        </p:nvGrpSpPr>
        <p:grpSpPr>
          <a:xfrm>
            <a:off x="5391300" y="1636094"/>
            <a:ext cx="4305000" cy="3325310"/>
            <a:chOff x="5391300" y="1636094"/>
            <a:chExt cx="4305000" cy="3325310"/>
          </a:xfrm>
        </p:grpSpPr>
        <p:grpSp>
          <p:nvGrpSpPr>
            <p:cNvPr id="319" name="Google Shape;319;p23"/>
            <p:cNvGrpSpPr/>
            <p:nvPr/>
          </p:nvGrpSpPr>
          <p:grpSpPr>
            <a:xfrm>
              <a:off x="5391300" y="1636094"/>
              <a:ext cx="4305000" cy="3325310"/>
              <a:chOff x="5168850" y="1614594"/>
              <a:chExt cx="4305000" cy="3325310"/>
            </a:xfrm>
          </p:grpSpPr>
          <p:sp>
            <p:nvSpPr>
              <p:cNvPr id="320" name="Google Shape;320;p23"/>
              <p:cNvSpPr/>
              <p:nvPr/>
            </p:nvSpPr>
            <p:spPr>
              <a:xfrm>
                <a:off x="5168850" y="1867950"/>
                <a:ext cx="4305000" cy="28515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1" name="Google Shape;321;p23"/>
              <p:cNvSpPr/>
              <p:nvPr/>
            </p:nvSpPr>
            <p:spPr>
              <a:xfrm>
                <a:off x="5925000" y="3842609"/>
                <a:ext cx="2934900" cy="5367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dirty="0">
                    <a:solidFill>
                      <a:srgbClr val="FF0000"/>
                    </a:solidFill>
                    <a:latin typeface="Arial"/>
                    <a:ea typeface="Arial"/>
                    <a:cs typeface="Arial"/>
                    <a:sym typeface="Arial"/>
                  </a:rPr>
                  <a:t>Multi-Head Self</a:t>
                </a:r>
                <a:r>
                  <a:rPr lang="en-US" sz="1800" dirty="0">
                    <a:solidFill>
                      <a:srgbClr val="FF0000"/>
                    </a:solidFill>
                  </a:rPr>
                  <a:t>-</a:t>
                </a:r>
                <a:r>
                  <a:rPr lang="en-US" sz="1800" b="0" i="0" u="none" strike="noStrike" cap="none" dirty="0">
                    <a:solidFill>
                      <a:srgbClr val="FF0000"/>
                    </a:solidFill>
                    <a:latin typeface="Arial"/>
                    <a:ea typeface="Arial"/>
                    <a:cs typeface="Arial"/>
                    <a:sym typeface="Arial"/>
                  </a:rPr>
                  <a:t>Attention</a:t>
                </a:r>
                <a:endParaRPr sz="1800" b="0" i="0" u="none" strike="noStrike" cap="none" dirty="0">
                  <a:solidFill>
                    <a:srgbClr val="FF0000"/>
                  </a:solidFill>
                  <a:latin typeface="Arial"/>
                  <a:ea typeface="Arial"/>
                  <a:cs typeface="Arial"/>
                  <a:sym typeface="Arial"/>
                </a:endParaRPr>
              </a:p>
            </p:txBody>
          </p:sp>
          <p:sp>
            <p:nvSpPr>
              <p:cNvPr id="322" name="Google Shape;322;p23"/>
              <p:cNvSpPr/>
              <p:nvPr/>
            </p:nvSpPr>
            <p:spPr>
              <a:xfrm>
                <a:off x="5925009" y="3325411"/>
                <a:ext cx="2934900" cy="333105"/>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Normalization</a:t>
                </a:r>
                <a:endParaRPr sz="1800" b="0" i="0" u="none" strike="noStrike" cap="none">
                  <a:solidFill>
                    <a:srgbClr val="000000"/>
                  </a:solidFill>
                  <a:latin typeface="Arial"/>
                  <a:ea typeface="Arial"/>
                  <a:cs typeface="Arial"/>
                  <a:sym typeface="Arial"/>
                </a:endParaRPr>
              </a:p>
            </p:txBody>
          </p:sp>
          <p:sp>
            <p:nvSpPr>
              <p:cNvPr id="323" name="Google Shape;323;p23"/>
              <p:cNvSpPr/>
              <p:nvPr/>
            </p:nvSpPr>
            <p:spPr>
              <a:xfrm>
                <a:off x="5925009" y="2515852"/>
                <a:ext cx="2934900" cy="512461"/>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Feed Forward Network</a:t>
                </a:r>
                <a:endParaRPr sz="1800" b="0" i="0" u="none" strike="noStrike" cap="none">
                  <a:solidFill>
                    <a:srgbClr val="000000"/>
                  </a:solidFill>
                  <a:latin typeface="Arial"/>
                  <a:ea typeface="Arial"/>
                  <a:cs typeface="Arial"/>
                  <a:sym typeface="Arial"/>
                </a:endParaRPr>
              </a:p>
            </p:txBody>
          </p:sp>
          <p:sp>
            <p:nvSpPr>
              <p:cNvPr id="324" name="Google Shape;324;p23"/>
              <p:cNvSpPr/>
              <p:nvPr/>
            </p:nvSpPr>
            <p:spPr>
              <a:xfrm>
                <a:off x="5925000" y="1980253"/>
                <a:ext cx="2934900" cy="3123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dirty="0">
                    <a:solidFill>
                      <a:srgbClr val="000000"/>
                    </a:solidFill>
                    <a:latin typeface="Arial"/>
                    <a:ea typeface="Arial"/>
                    <a:cs typeface="Arial"/>
                    <a:sym typeface="Arial"/>
                  </a:rPr>
                  <a:t>Normalization</a:t>
                </a:r>
                <a:endParaRPr sz="1800" b="0" i="0" u="none" strike="noStrike" cap="none" dirty="0">
                  <a:solidFill>
                    <a:srgbClr val="000000"/>
                  </a:solidFill>
                  <a:latin typeface="Arial"/>
                  <a:ea typeface="Arial"/>
                  <a:cs typeface="Arial"/>
                  <a:sym typeface="Arial"/>
                </a:endParaRPr>
              </a:p>
            </p:txBody>
          </p:sp>
          <p:grpSp>
            <p:nvGrpSpPr>
              <p:cNvPr id="325" name="Google Shape;325;p23"/>
              <p:cNvGrpSpPr/>
              <p:nvPr/>
            </p:nvGrpSpPr>
            <p:grpSpPr>
              <a:xfrm>
                <a:off x="5538413" y="3483443"/>
                <a:ext cx="1854099" cy="1129332"/>
                <a:chOff x="4165075" y="3483478"/>
                <a:chExt cx="2418600" cy="1129332"/>
              </a:xfrm>
            </p:grpSpPr>
            <p:cxnSp>
              <p:nvCxnSpPr>
                <p:cNvPr id="326" name="Google Shape;326;p23"/>
                <p:cNvCxnSpPr/>
                <p:nvPr/>
              </p:nvCxnSpPr>
              <p:spPr>
                <a:xfrm rot="10800000">
                  <a:off x="4172875" y="4610650"/>
                  <a:ext cx="2410800" cy="0"/>
                </a:xfrm>
                <a:prstGeom prst="straightConnector1">
                  <a:avLst/>
                </a:prstGeom>
                <a:noFill/>
                <a:ln w="28575" cap="flat" cmpd="sng">
                  <a:solidFill>
                    <a:schemeClr val="dk2"/>
                  </a:solidFill>
                  <a:prstDash val="solid"/>
                  <a:round/>
                  <a:headEnd type="none" w="sm" len="sm"/>
                  <a:tailEnd type="none" w="sm" len="sm"/>
                </a:ln>
              </p:spPr>
            </p:cxnSp>
            <p:cxnSp>
              <p:nvCxnSpPr>
                <p:cNvPr id="327" name="Google Shape;327;p23"/>
                <p:cNvCxnSpPr/>
                <p:nvPr/>
              </p:nvCxnSpPr>
              <p:spPr>
                <a:xfrm flipV="1">
                  <a:off x="4172983" y="3483478"/>
                  <a:ext cx="0" cy="1129332"/>
                </a:xfrm>
                <a:prstGeom prst="straightConnector1">
                  <a:avLst/>
                </a:prstGeom>
                <a:noFill/>
                <a:ln w="28575" cap="flat" cmpd="sng">
                  <a:solidFill>
                    <a:schemeClr val="dk2"/>
                  </a:solidFill>
                  <a:prstDash val="solid"/>
                  <a:round/>
                  <a:headEnd type="none" w="sm" len="sm"/>
                  <a:tailEnd type="none" w="sm" len="sm"/>
                </a:ln>
              </p:spPr>
            </p:cxnSp>
            <p:cxnSp>
              <p:nvCxnSpPr>
                <p:cNvPr id="328" name="Google Shape;328;p23"/>
                <p:cNvCxnSpPr>
                  <a:endCxn id="322" idx="1"/>
                </p:cNvCxnSpPr>
                <p:nvPr/>
              </p:nvCxnSpPr>
              <p:spPr>
                <a:xfrm>
                  <a:off x="4165075" y="3489710"/>
                  <a:ext cx="504299" cy="2289"/>
                </a:xfrm>
                <a:prstGeom prst="straightConnector1">
                  <a:avLst/>
                </a:prstGeom>
                <a:noFill/>
                <a:ln w="28575" cap="flat" cmpd="sng">
                  <a:solidFill>
                    <a:schemeClr val="dk2"/>
                  </a:solidFill>
                  <a:prstDash val="solid"/>
                  <a:round/>
                  <a:headEnd type="none" w="sm" len="sm"/>
                  <a:tailEnd type="triangle" w="med" len="med"/>
                </a:ln>
              </p:spPr>
            </p:cxnSp>
          </p:grpSp>
          <p:cxnSp>
            <p:nvCxnSpPr>
              <p:cNvPr id="329" name="Google Shape;329;p23"/>
              <p:cNvCxnSpPr>
                <a:stCxn id="322" idx="0"/>
                <a:endCxn id="323" idx="2"/>
              </p:cNvCxnSpPr>
              <p:nvPr/>
            </p:nvCxnSpPr>
            <p:spPr>
              <a:xfrm flipV="1">
                <a:off x="7392459" y="3028313"/>
                <a:ext cx="0" cy="297098"/>
              </a:xfrm>
              <a:prstGeom prst="straightConnector1">
                <a:avLst/>
              </a:prstGeom>
              <a:noFill/>
              <a:ln w="28575" cap="flat" cmpd="sng">
                <a:solidFill>
                  <a:schemeClr val="dk2"/>
                </a:solidFill>
                <a:prstDash val="solid"/>
                <a:round/>
                <a:headEnd type="none" w="sm" len="sm"/>
                <a:tailEnd type="triangle" w="med" len="med"/>
              </a:ln>
            </p:spPr>
          </p:cxnSp>
          <p:cxnSp>
            <p:nvCxnSpPr>
              <p:cNvPr id="330" name="Google Shape;330;p23"/>
              <p:cNvCxnSpPr/>
              <p:nvPr/>
            </p:nvCxnSpPr>
            <p:spPr>
              <a:xfrm rot="10800000">
                <a:off x="7392512" y="1614594"/>
                <a:ext cx="0" cy="374700"/>
              </a:xfrm>
              <a:prstGeom prst="straightConnector1">
                <a:avLst/>
              </a:prstGeom>
              <a:noFill/>
              <a:ln w="28575" cap="flat" cmpd="sng">
                <a:solidFill>
                  <a:schemeClr val="dk2"/>
                </a:solidFill>
                <a:prstDash val="solid"/>
                <a:round/>
                <a:headEnd type="none" w="sm" len="sm"/>
                <a:tailEnd type="triangle" w="med" len="med"/>
              </a:ln>
            </p:spPr>
          </p:cxnSp>
          <p:cxnSp>
            <p:nvCxnSpPr>
              <p:cNvPr id="331" name="Google Shape;331;p23"/>
              <p:cNvCxnSpPr>
                <a:stCxn id="321" idx="0"/>
                <a:endCxn id="322" idx="2"/>
              </p:cNvCxnSpPr>
              <p:nvPr/>
            </p:nvCxnSpPr>
            <p:spPr>
              <a:xfrm flipV="1">
                <a:off x="7392450" y="3658516"/>
                <a:ext cx="9" cy="184093"/>
              </a:xfrm>
              <a:prstGeom prst="straightConnector1">
                <a:avLst/>
              </a:prstGeom>
              <a:noFill/>
              <a:ln w="28575" cap="flat" cmpd="sng">
                <a:solidFill>
                  <a:schemeClr val="dk2"/>
                </a:solidFill>
                <a:prstDash val="solid"/>
                <a:round/>
                <a:headEnd type="none" w="sm" len="sm"/>
                <a:tailEnd type="triangle" w="med" len="med"/>
              </a:ln>
            </p:spPr>
          </p:cxnSp>
          <p:cxnSp>
            <p:nvCxnSpPr>
              <p:cNvPr id="332" name="Google Shape;332;p23"/>
              <p:cNvCxnSpPr>
                <a:stCxn id="323" idx="0"/>
                <a:endCxn id="324" idx="2"/>
              </p:cNvCxnSpPr>
              <p:nvPr/>
            </p:nvCxnSpPr>
            <p:spPr>
              <a:xfrm flipH="1" flipV="1">
                <a:off x="7392450" y="2292553"/>
                <a:ext cx="9" cy="223299"/>
              </a:xfrm>
              <a:prstGeom prst="straightConnector1">
                <a:avLst/>
              </a:prstGeom>
              <a:noFill/>
              <a:ln w="28575" cap="flat" cmpd="sng">
                <a:solidFill>
                  <a:schemeClr val="dk2"/>
                </a:solidFill>
                <a:prstDash val="solid"/>
                <a:round/>
                <a:headEnd type="none" w="sm" len="sm"/>
                <a:tailEnd type="triangle" w="med" len="med"/>
              </a:ln>
            </p:spPr>
          </p:cxnSp>
          <p:cxnSp>
            <p:nvCxnSpPr>
              <p:cNvPr id="333" name="Google Shape;333;p23"/>
              <p:cNvCxnSpPr>
                <a:endCxn id="321" idx="2"/>
              </p:cNvCxnSpPr>
              <p:nvPr/>
            </p:nvCxnSpPr>
            <p:spPr>
              <a:xfrm flipH="1" flipV="1">
                <a:off x="7392450" y="4379309"/>
                <a:ext cx="62" cy="560595"/>
              </a:xfrm>
              <a:prstGeom prst="straightConnector1">
                <a:avLst/>
              </a:prstGeom>
              <a:noFill/>
              <a:ln w="28575" cap="flat" cmpd="sng">
                <a:solidFill>
                  <a:schemeClr val="dk2"/>
                </a:solidFill>
                <a:prstDash val="solid"/>
                <a:round/>
                <a:headEnd type="none" w="sm" len="sm"/>
                <a:tailEnd type="triangle" w="med" len="med"/>
              </a:ln>
            </p:spPr>
          </p:cxnSp>
          <p:grpSp>
            <p:nvGrpSpPr>
              <p:cNvPr id="334" name="Google Shape;334;p23"/>
              <p:cNvGrpSpPr/>
              <p:nvPr/>
            </p:nvGrpSpPr>
            <p:grpSpPr>
              <a:xfrm>
                <a:off x="5538413" y="2187960"/>
                <a:ext cx="386596" cy="1037190"/>
                <a:chOff x="4165075" y="3429174"/>
                <a:chExt cx="504300" cy="1347000"/>
              </a:xfrm>
            </p:grpSpPr>
            <p:cxnSp>
              <p:nvCxnSpPr>
                <p:cNvPr id="335" name="Google Shape;335;p23"/>
                <p:cNvCxnSpPr/>
                <p:nvPr/>
              </p:nvCxnSpPr>
              <p:spPr>
                <a:xfrm rot="10800000">
                  <a:off x="4172983" y="3429174"/>
                  <a:ext cx="0" cy="1347000"/>
                </a:xfrm>
                <a:prstGeom prst="straightConnector1">
                  <a:avLst/>
                </a:prstGeom>
                <a:noFill/>
                <a:ln w="28575" cap="flat" cmpd="sng">
                  <a:solidFill>
                    <a:schemeClr val="dk2"/>
                  </a:solidFill>
                  <a:prstDash val="solid"/>
                  <a:round/>
                  <a:headEnd type="none" w="sm" len="sm"/>
                  <a:tailEnd type="none" w="sm" len="sm"/>
                </a:ln>
              </p:spPr>
            </p:cxnSp>
            <p:cxnSp>
              <p:nvCxnSpPr>
                <p:cNvPr id="336" name="Google Shape;336;p23"/>
                <p:cNvCxnSpPr/>
                <p:nvPr/>
              </p:nvCxnSpPr>
              <p:spPr>
                <a:xfrm>
                  <a:off x="4165075" y="3432479"/>
                  <a:ext cx="504300" cy="0"/>
                </a:xfrm>
                <a:prstGeom prst="straightConnector1">
                  <a:avLst/>
                </a:prstGeom>
                <a:noFill/>
                <a:ln w="28575" cap="flat" cmpd="sng">
                  <a:solidFill>
                    <a:schemeClr val="dk2"/>
                  </a:solidFill>
                  <a:prstDash val="solid"/>
                  <a:round/>
                  <a:headEnd type="none" w="sm" len="sm"/>
                  <a:tailEnd type="triangle" w="med" len="med"/>
                </a:ln>
              </p:spPr>
            </p:cxnSp>
          </p:grpSp>
        </p:grpSp>
        <p:cxnSp>
          <p:nvCxnSpPr>
            <p:cNvPr id="337" name="Google Shape;337;p23"/>
            <p:cNvCxnSpPr/>
            <p:nvPr/>
          </p:nvCxnSpPr>
          <p:spPr>
            <a:xfrm rot="10800000">
              <a:off x="5766962" y="3252881"/>
              <a:ext cx="1848000" cy="0"/>
            </a:xfrm>
            <a:prstGeom prst="straightConnector1">
              <a:avLst/>
            </a:prstGeom>
            <a:noFill/>
            <a:ln w="28575" cap="flat" cmpd="sng">
              <a:solidFill>
                <a:schemeClr val="dk2"/>
              </a:solidFill>
              <a:prstDash val="solid"/>
              <a:round/>
              <a:headEnd type="none" w="sm" len="sm"/>
              <a:tailEnd type="none" w="sm" len="sm"/>
            </a:ln>
          </p:spPr>
        </p:cxnSp>
      </p:grpSp>
    </p:spTree>
    <p:extLst>
      <p:ext uri="{BB962C8B-B14F-4D97-AF65-F5344CB8AC3E}">
        <p14:creationId xmlns:p14="http://schemas.microsoft.com/office/powerpoint/2010/main" val="32308514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079"/>
        <p:cNvGrpSpPr/>
        <p:nvPr/>
      </p:nvGrpSpPr>
      <p:grpSpPr>
        <a:xfrm>
          <a:off x="0" y="0"/>
          <a:ext cx="0" cy="0"/>
          <a:chOff x="0" y="0"/>
          <a:chExt cx="0" cy="0"/>
        </a:xfrm>
      </p:grpSpPr>
      <p:sp>
        <p:nvSpPr>
          <p:cNvPr id="1080" name="Google Shape;1080;p40"/>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1800"/>
              <a:buNone/>
            </a:pPr>
            <a:r>
              <a:rPr lang="en-US"/>
              <a:t>Transformer - Multi-Head Attention</a:t>
            </a:r>
            <a:endParaRPr/>
          </a:p>
        </p:txBody>
      </p:sp>
      <p:sp>
        <p:nvSpPr>
          <p:cNvPr id="1081" name="Google Shape;1081;p40"/>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64</a:t>
            </a:fld>
            <a:endParaRPr/>
          </a:p>
        </p:txBody>
      </p:sp>
      <p:sp>
        <p:nvSpPr>
          <p:cNvPr id="23" name="Google Shape;1507;p53"/>
          <p:cNvSpPr/>
          <p:nvPr/>
        </p:nvSpPr>
        <p:spPr>
          <a:xfrm>
            <a:off x="5332950" y="2180100"/>
            <a:ext cx="1526100" cy="474300"/>
          </a:xfrm>
          <a:prstGeom prst="roundRect">
            <a:avLst>
              <a:gd name="adj" fmla="val 16667"/>
            </a:avLst>
          </a:prstGeom>
          <a:solidFill>
            <a:schemeClr val="lt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000" b="0" i="0" u="none" strike="noStrike" cap="none" dirty="0">
                <a:solidFill>
                  <a:srgbClr val="000000"/>
                </a:solidFill>
                <a:latin typeface="Arial"/>
                <a:ea typeface="Arial"/>
                <a:cs typeface="Arial"/>
                <a:sym typeface="Arial"/>
              </a:rPr>
              <a:t>Linear</a:t>
            </a:r>
            <a:endParaRPr sz="2000" b="0" i="0" u="none" strike="noStrike" cap="none" dirty="0">
              <a:solidFill>
                <a:srgbClr val="000000"/>
              </a:solidFill>
              <a:latin typeface="Arial"/>
              <a:ea typeface="Arial"/>
              <a:cs typeface="Arial"/>
              <a:sym typeface="Arial"/>
            </a:endParaRPr>
          </a:p>
        </p:txBody>
      </p:sp>
      <p:sp>
        <p:nvSpPr>
          <p:cNvPr id="24" name="Google Shape;1508;p53"/>
          <p:cNvSpPr/>
          <p:nvPr/>
        </p:nvSpPr>
        <p:spPr>
          <a:xfrm>
            <a:off x="3621008" y="3796925"/>
            <a:ext cx="2113200" cy="1072800"/>
          </a:xfrm>
          <a:prstGeom prst="rect">
            <a:avLst/>
          </a:prstGeom>
          <a:solidFill>
            <a:schemeClr val="bg1">
              <a:lumMod val="85000"/>
            </a:schemeClr>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lvl="0" algn="ctr">
              <a:buSzPts val="1400"/>
            </a:pPr>
            <a:r>
              <a:rPr lang="en-US" sz="2000" dirty="0"/>
              <a:t>Self Attention</a:t>
            </a:r>
          </a:p>
        </p:txBody>
      </p:sp>
      <p:sp>
        <p:nvSpPr>
          <p:cNvPr id="25" name="Google Shape;1510;p53"/>
          <p:cNvSpPr/>
          <p:nvPr/>
        </p:nvSpPr>
        <p:spPr>
          <a:xfrm>
            <a:off x="5332950" y="2707125"/>
            <a:ext cx="1526100" cy="474300"/>
          </a:xfrm>
          <a:prstGeom prst="roundRect">
            <a:avLst>
              <a:gd name="adj" fmla="val 16667"/>
            </a:avLst>
          </a:prstGeom>
          <a:solidFill>
            <a:schemeClr val="lt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000" b="0" i="0" u="none" strike="noStrike" cap="none">
                <a:solidFill>
                  <a:srgbClr val="000000"/>
                </a:solidFill>
                <a:latin typeface="Arial"/>
                <a:ea typeface="Arial"/>
                <a:cs typeface="Arial"/>
                <a:sym typeface="Arial"/>
              </a:rPr>
              <a:t>Concat</a:t>
            </a:r>
            <a:endParaRPr sz="2000" b="0" i="0" u="none" strike="noStrike" cap="none">
              <a:solidFill>
                <a:srgbClr val="000000"/>
              </a:solidFill>
              <a:latin typeface="Arial"/>
              <a:ea typeface="Arial"/>
              <a:cs typeface="Arial"/>
              <a:sym typeface="Arial"/>
            </a:endParaRPr>
          </a:p>
        </p:txBody>
      </p:sp>
      <p:sp>
        <p:nvSpPr>
          <p:cNvPr id="26" name="Google Shape;1511;p53"/>
          <p:cNvSpPr txBox="1"/>
          <p:nvPr/>
        </p:nvSpPr>
        <p:spPr>
          <a:xfrm>
            <a:off x="5817325" y="3985750"/>
            <a:ext cx="533700" cy="426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0"/>
              <a:buFont typeface="Arial"/>
              <a:buNone/>
            </a:pPr>
            <a:r>
              <a:rPr lang="en-US" sz="3000" b="0" i="0" u="none" strike="noStrike" cap="none">
                <a:solidFill>
                  <a:srgbClr val="000000"/>
                </a:solidFill>
                <a:latin typeface="Arial"/>
                <a:ea typeface="Arial"/>
                <a:cs typeface="Arial"/>
                <a:sym typeface="Arial"/>
              </a:rPr>
              <a:t>...</a:t>
            </a:r>
            <a:endParaRPr sz="3000" b="0" i="0" u="none" strike="noStrike" cap="none">
              <a:solidFill>
                <a:srgbClr val="000000"/>
              </a:solidFill>
              <a:latin typeface="Arial"/>
              <a:ea typeface="Arial"/>
              <a:cs typeface="Arial"/>
              <a:sym typeface="Arial"/>
            </a:endParaRPr>
          </a:p>
        </p:txBody>
      </p:sp>
      <p:sp>
        <p:nvSpPr>
          <p:cNvPr id="27" name="Google Shape;1512;p53"/>
          <p:cNvSpPr/>
          <p:nvPr/>
        </p:nvSpPr>
        <p:spPr>
          <a:xfrm>
            <a:off x="5379291" y="6012256"/>
            <a:ext cx="1433400" cy="420442"/>
          </a:xfrm>
          <a:prstGeom prst="rect">
            <a:avLst/>
          </a:prstGeom>
          <a:solidFill>
            <a:schemeClr val="lt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800" b="0" i="0" u="none" strike="noStrike" cap="none">
                <a:solidFill>
                  <a:srgbClr val="000000"/>
                </a:solidFill>
                <a:latin typeface="Arial"/>
                <a:ea typeface="Arial"/>
                <a:cs typeface="Arial"/>
                <a:sym typeface="Arial"/>
              </a:rPr>
              <a:t>Input</a:t>
            </a:r>
            <a:endParaRPr sz="1800" b="0" i="0" u="none" strike="noStrike" cap="none">
              <a:solidFill>
                <a:srgbClr val="000000"/>
              </a:solidFill>
              <a:latin typeface="Arial"/>
              <a:ea typeface="Arial"/>
              <a:cs typeface="Arial"/>
              <a:sym typeface="Arial"/>
            </a:endParaRPr>
          </a:p>
        </p:txBody>
      </p:sp>
      <p:cxnSp>
        <p:nvCxnSpPr>
          <p:cNvPr id="28" name="Google Shape;1513;p53"/>
          <p:cNvCxnSpPr/>
          <p:nvPr/>
        </p:nvCxnSpPr>
        <p:spPr>
          <a:xfrm flipH="1" flipV="1">
            <a:off x="4677608" y="4869725"/>
            <a:ext cx="1418383" cy="1142531"/>
          </a:xfrm>
          <a:prstGeom prst="straightConnector1">
            <a:avLst/>
          </a:prstGeom>
          <a:noFill/>
          <a:ln w="19050" cap="flat" cmpd="sng">
            <a:solidFill>
              <a:schemeClr val="dk2"/>
            </a:solidFill>
            <a:prstDash val="solid"/>
            <a:round/>
            <a:headEnd type="none" w="sm" len="sm"/>
            <a:tailEnd type="triangle" w="med" len="med"/>
          </a:ln>
        </p:spPr>
      </p:cxnSp>
      <p:cxnSp>
        <p:nvCxnSpPr>
          <p:cNvPr id="29" name="Google Shape;1514;p53"/>
          <p:cNvCxnSpPr/>
          <p:nvPr/>
        </p:nvCxnSpPr>
        <p:spPr>
          <a:xfrm flipV="1">
            <a:off x="6095991" y="4869725"/>
            <a:ext cx="3652496" cy="1142531"/>
          </a:xfrm>
          <a:prstGeom prst="straightConnector1">
            <a:avLst/>
          </a:prstGeom>
          <a:noFill/>
          <a:ln w="19050" cap="flat" cmpd="sng">
            <a:solidFill>
              <a:schemeClr val="dk2"/>
            </a:solidFill>
            <a:prstDash val="solid"/>
            <a:round/>
            <a:headEnd type="none" w="sm" len="sm"/>
            <a:tailEnd type="triangle" w="med" len="med"/>
          </a:ln>
        </p:spPr>
      </p:cxnSp>
      <p:cxnSp>
        <p:nvCxnSpPr>
          <p:cNvPr id="30" name="Google Shape;1516;p53"/>
          <p:cNvCxnSpPr/>
          <p:nvPr/>
        </p:nvCxnSpPr>
        <p:spPr>
          <a:xfrm flipV="1">
            <a:off x="6095991" y="4806556"/>
            <a:ext cx="0" cy="1205700"/>
          </a:xfrm>
          <a:prstGeom prst="straightConnector1">
            <a:avLst/>
          </a:prstGeom>
          <a:noFill/>
          <a:ln w="19050" cap="flat" cmpd="sng">
            <a:solidFill>
              <a:schemeClr val="dk2"/>
            </a:solidFill>
            <a:prstDash val="solid"/>
            <a:round/>
            <a:headEnd type="none" w="sm" len="sm"/>
            <a:tailEnd type="triangle" w="med" len="med"/>
          </a:ln>
        </p:spPr>
      </p:cxnSp>
      <p:cxnSp>
        <p:nvCxnSpPr>
          <p:cNvPr id="31" name="Google Shape;1517;p53"/>
          <p:cNvCxnSpPr/>
          <p:nvPr/>
        </p:nvCxnSpPr>
        <p:spPr>
          <a:xfrm rot="10800000" flipH="1">
            <a:off x="4677608" y="3181325"/>
            <a:ext cx="1418400" cy="615600"/>
          </a:xfrm>
          <a:prstGeom prst="straightConnector1">
            <a:avLst/>
          </a:prstGeom>
          <a:noFill/>
          <a:ln w="19050" cap="flat" cmpd="sng">
            <a:solidFill>
              <a:schemeClr val="dk2"/>
            </a:solidFill>
            <a:prstDash val="solid"/>
            <a:round/>
            <a:headEnd type="none" w="sm" len="sm"/>
            <a:tailEnd type="triangle" w="med" len="med"/>
          </a:ln>
        </p:spPr>
      </p:cxnSp>
      <p:cxnSp>
        <p:nvCxnSpPr>
          <p:cNvPr id="32" name="Google Shape;1518;p53"/>
          <p:cNvCxnSpPr/>
          <p:nvPr/>
        </p:nvCxnSpPr>
        <p:spPr>
          <a:xfrm rot="10800000">
            <a:off x="6095862" y="3181325"/>
            <a:ext cx="1425600" cy="615600"/>
          </a:xfrm>
          <a:prstGeom prst="straightConnector1">
            <a:avLst/>
          </a:prstGeom>
          <a:noFill/>
          <a:ln w="19050" cap="flat" cmpd="sng">
            <a:solidFill>
              <a:schemeClr val="dk2"/>
            </a:solidFill>
            <a:prstDash val="solid"/>
            <a:round/>
            <a:headEnd type="none" w="sm" len="sm"/>
            <a:tailEnd type="triangle" w="med" len="med"/>
          </a:ln>
        </p:spPr>
      </p:cxnSp>
      <p:cxnSp>
        <p:nvCxnSpPr>
          <p:cNvPr id="33" name="Google Shape;1520;p53"/>
          <p:cNvCxnSpPr/>
          <p:nvPr/>
        </p:nvCxnSpPr>
        <p:spPr>
          <a:xfrm rot="10800000" flipH="1">
            <a:off x="6084175" y="3181450"/>
            <a:ext cx="11700" cy="804300"/>
          </a:xfrm>
          <a:prstGeom prst="straightConnector1">
            <a:avLst/>
          </a:prstGeom>
          <a:noFill/>
          <a:ln w="19050" cap="flat" cmpd="sng">
            <a:solidFill>
              <a:schemeClr val="dk2"/>
            </a:solidFill>
            <a:prstDash val="solid"/>
            <a:round/>
            <a:headEnd type="none" w="sm" len="sm"/>
            <a:tailEnd type="triangle" w="med" len="med"/>
          </a:ln>
        </p:spPr>
      </p:cxnSp>
      <p:sp>
        <p:nvSpPr>
          <p:cNvPr id="34" name="Google Shape;1521;p53"/>
          <p:cNvSpPr/>
          <p:nvPr/>
        </p:nvSpPr>
        <p:spPr>
          <a:xfrm>
            <a:off x="1363250" y="3796925"/>
            <a:ext cx="2113200" cy="1072800"/>
          </a:xfrm>
          <a:prstGeom prst="rect">
            <a:avLst/>
          </a:prstGeom>
          <a:solidFill>
            <a:schemeClr val="bg1">
              <a:lumMod val="85000"/>
            </a:schemeClr>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lvl="0" algn="ctr">
              <a:buSzPts val="1400"/>
            </a:pPr>
            <a:r>
              <a:rPr lang="en-US" sz="2000" dirty="0"/>
              <a:t>Self Attention</a:t>
            </a:r>
          </a:p>
        </p:txBody>
      </p:sp>
      <p:sp>
        <p:nvSpPr>
          <p:cNvPr id="35" name="Google Shape;1519;p53"/>
          <p:cNvSpPr/>
          <p:nvPr/>
        </p:nvSpPr>
        <p:spPr>
          <a:xfrm>
            <a:off x="6464862" y="3796925"/>
            <a:ext cx="2113200" cy="1072800"/>
          </a:xfrm>
          <a:prstGeom prst="rect">
            <a:avLst/>
          </a:prstGeom>
          <a:solidFill>
            <a:schemeClr val="bg1">
              <a:lumMod val="85000"/>
            </a:schemeClr>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lvl="0" algn="ctr">
              <a:buSzPts val="1400"/>
            </a:pPr>
            <a:r>
              <a:rPr lang="en-US" sz="2000" dirty="0"/>
              <a:t>Self Attention</a:t>
            </a:r>
          </a:p>
        </p:txBody>
      </p:sp>
      <p:sp>
        <p:nvSpPr>
          <p:cNvPr id="36" name="Google Shape;1515;p53"/>
          <p:cNvSpPr/>
          <p:nvPr/>
        </p:nvSpPr>
        <p:spPr>
          <a:xfrm>
            <a:off x="8691887" y="3796925"/>
            <a:ext cx="2113200" cy="1072800"/>
          </a:xfrm>
          <a:prstGeom prst="rect">
            <a:avLst/>
          </a:prstGeom>
          <a:solidFill>
            <a:schemeClr val="bg1">
              <a:lumMod val="85000"/>
            </a:schemeClr>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lvl="0" algn="ctr">
              <a:buSzPts val="1400"/>
            </a:pPr>
            <a:r>
              <a:rPr lang="en-US" sz="2000" dirty="0"/>
              <a:t>Self Attention</a:t>
            </a:r>
          </a:p>
        </p:txBody>
      </p:sp>
      <p:cxnSp>
        <p:nvCxnSpPr>
          <p:cNvPr id="37" name="Google Shape;1522;p53"/>
          <p:cNvCxnSpPr/>
          <p:nvPr/>
        </p:nvCxnSpPr>
        <p:spPr>
          <a:xfrm rot="10800000">
            <a:off x="6095987" y="3181325"/>
            <a:ext cx="3652500" cy="615600"/>
          </a:xfrm>
          <a:prstGeom prst="straightConnector1">
            <a:avLst/>
          </a:prstGeom>
          <a:noFill/>
          <a:ln w="19050" cap="flat" cmpd="sng">
            <a:solidFill>
              <a:schemeClr val="dk2"/>
            </a:solidFill>
            <a:prstDash val="solid"/>
            <a:round/>
            <a:headEnd type="none" w="sm" len="sm"/>
            <a:tailEnd type="triangle" w="med" len="med"/>
          </a:ln>
        </p:spPr>
      </p:cxnSp>
      <p:cxnSp>
        <p:nvCxnSpPr>
          <p:cNvPr id="38" name="Google Shape;1523;p53"/>
          <p:cNvCxnSpPr/>
          <p:nvPr/>
        </p:nvCxnSpPr>
        <p:spPr>
          <a:xfrm flipV="1">
            <a:off x="6095991" y="4869725"/>
            <a:ext cx="1425471" cy="1142531"/>
          </a:xfrm>
          <a:prstGeom prst="straightConnector1">
            <a:avLst/>
          </a:prstGeom>
          <a:noFill/>
          <a:ln w="19050" cap="flat" cmpd="sng">
            <a:solidFill>
              <a:schemeClr val="dk2"/>
            </a:solidFill>
            <a:prstDash val="solid"/>
            <a:round/>
            <a:headEnd type="none" w="sm" len="sm"/>
            <a:tailEnd type="triangle" w="med" len="med"/>
          </a:ln>
        </p:spPr>
      </p:cxnSp>
      <p:cxnSp>
        <p:nvCxnSpPr>
          <p:cNvPr id="39" name="Google Shape;1524;p53"/>
          <p:cNvCxnSpPr/>
          <p:nvPr/>
        </p:nvCxnSpPr>
        <p:spPr>
          <a:xfrm rot="10800000" flipH="1">
            <a:off x="2419850" y="3181325"/>
            <a:ext cx="3676200" cy="615600"/>
          </a:xfrm>
          <a:prstGeom prst="straightConnector1">
            <a:avLst/>
          </a:prstGeom>
          <a:noFill/>
          <a:ln w="19050" cap="flat" cmpd="sng">
            <a:solidFill>
              <a:schemeClr val="dk2"/>
            </a:solidFill>
            <a:prstDash val="solid"/>
            <a:round/>
            <a:headEnd type="none" w="sm" len="sm"/>
            <a:tailEnd type="triangle" w="med" len="med"/>
          </a:ln>
        </p:spPr>
      </p:cxnSp>
      <p:cxnSp>
        <p:nvCxnSpPr>
          <p:cNvPr id="40" name="Google Shape;1525;p53"/>
          <p:cNvCxnSpPr/>
          <p:nvPr/>
        </p:nvCxnSpPr>
        <p:spPr>
          <a:xfrm flipH="1" flipV="1">
            <a:off x="2419850" y="4869725"/>
            <a:ext cx="3676141" cy="1142531"/>
          </a:xfrm>
          <a:prstGeom prst="straightConnector1">
            <a:avLst/>
          </a:prstGeom>
          <a:noFill/>
          <a:ln w="19050" cap="flat" cmpd="sng">
            <a:solidFill>
              <a:schemeClr val="dk2"/>
            </a:solidFill>
            <a:prstDash val="solid"/>
            <a:round/>
            <a:headEnd type="none" w="sm" len="sm"/>
            <a:tailEnd type="triangle" w="med" len="med"/>
          </a:ln>
        </p:spPr>
      </p:cxnSp>
    </p:spTree>
    <p:extLst>
      <p:ext uri="{BB962C8B-B14F-4D97-AF65-F5344CB8AC3E}">
        <p14:creationId xmlns:p14="http://schemas.microsoft.com/office/powerpoint/2010/main" val="100090128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156"/>
        <p:cNvGrpSpPr/>
        <p:nvPr/>
      </p:nvGrpSpPr>
      <p:grpSpPr>
        <a:xfrm>
          <a:off x="0" y="0"/>
          <a:ext cx="0" cy="0"/>
          <a:chOff x="0" y="0"/>
          <a:chExt cx="0" cy="0"/>
        </a:xfrm>
      </p:grpSpPr>
      <p:sp>
        <p:nvSpPr>
          <p:cNvPr id="1157" name="Google Shape;1157;p42"/>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1800"/>
              <a:buNone/>
            </a:pPr>
            <a:r>
              <a:rPr lang="en-US"/>
              <a:t>Transformer - Decoder - Decoder Layer</a:t>
            </a:r>
            <a:endParaRPr/>
          </a:p>
        </p:txBody>
      </p:sp>
      <p:sp>
        <p:nvSpPr>
          <p:cNvPr id="1158" name="Google Shape;1158;p42"/>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65</a:t>
            </a:fld>
            <a:endParaRPr/>
          </a:p>
        </p:txBody>
      </p:sp>
      <p:sp>
        <p:nvSpPr>
          <p:cNvPr id="1159" name="Google Shape;1159;p42"/>
          <p:cNvSpPr/>
          <p:nvPr/>
        </p:nvSpPr>
        <p:spPr>
          <a:xfrm>
            <a:off x="-712300" y="1477175"/>
            <a:ext cx="11674500" cy="5091900"/>
          </a:xfrm>
          <a:prstGeom prst="rect">
            <a:avLst/>
          </a:prstGeom>
          <a:solidFill>
            <a:srgbClr val="99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0" name="Google Shape;1160;p42"/>
          <p:cNvSpPr/>
          <p:nvPr/>
        </p:nvSpPr>
        <p:spPr>
          <a:xfrm rot="10800000">
            <a:off x="1636100" y="1509025"/>
            <a:ext cx="8827800" cy="4986000"/>
          </a:xfrm>
          <a:prstGeom prst="round2SameRect">
            <a:avLst>
              <a:gd name="adj1" fmla="val 16667"/>
              <a:gd name="adj2" fmla="val 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1" name="Google Shape;1161;p42"/>
          <p:cNvSpPr/>
          <p:nvPr/>
        </p:nvSpPr>
        <p:spPr>
          <a:xfrm>
            <a:off x="2919350" y="2122125"/>
            <a:ext cx="6339300" cy="3202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2" name="Google Shape;1162;p42"/>
          <p:cNvSpPr/>
          <p:nvPr/>
        </p:nvSpPr>
        <p:spPr>
          <a:xfrm rot="10800000">
            <a:off x="-8188500" y="1477175"/>
            <a:ext cx="8874300" cy="4047000"/>
          </a:xfrm>
          <a:prstGeom prst="round2SameRect">
            <a:avLst>
              <a:gd name="adj1" fmla="val 16667"/>
              <a:gd name="adj2" fmla="val 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3" name="Google Shape;1163;p42"/>
          <p:cNvSpPr/>
          <p:nvPr/>
        </p:nvSpPr>
        <p:spPr>
          <a:xfrm>
            <a:off x="5311769" y="5853771"/>
            <a:ext cx="1945800" cy="559800"/>
          </a:xfrm>
          <a:prstGeom prst="rect">
            <a:avLst/>
          </a:prstGeom>
          <a:solidFill>
            <a:srgbClr val="CFE2F3"/>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400"/>
              <a:buFont typeface="Arial"/>
              <a:buNone/>
            </a:pPr>
            <a:r>
              <a:rPr lang="en-US">
                <a:solidFill>
                  <a:schemeClr val="dk1"/>
                </a:solidFill>
              </a:rPr>
              <a:t>Target Language</a:t>
            </a:r>
            <a:endParaRPr>
              <a:solidFill>
                <a:schemeClr val="dk1"/>
              </a:solidFill>
            </a:endParaRPr>
          </a:p>
          <a:p>
            <a:pPr marL="0" lvl="0" indent="0" algn="ctr" rtl="0">
              <a:spcBef>
                <a:spcPts val="0"/>
              </a:spcBef>
              <a:spcAft>
                <a:spcPts val="0"/>
              </a:spcAft>
              <a:buClr>
                <a:schemeClr val="dk1"/>
              </a:buClr>
              <a:buSzPts val="1400"/>
              <a:buFont typeface="Arial"/>
              <a:buNone/>
            </a:pPr>
            <a:r>
              <a:rPr lang="en-US">
                <a:solidFill>
                  <a:schemeClr val="dk1"/>
                </a:solidFill>
              </a:rPr>
              <a:t>Word Embedding</a:t>
            </a:r>
            <a:endParaRPr/>
          </a:p>
        </p:txBody>
      </p:sp>
      <p:sp>
        <p:nvSpPr>
          <p:cNvPr id="1164" name="Google Shape;1164;p42"/>
          <p:cNvSpPr/>
          <p:nvPr/>
        </p:nvSpPr>
        <p:spPr>
          <a:xfrm>
            <a:off x="6726732" y="5281521"/>
            <a:ext cx="1726200" cy="438900"/>
          </a:xfrm>
          <a:prstGeom prst="rect">
            <a:avLst/>
          </a:prstGeom>
          <a:solidFill>
            <a:srgbClr val="CFE2F3"/>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Positional Encoding</a:t>
            </a:r>
            <a:endParaRPr sz="1400" b="0" i="0" u="none" strike="noStrike" cap="none">
              <a:solidFill>
                <a:srgbClr val="000000"/>
              </a:solidFill>
              <a:latin typeface="Arial"/>
              <a:ea typeface="Arial"/>
              <a:cs typeface="Arial"/>
              <a:sym typeface="Arial"/>
            </a:endParaRPr>
          </a:p>
        </p:txBody>
      </p:sp>
      <p:sp>
        <p:nvSpPr>
          <p:cNvPr id="1165" name="Google Shape;1165;p42"/>
          <p:cNvSpPr/>
          <p:nvPr/>
        </p:nvSpPr>
        <p:spPr>
          <a:xfrm>
            <a:off x="6130529" y="5352335"/>
            <a:ext cx="308400" cy="297300"/>
          </a:xfrm>
          <a:prstGeom prst="ellipse">
            <a:avLst/>
          </a:prstGeom>
          <a:solidFill>
            <a:srgbClr val="9FC5E8"/>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a:t>
            </a:r>
            <a:endParaRPr sz="1800" b="0" i="0" u="none" strike="noStrike" cap="none">
              <a:solidFill>
                <a:srgbClr val="000000"/>
              </a:solidFill>
              <a:latin typeface="Arial"/>
              <a:ea typeface="Arial"/>
              <a:cs typeface="Arial"/>
              <a:sym typeface="Arial"/>
            </a:endParaRPr>
          </a:p>
        </p:txBody>
      </p:sp>
      <p:cxnSp>
        <p:nvCxnSpPr>
          <p:cNvPr id="1166" name="Google Shape;1166;p42"/>
          <p:cNvCxnSpPr>
            <a:stCxn id="1164" idx="1"/>
            <a:endCxn id="1165" idx="6"/>
          </p:cNvCxnSpPr>
          <p:nvPr/>
        </p:nvCxnSpPr>
        <p:spPr>
          <a:xfrm rot="10800000">
            <a:off x="6439032" y="5500971"/>
            <a:ext cx="287700" cy="0"/>
          </a:xfrm>
          <a:prstGeom prst="straightConnector1">
            <a:avLst/>
          </a:prstGeom>
          <a:noFill/>
          <a:ln w="28575" cap="flat" cmpd="sng">
            <a:solidFill>
              <a:schemeClr val="dk2"/>
            </a:solidFill>
            <a:prstDash val="solid"/>
            <a:round/>
            <a:headEnd type="none" w="sm" len="sm"/>
            <a:tailEnd type="triangle" w="med" len="med"/>
          </a:ln>
        </p:spPr>
      </p:cxnSp>
      <p:cxnSp>
        <p:nvCxnSpPr>
          <p:cNvPr id="1167" name="Google Shape;1167;p42"/>
          <p:cNvCxnSpPr>
            <a:stCxn id="1163" idx="0"/>
            <a:endCxn id="1165" idx="4"/>
          </p:cNvCxnSpPr>
          <p:nvPr/>
        </p:nvCxnSpPr>
        <p:spPr>
          <a:xfrm rot="10800000">
            <a:off x="6284669" y="5649771"/>
            <a:ext cx="0" cy="204000"/>
          </a:xfrm>
          <a:prstGeom prst="straightConnector1">
            <a:avLst/>
          </a:prstGeom>
          <a:noFill/>
          <a:ln w="28575" cap="flat" cmpd="sng">
            <a:solidFill>
              <a:schemeClr val="dk2"/>
            </a:solidFill>
            <a:prstDash val="solid"/>
            <a:round/>
            <a:headEnd type="none" w="sm" len="sm"/>
            <a:tailEnd type="triangle" w="med" len="med"/>
          </a:ln>
        </p:spPr>
      </p:cxnSp>
      <p:sp>
        <p:nvSpPr>
          <p:cNvPr id="1168" name="Google Shape;1168;p42"/>
          <p:cNvSpPr/>
          <p:nvPr/>
        </p:nvSpPr>
        <p:spPr>
          <a:xfrm>
            <a:off x="4684939" y="4562941"/>
            <a:ext cx="3149400" cy="5028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rgbClr val="FF0000"/>
                </a:solidFill>
                <a:latin typeface="Arial"/>
                <a:ea typeface="Arial"/>
                <a:cs typeface="Arial"/>
                <a:sym typeface="Arial"/>
              </a:rPr>
              <a:t>Masked</a:t>
            </a:r>
            <a:r>
              <a:rPr lang="en-US" sz="1800" b="0" i="0" u="none" strike="noStrike" cap="none">
                <a:solidFill>
                  <a:srgbClr val="000000"/>
                </a:solidFill>
                <a:latin typeface="Arial"/>
                <a:ea typeface="Arial"/>
                <a:cs typeface="Arial"/>
                <a:sym typeface="Arial"/>
              </a:rPr>
              <a:t> Multi-Head </a:t>
            </a:r>
            <a:r>
              <a:rPr lang="en-US" sz="1800" b="0" i="0" u="none" strike="noStrike" cap="none">
                <a:solidFill>
                  <a:srgbClr val="FF0000"/>
                </a:solidFill>
                <a:latin typeface="Arial"/>
                <a:ea typeface="Arial"/>
                <a:cs typeface="Arial"/>
                <a:sym typeface="Arial"/>
              </a:rPr>
              <a:t>Self-Attention</a:t>
            </a:r>
            <a:endParaRPr sz="1800" b="0" i="0" u="none" strike="noStrike" cap="none">
              <a:solidFill>
                <a:srgbClr val="FF0000"/>
              </a:solidFill>
              <a:latin typeface="Arial"/>
              <a:ea typeface="Arial"/>
              <a:cs typeface="Arial"/>
              <a:sym typeface="Arial"/>
            </a:endParaRPr>
          </a:p>
        </p:txBody>
      </p:sp>
      <p:sp>
        <p:nvSpPr>
          <p:cNvPr id="1169" name="Google Shape;1169;p42"/>
          <p:cNvSpPr/>
          <p:nvPr/>
        </p:nvSpPr>
        <p:spPr>
          <a:xfrm>
            <a:off x="4684939" y="4224144"/>
            <a:ext cx="3149400" cy="223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Normalization</a:t>
            </a:r>
            <a:endParaRPr sz="1800" b="0" i="0" u="none" strike="noStrike" cap="none">
              <a:solidFill>
                <a:srgbClr val="000000"/>
              </a:solidFill>
              <a:latin typeface="Arial"/>
              <a:ea typeface="Arial"/>
              <a:cs typeface="Arial"/>
              <a:sym typeface="Arial"/>
            </a:endParaRPr>
          </a:p>
        </p:txBody>
      </p:sp>
      <p:sp>
        <p:nvSpPr>
          <p:cNvPr id="1170" name="Google Shape;1170;p42"/>
          <p:cNvSpPr/>
          <p:nvPr/>
        </p:nvSpPr>
        <p:spPr>
          <a:xfrm>
            <a:off x="4684939" y="2502981"/>
            <a:ext cx="3149400" cy="475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Feed Forward Network</a:t>
            </a:r>
            <a:endParaRPr sz="1800" b="0" i="0" u="none" strike="noStrike" cap="none">
              <a:solidFill>
                <a:srgbClr val="000000"/>
              </a:solidFill>
              <a:latin typeface="Arial"/>
              <a:ea typeface="Arial"/>
              <a:cs typeface="Arial"/>
              <a:sym typeface="Arial"/>
            </a:endParaRPr>
          </a:p>
        </p:txBody>
      </p:sp>
      <p:sp>
        <p:nvSpPr>
          <p:cNvPr id="1171" name="Google Shape;1171;p42"/>
          <p:cNvSpPr/>
          <p:nvPr/>
        </p:nvSpPr>
        <p:spPr>
          <a:xfrm>
            <a:off x="4684889" y="2221828"/>
            <a:ext cx="3149400" cy="1995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Normalization</a:t>
            </a:r>
            <a:endParaRPr sz="1800" b="0" i="0" u="none" strike="noStrike" cap="none">
              <a:solidFill>
                <a:srgbClr val="000000"/>
              </a:solidFill>
              <a:latin typeface="Arial"/>
              <a:ea typeface="Arial"/>
              <a:cs typeface="Arial"/>
              <a:sym typeface="Arial"/>
            </a:endParaRPr>
          </a:p>
        </p:txBody>
      </p:sp>
      <p:cxnSp>
        <p:nvCxnSpPr>
          <p:cNvPr id="1172" name="Google Shape;1172;p42"/>
          <p:cNvCxnSpPr>
            <a:stCxn id="1169" idx="0"/>
            <a:endCxn id="1173" idx="2"/>
          </p:cNvCxnSpPr>
          <p:nvPr/>
        </p:nvCxnSpPr>
        <p:spPr>
          <a:xfrm rot="10800000">
            <a:off x="6237439" y="3930744"/>
            <a:ext cx="22200" cy="293400"/>
          </a:xfrm>
          <a:prstGeom prst="straightConnector1">
            <a:avLst/>
          </a:prstGeom>
          <a:noFill/>
          <a:ln w="28575" cap="flat" cmpd="sng">
            <a:solidFill>
              <a:schemeClr val="dk2"/>
            </a:solidFill>
            <a:prstDash val="solid"/>
            <a:round/>
            <a:headEnd type="none" w="sm" len="sm"/>
            <a:tailEnd type="triangle" w="med" len="med"/>
          </a:ln>
        </p:spPr>
      </p:cxnSp>
      <p:cxnSp>
        <p:nvCxnSpPr>
          <p:cNvPr id="1174" name="Google Shape;1174;p42"/>
          <p:cNvCxnSpPr/>
          <p:nvPr/>
        </p:nvCxnSpPr>
        <p:spPr>
          <a:xfrm rot="10800000">
            <a:off x="6259611" y="2909698"/>
            <a:ext cx="0" cy="297300"/>
          </a:xfrm>
          <a:prstGeom prst="straightConnector1">
            <a:avLst/>
          </a:prstGeom>
          <a:noFill/>
          <a:ln w="28575" cap="flat" cmpd="sng">
            <a:solidFill>
              <a:schemeClr val="dk2"/>
            </a:solidFill>
            <a:prstDash val="solid"/>
            <a:round/>
            <a:headEnd type="none" w="sm" len="sm"/>
            <a:tailEnd type="triangle" w="med" len="med"/>
          </a:ln>
        </p:spPr>
      </p:cxnSp>
      <p:grpSp>
        <p:nvGrpSpPr>
          <p:cNvPr id="1175" name="Google Shape;1175;p42"/>
          <p:cNvGrpSpPr/>
          <p:nvPr/>
        </p:nvGrpSpPr>
        <p:grpSpPr>
          <a:xfrm>
            <a:off x="4270177" y="3265407"/>
            <a:ext cx="1989540" cy="790733"/>
            <a:chOff x="4165075" y="3429350"/>
            <a:chExt cx="2418600" cy="1429381"/>
          </a:xfrm>
        </p:grpSpPr>
        <p:cxnSp>
          <p:nvCxnSpPr>
            <p:cNvPr id="1176" name="Google Shape;1176;p42"/>
            <p:cNvCxnSpPr/>
            <p:nvPr/>
          </p:nvCxnSpPr>
          <p:spPr>
            <a:xfrm rot="10800000">
              <a:off x="4172875" y="4858731"/>
              <a:ext cx="2410800" cy="0"/>
            </a:xfrm>
            <a:prstGeom prst="straightConnector1">
              <a:avLst/>
            </a:prstGeom>
            <a:noFill/>
            <a:ln w="28575" cap="flat" cmpd="sng">
              <a:solidFill>
                <a:schemeClr val="dk2"/>
              </a:solidFill>
              <a:prstDash val="solid"/>
              <a:round/>
              <a:headEnd type="none" w="sm" len="sm"/>
              <a:tailEnd type="none" w="sm" len="sm"/>
            </a:ln>
          </p:spPr>
        </p:cxnSp>
        <p:cxnSp>
          <p:nvCxnSpPr>
            <p:cNvPr id="1177" name="Google Shape;1177;p42"/>
            <p:cNvCxnSpPr/>
            <p:nvPr/>
          </p:nvCxnSpPr>
          <p:spPr>
            <a:xfrm rot="10800000">
              <a:off x="4172975" y="3429350"/>
              <a:ext cx="0" cy="1425000"/>
            </a:xfrm>
            <a:prstGeom prst="straightConnector1">
              <a:avLst/>
            </a:prstGeom>
            <a:noFill/>
            <a:ln w="28575" cap="flat" cmpd="sng">
              <a:solidFill>
                <a:schemeClr val="dk2"/>
              </a:solidFill>
              <a:prstDash val="solid"/>
              <a:round/>
              <a:headEnd type="none" w="sm" len="sm"/>
              <a:tailEnd type="none" w="sm" len="sm"/>
            </a:ln>
          </p:spPr>
        </p:cxnSp>
        <p:cxnSp>
          <p:nvCxnSpPr>
            <p:cNvPr id="1178" name="Google Shape;1178;p42"/>
            <p:cNvCxnSpPr/>
            <p:nvPr/>
          </p:nvCxnSpPr>
          <p:spPr>
            <a:xfrm>
              <a:off x="4165075" y="3432479"/>
              <a:ext cx="504300" cy="0"/>
            </a:xfrm>
            <a:prstGeom prst="straightConnector1">
              <a:avLst/>
            </a:prstGeom>
            <a:noFill/>
            <a:ln w="28575" cap="flat" cmpd="sng">
              <a:solidFill>
                <a:schemeClr val="dk2"/>
              </a:solidFill>
              <a:prstDash val="solid"/>
              <a:round/>
              <a:headEnd type="none" w="sm" len="sm"/>
              <a:tailEnd type="triangle" w="med" len="med"/>
            </a:ln>
          </p:spPr>
        </p:cxnSp>
      </p:grpSp>
      <p:grpSp>
        <p:nvGrpSpPr>
          <p:cNvPr id="1179" name="Google Shape;1179;p42"/>
          <p:cNvGrpSpPr/>
          <p:nvPr/>
        </p:nvGrpSpPr>
        <p:grpSpPr>
          <a:xfrm>
            <a:off x="4270177" y="4357223"/>
            <a:ext cx="1989540" cy="855627"/>
            <a:chOff x="4165075" y="3429350"/>
            <a:chExt cx="2418600" cy="1429381"/>
          </a:xfrm>
        </p:grpSpPr>
        <p:cxnSp>
          <p:nvCxnSpPr>
            <p:cNvPr id="1180" name="Google Shape;1180;p42"/>
            <p:cNvCxnSpPr/>
            <p:nvPr/>
          </p:nvCxnSpPr>
          <p:spPr>
            <a:xfrm rot="10800000">
              <a:off x="4172875" y="4858731"/>
              <a:ext cx="2410800" cy="0"/>
            </a:xfrm>
            <a:prstGeom prst="straightConnector1">
              <a:avLst/>
            </a:prstGeom>
            <a:noFill/>
            <a:ln w="28575" cap="flat" cmpd="sng">
              <a:solidFill>
                <a:schemeClr val="dk2"/>
              </a:solidFill>
              <a:prstDash val="solid"/>
              <a:round/>
              <a:headEnd type="none" w="sm" len="sm"/>
              <a:tailEnd type="none" w="sm" len="sm"/>
            </a:ln>
          </p:spPr>
        </p:cxnSp>
        <p:cxnSp>
          <p:nvCxnSpPr>
            <p:cNvPr id="1181" name="Google Shape;1181;p42"/>
            <p:cNvCxnSpPr/>
            <p:nvPr/>
          </p:nvCxnSpPr>
          <p:spPr>
            <a:xfrm rot="10800000">
              <a:off x="4172975" y="3429350"/>
              <a:ext cx="0" cy="1425000"/>
            </a:xfrm>
            <a:prstGeom prst="straightConnector1">
              <a:avLst/>
            </a:prstGeom>
            <a:noFill/>
            <a:ln w="28575" cap="flat" cmpd="sng">
              <a:solidFill>
                <a:schemeClr val="dk2"/>
              </a:solidFill>
              <a:prstDash val="solid"/>
              <a:round/>
              <a:headEnd type="none" w="sm" len="sm"/>
              <a:tailEnd type="none" w="sm" len="sm"/>
            </a:ln>
          </p:spPr>
        </p:cxnSp>
        <p:cxnSp>
          <p:nvCxnSpPr>
            <p:cNvPr id="1182" name="Google Shape;1182;p42"/>
            <p:cNvCxnSpPr/>
            <p:nvPr/>
          </p:nvCxnSpPr>
          <p:spPr>
            <a:xfrm>
              <a:off x="4165075" y="3432479"/>
              <a:ext cx="504300" cy="0"/>
            </a:xfrm>
            <a:prstGeom prst="straightConnector1">
              <a:avLst/>
            </a:prstGeom>
            <a:noFill/>
            <a:ln w="28575" cap="flat" cmpd="sng">
              <a:solidFill>
                <a:schemeClr val="dk2"/>
              </a:solidFill>
              <a:prstDash val="solid"/>
              <a:round/>
              <a:headEnd type="none" w="sm" len="sm"/>
              <a:tailEnd type="triangle" w="med" len="med"/>
            </a:ln>
          </p:spPr>
        </p:cxnSp>
      </p:grpSp>
      <p:cxnSp>
        <p:nvCxnSpPr>
          <p:cNvPr id="1183" name="Google Shape;1183;p42"/>
          <p:cNvCxnSpPr>
            <a:stCxn id="1165" idx="0"/>
            <a:endCxn id="1168" idx="2"/>
          </p:cNvCxnSpPr>
          <p:nvPr/>
        </p:nvCxnSpPr>
        <p:spPr>
          <a:xfrm rot="10800000">
            <a:off x="6259529" y="5065835"/>
            <a:ext cx="25200" cy="286500"/>
          </a:xfrm>
          <a:prstGeom prst="straightConnector1">
            <a:avLst/>
          </a:prstGeom>
          <a:noFill/>
          <a:ln w="28575" cap="flat" cmpd="sng">
            <a:solidFill>
              <a:schemeClr val="dk2"/>
            </a:solidFill>
            <a:prstDash val="solid"/>
            <a:round/>
            <a:headEnd type="none" w="sm" len="sm"/>
            <a:tailEnd type="triangle" w="med" len="med"/>
          </a:ln>
        </p:spPr>
      </p:cxnSp>
      <p:sp>
        <p:nvSpPr>
          <p:cNvPr id="1173" name="Google Shape;1173;p42"/>
          <p:cNvSpPr/>
          <p:nvPr/>
        </p:nvSpPr>
        <p:spPr>
          <a:xfrm>
            <a:off x="4662831" y="3427879"/>
            <a:ext cx="3149400" cy="5028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Multi-Head Attention</a:t>
            </a:r>
            <a:endParaRPr sz="1800" b="0" i="0" u="none" strike="noStrike" cap="none">
              <a:solidFill>
                <a:srgbClr val="000000"/>
              </a:solidFill>
              <a:latin typeface="Arial"/>
              <a:ea typeface="Arial"/>
              <a:cs typeface="Arial"/>
              <a:sym typeface="Arial"/>
            </a:endParaRPr>
          </a:p>
        </p:txBody>
      </p:sp>
      <p:sp>
        <p:nvSpPr>
          <p:cNvPr id="1184" name="Google Shape;1184;p42"/>
          <p:cNvSpPr/>
          <p:nvPr/>
        </p:nvSpPr>
        <p:spPr>
          <a:xfrm>
            <a:off x="4662831" y="3165282"/>
            <a:ext cx="3149400" cy="223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Normalization</a:t>
            </a:r>
            <a:endParaRPr sz="1800" b="0" i="0" u="none" strike="noStrike" cap="none">
              <a:solidFill>
                <a:srgbClr val="000000"/>
              </a:solidFill>
              <a:latin typeface="Arial"/>
              <a:ea typeface="Arial"/>
              <a:cs typeface="Arial"/>
              <a:sym typeface="Arial"/>
            </a:endParaRPr>
          </a:p>
        </p:txBody>
      </p:sp>
      <p:grpSp>
        <p:nvGrpSpPr>
          <p:cNvPr id="1185" name="Google Shape;1185;p42"/>
          <p:cNvGrpSpPr/>
          <p:nvPr/>
        </p:nvGrpSpPr>
        <p:grpSpPr>
          <a:xfrm>
            <a:off x="4270177" y="2327494"/>
            <a:ext cx="1989540" cy="733415"/>
            <a:chOff x="4165075" y="3429350"/>
            <a:chExt cx="2418600" cy="1429381"/>
          </a:xfrm>
        </p:grpSpPr>
        <p:cxnSp>
          <p:nvCxnSpPr>
            <p:cNvPr id="1186" name="Google Shape;1186;p42"/>
            <p:cNvCxnSpPr/>
            <p:nvPr/>
          </p:nvCxnSpPr>
          <p:spPr>
            <a:xfrm rot="10800000">
              <a:off x="4172875" y="4858731"/>
              <a:ext cx="2410800" cy="0"/>
            </a:xfrm>
            <a:prstGeom prst="straightConnector1">
              <a:avLst/>
            </a:prstGeom>
            <a:noFill/>
            <a:ln w="28575" cap="flat" cmpd="sng">
              <a:solidFill>
                <a:schemeClr val="dk2"/>
              </a:solidFill>
              <a:prstDash val="solid"/>
              <a:round/>
              <a:headEnd type="none" w="sm" len="sm"/>
              <a:tailEnd type="none" w="sm" len="sm"/>
            </a:ln>
          </p:spPr>
        </p:cxnSp>
        <p:cxnSp>
          <p:nvCxnSpPr>
            <p:cNvPr id="1187" name="Google Shape;1187;p42"/>
            <p:cNvCxnSpPr/>
            <p:nvPr/>
          </p:nvCxnSpPr>
          <p:spPr>
            <a:xfrm rot="10800000">
              <a:off x="4172975" y="3429350"/>
              <a:ext cx="0" cy="1425000"/>
            </a:xfrm>
            <a:prstGeom prst="straightConnector1">
              <a:avLst/>
            </a:prstGeom>
            <a:noFill/>
            <a:ln w="28575" cap="flat" cmpd="sng">
              <a:solidFill>
                <a:schemeClr val="dk2"/>
              </a:solidFill>
              <a:prstDash val="solid"/>
              <a:round/>
              <a:headEnd type="none" w="sm" len="sm"/>
              <a:tailEnd type="none" w="sm" len="sm"/>
            </a:ln>
          </p:spPr>
        </p:cxnSp>
        <p:cxnSp>
          <p:nvCxnSpPr>
            <p:cNvPr id="1188" name="Google Shape;1188;p42"/>
            <p:cNvCxnSpPr/>
            <p:nvPr/>
          </p:nvCxnSpPr>
          <p:spPr>
            <a:xfrm>
              <a:off x="4165075" y="3432479"/>
              <a:ext cx="504300" cy="0"/>
            </a:xfrm>
            <a:prstGeom prst="straightConnector1">
              <a:avLst/>
            </a:prstGeom>
            <a:noFill/>
            <a:ln w="28575" cap="flat" cmpd="sng">
              <a:solidFill>
                <a:schemeClr val="dk2"/>
              </a:solidFill>
              <a:prstDash val="solid"/>
              <a:round/>
              <a:headEnd type="none" w="sm" len="sm"/>
              <a:tailEnd type="triangle" w="med" len="med"/>
            </a:ln>
          </p:spPr>
        </p:cxnSp>
      </p:grpSp>
      <p:cxnSp>
        <p:nvCxnSpPr>
          <p:cNvPr id="1189" name="Google Shape;1189;p42"/>
          <p:cNvCxnSpPr>
            <a:endCxn id="1173" idx="1"/>
          </p:cNvCxnSpPr>
          <p:nvPr/>
        </p:nvCxnSpPr>
        <p:spPr>
          <a:xfrm>
            <a:off x="-1590069" y="3679279"/>
            <a:ext cx="6252900" cy="0"/>
          </a:xfrm>
          <a:prstGeom prst="straightConnector1">
            <a:avLst/>
          </a:prstGeom>
          <a:noFill/>
          <a:ln w="76200" cap="flat" cmpd="sng">
            <a:solidFill>
              <a:srgbClr val="3D85C6"/>
            </a:solidFill>
            <a:prstDash val="solid"/>
            <a:round/>
            <a:headEnd type="none" w="sm" len="sm"/>
            <a:tailEnd type="triangle" w="med" len="med"/>
          </a:ln>
        </p:spPr>
      </p:cxnSp>
      <p:cxnSp>
        <p:nvCxnSpPr>
          <p:cNvPr id="1190" name="Google Shape;1190;p42"/>
          <p:cNvCxnSpPr/>
          <p:nvPr/>
        </p:nvCxnSpPr>
        <p:spPr>
          <a:xfrm rot="5400000">
            <a:off x="6621773" y="2108185"/>
            <a:ext cx="4661400" cy="3389700"/>
          </a:xfrm>
          <a:prstGeom prst="bentConnector2">
            <a:avLst/>
          </a:prstGeom>
          <a:noFill/>
          <a:ln w="76200" cap="flat" cmpd="sng">
            <a:solidFill>
              <a:srgbClr val="3D85C6"/>
            </a:solidFill>
            <a:prstDash val="solid"/>
            <a:round/>
            <a:headEnd type="none" w="sm" len="sm"/>
            <a:tailEnd type="triangle" w="med" len="med"/>
          </a:ln>
        </p:spPr>
      </p:cxnSp>
      <p:sp>
        <p:nvSpPr>
          <p:cNvPr id="1191" name="Google Shape;1191;p42"/>
          <p:cNvSpPr/>
          <p:nvPr/>
        </p:nvSpPr>
        <p:spPr>
          <a:xfrm>
            <a:off x="2880350" y="1509025"/>
            <a:ext cx="6339300" cy="2865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192" name="Google Shape;1192;p42"/>
          <p:cNvCxnSpPr/>
          <p:nvPr/>
        </p:nvCxnSpPr>
        <p:spPr>
          <a:xfrm rot="10800000">
            <a:off x="6231964" y="1664828"/>
            <a:ext cx="11100" cy="558300"/>
          </a:xfrm>
          <a:prstGeom prst="straightConnector1">
            <a:avLst/>
          </a:prstGeom>
          <a:noFill/>
          <a:ln w="28575" cap="flat" cmpd="sng">
            <a:solidFill>
              <a:schemeClr val="dk2"/>
            </a:solidFill>
            <a:prstDash val="solid"/>
            <a:round/>
            <a:headEnd type="none" w="sm" len="sm"/>
            <a:tailEnd type="triangle" w="med" len="med"/>
          </a:ln>
        </p:spPr>
      </p:cxnSp>
      <p:sp>
        <p:nvSpPr>
          <p:cNvPr id="1193" name="Google Shape;1193;p42"/>
          <p:cNvSpPr/>
          <p:nvPr/>
        </p:nvSpPr>
        <p:spPr>
          <a:xfrm>
            <a:off x="902287" y="3380928"/>
            <a:ext cx="1726200" cy="559800"/>
          </a:xfrm>
          <a:prstGeom prst="rect">
            <a:avLst/>
          </a:prstGeom>
          <a:solidFill>
            <a:srgbClr val="F3F3F3"/>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1100"/>
              <a:buFont typeface="Arial"/>
              <a:buNone/>
            </a:pPr>
            <a:r>
              <a:rPr lang="en-US" sz="1400" b="0" i="0" u="none" strike="noStrike" cap="none">
                <a:solidFill>
                  <a:schemeClr val="dk1"/>
                </a:solidFill>
                <a:latin typeface="Arial"/>
                <a:ea typeface="Arial"/>
                <a:cs typeface="Arial"/>
                <a:sym typeface="Arial"/>
              </a:rPr>
              <a:t>Output of Encoder</a:t>
            </a:r>
            <a:endParaRPr sz="14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45569111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278"/>
        <p:cNvGrpSpPr/>
        <p:nvPr/>
      </p:nvGrpSpPr>
      <p:grpSpPr>
        <a:xfrm>
          <a:off x="0" y="0"/>
          <a:ext cx="0" cy="0"/>
          <a:chOff x="0" y="0"/>
          <a:chExt cx="0" cy="0"/>
        </a:xfrm>
      </p:grpSpPr>
      <p:sp>
        <p:nvSpPr>
          <p:cNvPr id="1279" name="Google Shape;1279;p46"/>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Masked Self-Attention</a:t>
            </a:r>
            <a:endParaRPr/>
          </a:p>
        </p:txBody>
      </p:sp>
      <p:sp>
        <p:nvSpPr>
          <p:cNvPr id="1280" name="Google Shape;1280;p46"/>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66</a:t>
            </a:fld>
            <a:endParaRPr/>
          </a:p>
        </p:txBody>
      </p:sp>
      <p:graphicFrame>
        <p:nvGraphicFramePr>
          <p:cNvPr id="1281" name="Google Shape;1281;p46"/>
          <p:cNvGraphicFramePr/>
          <p:nvPr/>
        </p:nvGraphicFramePr>
        <p:xfrm>
          <a:off x="4835500" y="2875225"/>
          <a:ext cx="2903500" cy="2995300"/>
        </p:xfrm>
        <a:graphic>
          <a:graphicData uri="http://schemas.openxmlformats.org/drawingml/2006/table">
            <a:tbl>
              <a:tblPr>
                <a:noFill/>
              </a:tblPr>
              <a:tblGrid>
                <a:gridCol w="725875">
                  <a:extLst>
                    <a:ext uri="{9D8B030D-6E8A-4147-A177-3AD203B41FA5}">
                      <a16:colId xmlns:a16="http://schemas.microsoft.com/office/drawing/2014/main" val="20000"/>
                    </a:ext>
                  </a:extLst>
                </a:gridCol>
                <a:gridCol w="725875">
                  <a:extLst>
                    <a:ext uri="{9D8B030D-6E8A-4147-A177-3AD203B41FA5}">
                      <a16:colId xmlns:a16="http://schemas.microsoft.com/office/drawing/2014/main" val="20001"/>
                    </a:ext>
                  </a:extLst>
                </a:gridCol>
                <a:gridCol w="725875">
                  <a:extLst>
                    <a:ext uri="{9D8B030D-6E8A-4147-A177-3AD203B41FA5}">
                      <a16:colId xmlns:a16="http://schemas.microsoft.com/office/drawing/2014/main" val="20002"/>
                    </a:ext>
                  </a:extLst>
                </a:gridCol>
                <a:gridCol w="725875">
                  <a:extLst>
                    <a:ext uri="{9D8B030D-6E8A-4147-A177-3AD203B41FA5}">
                      <a16:colId xmlns:a16="http://schemas.microsoft.com/office/drawing/2014/main" val="20003"/>
                    </a:ext>
                  </a:extLst>
                </a:gridCol>
              </a:tblGrid>
              <a:tr h="748825">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lnL w="38100" cap="flat" cmpd="sng">
                      <a:solidFill>
                        <a:srgbClr val="434343"/>
                      </a:solidFill>
                      <a:prstDash val="solid"/>
                      <a:round/>
                      <a:headEnd type="none" w="sm" len="sm"/>
                      <a:tailEnd type="none" w="sm" len="sm"/>
                    </a:lnL>
                    <a:lnR w="38100" cap="flat" cmpd="sng">
                      <a:solidFill>
                        <a:srgbClr val="434343"/>
                      </a:solidFill>
                      <a:prstDash val="solid"/>
                      <a:round/>
                      <a:headEnd type="none" w="sm" len="sm"/>
                      <a:tailEnd type="none" w="sm" len="sm"/>
                    </a:lnR>
                    <a:lnT w="38100" cap="flat" cmpd="sng">
                      <a:solidFill>
                        <a:srgbClr val="434343"/>
                      </a:solidFill>
                      <a:prstDash val="solid"/>
                      <a:round/>
                      <a:headEnd type="none" w="sm" len="sm"/>
                      <a:tailEnd type="none" w="sm" len="sm"/>
                    </a:lnT>
                    <a:lnB w="38100" cap="flat" cmpd="sng">
                      <a:solidFill>
                        <a:srgbClr val="434343"/>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lnL w="38100" cap="flat" cmpd="sng">
                      <a:solidFill>
                        <a:srgbClr val="434343"/>
                      </a:solidFill>
                      <a:prstDash val="solid"/>
                      <a:round/>
                      <a:headEnd type="none" w="sm" len="sm"/>
                      <a:tailEnd type="none" w="sm" len="sm"/>
                    </a:lnL>
                    <a:lnR w="38100" cap="flat" cmpd="sng">
                      <a:solidFill>
                        <a:srgbClr val="434343"/>
                      </a:solidFill>
                      <a:prstDash val="solid"/>
                      <a:round/>
                      <a:headEnd type="none" w="sm" len="sm"/>
                      <a:tailEnd type="none" w="sm" len="sm"/>
                    </a:lnR>
                    <a:lnT w="38100" cap="flat" cmpd="sng">
                      <a:solidFill>
                        <a:srgbClr val="434343"/>
                      </a:solidFill>
                      <a:prstDash val="solid"/>
                      <a:round/>
                      <a:headEnd type="none" w="sm" len="sm"/>
                      <a:tailEnd type="none" w="sm" len="sm"/>
                    </a:lnT>
                    <a:lnB w="38100" cap="flat" cmpd="sng">
                      <a:solidFill>
                        <a:srgbClr val="434343"/>
                      </a:solidFill>
                      <a:prstDash val="solid"/>
                      <a:round/>
                      <a:headEnd type="none" w="sm" len="sm"/>
                      <a:tailEnd type="none" w="sm" len="sm"/>
                    </a:lnB>
                    <a:solidFill>
                      <a:srgbClr val="000000"/>
                    </a:solidFill>
                  </a:tcPr>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lnL w="38100" cap="flat" cmpd="sng">
                      <a:solidFill>
                        <a:srgbClr val="434343"/>
                      </a:solidFill>
                      <a:prstDash val="solid"/>
                      <a:round/>
                      <a:headEnd type="none" w="sm" len="sm"/>
                      <a:tailEnd type="none" w="sm" len="sm"/>
                    </a:lnL>
                    <a:lnR w="38100" cap="flat" cmpd="sng">
                      <a:solidFill>
                        <a:srgbClr val="434343"/>
                      </a:solidFill>
                      <a:prstDash val="solid"/>
                      <a:round/>
                      <a:headEnd type="none" w="sm" len="sm"/>
                      <a:tailEnd type="none" w="sm" len="sm"/>
                    </a:lnR>
                    <a:lnT w="38100" cap="flat" cmpd="sng">
                      <a:solidFill>
                        <a:srgbClr val="434343"/>
                      </a:solidFill>
                      <a:prstDash val="solid"/>
                      <a:round/>
                      <a:headEnd type="none" w="sm" len="sm"/>
                      <a:tailEnd type="none" w="sm" len="sm"/>
                    </a:lnT>
                    <a:lnB w="38100" cap="flat" cmpd="sng">
                      <a:solidFill>
                        <a:srgbClr val="434343"/>
                      </a:solidFill>
                      <a:prstDash val="solid"/>
                      <a:round/>
                      <a:headEnd type="none" w="sm" len="sm"/>
                      <a:tailEnd type="none" w="sm" len="sm"/>
                    </a:lnB>
                    <a:solidFill>
                      <a:srgbClr val="000000"/>
                    </a:solidFill>
                  </a:tcPr>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lnL w="38100" cap="flat" cmpd="sng">
                      <a:solidFill>
                        <a:srgbClr val="434343"/>
                      </a:solidFill>
                      <a:prstDash val="solid"/>
                      <a:round/>
                      <a:headEnd type="none" w="sm" len="sm"/>
                      <a:tailEnd type="none" w="sm" len="sm"/>
                    </a:lnL>
                    <a:lnR w="38100" cap="flat" cmpd="sng">
                      <a:solidFill>
                        <a:srgbClr val="434343"/>
                      </a:solidFill>
                      <a:prstDash val="solid"/>
                      <a:round/>
                      <a:headEnd type="none" w="sm" len="sm"/>
                      <a:tailEnd type="none" w="sm" len="sm"/>
                    </a:lnR>
                    <a:lnT w="38100" cap="flat" cmpd="sng">
                      <a:solidFill>
                        <a:srgbClr val="434343"/>
                      </a:solidFill>
                      <a:prstDash val="solid"/>
                      <a:round/>
                      <a:headEnd type="none" w="sm" len="sm"/>
                      <a:tailEnd type="none" w="sm" len="sm"/>
                    </a:lnT>
                    <a:lnB w="38100" cap="flat" cmpd="sng">
                      <a:solidFill>
                        <a:srgbClr val="434343"/>
                      </a:solidFill>
                      <a:prstDash val="solid"/>
                      <a:round/>
                      <a:headEnd type="none" w="sm" len="sm"/>
                      <a:tailEnd type="none" w="sm" len="sm"/>
                    </a:lnB>
                    <a:solidFill>
                      <a:srgbClr val="000000"/>
                    </a:solidFill>
                  </a:tcPr>
                </a:tc>
                <a:extLst>
                  <a:ext uri="{0D108BD9-81ED-4DB2-BD59-A6C34878D82A}">
                    <a16:rowId xmlns:a16="http://schemas.microsoft.com/office/drawing/2014/main" val="10000"/>
                  </a:ext>
                </a:extLst>
              </a:tr>
              <a:tr h="748825">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lnL w="38100" cap="flat" cmpd="sng">
                      <a:solidFill>
                        <a:srgbClr val="434343"/>
                      </a:solidFill>
                      <a:prstDash val="solid"/>
                      <a:round/>
                      <a:headEnd type="none" w="sm" len="sm"/>
                      <a:tailEnd type="none" w="sm" len="sm"/>
                    </a:lnL>
                    <a:lnR w="38100" cap="flat" cmpd="sng">
                      <a:solidFill>
                        <a:srgbClr val="434343"/>
                      </a:solidFill>
                      <a:prstDash val="solid"/>
                      <a:round/>
                      <a:headEnd type="none" w="sm" len="sm"/>
                      <a:tailEnd type="none" w="sm" len="sm"/>
                    </a:lnR>
                    <a:lnT w="38100" cap="flat" cmpd="sng">
                      <a:solidFill>
                        <a:srgbClr val="434343"/>
                      </a:solidFill>
                      <a:prstDash val="solid"/>
                      <a:round/>
                      <a:headEnd type="none" w="sm" len="sm"/>
                      <a:tailEnd type="none" w="sm" len="sm"/>
                    </a:lnT>
                    <a:lnB w="38100" cap="flat" cmpd="sng">
                      <a:solidFill>
                        <a:srgbClr val="434343"/>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lnL w="38100" cap="flat" cmpd="sng">
                      <a:solidFill>
                        <a:srgbClr val="434343"/>
                      </a:solidFill>
                      <a:prstDash val="solid"/>
                      <a:round/>
                      <a:headEnd type="none" w="sm" len="sm"/>
                      <a:tailEnd type="none" w="sm" len="sm"/>
                    </a:lnL>
                    <a:lnR w="38100" cap="flat" cmpd="sng">
                      <a:solidFill>
                        <a:srgbClr val="434343"/>
                      </a:solidFill>
                      <a:prstDash val="solid"/>
                      <a:round/>
                      <a:headEnd type="none" w="sm" len="sm"/>
                      <a:tailEnd type="none" w="sm" len="sm"/>
                    </a:lnR>
                    <a:lnT w="38100" cap="flat" cmpd="sng">
                      <a:solidFill>
                        <a:srgbClr val="434343"/>
                      </a:solidFill>
                      <a:prstDash val="solid"/>
                      <a:round/>
                      <a:headEnd type="none" w="sm" len="sm"/>
                      <a:tailEnd type="none" w="sm" len="sm"/>
                    </a:lnT>
                    <a:lnB w="38100" cap="flat" cmpd="sng">
                      <a:solidFill>
                        <a:srgbClr val="434343"/>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lnL w="38100" cap="flat" cmpd="sng">
                      <a:solidFill>
                        <a:srgbClr val="434343"/>
                      </a:solidFill>
                      <a:prstDash val="solid"/>
                      <a:round/>
                      <a:headEnd type="none" w="sm" len="sm"/>
                      <a:tailEnd type="none" w="sm" len="sm"/>
                    </a:lnL>
                    <a:lnR w="38100" cap="flat" cmpd="sng">
                      <a:solidFill>
                        <a:srgbClr val="434343"/>
                      </a:solidFill>
                      <a:prstDash val="solid"/>
                      <a:round/>
                      <a:headEnd type="none" w="sm" len="sm"/>
                      <a:tailEnd type="none" w="sm" len="sm"/>
                    </a:lnR>
                    <a:lnT w="38100" cap="flat" cmpd="sng">
                      <a:solidFill>
                        <a:srgbClr val="434343"/>
                      </a:solidFill>
                      <a:prstDash val="solid"/>
                      <a:round/>
                      <a:headEnd type="none" w="sm" len="sm"/>
                      <a:tailEnd type="none" w="sm" len="sm"/>
                    </a:lnT>
                    <a:lnB w="38100" cap="flat" cmpd="sng">
                      <a:solidFill>
                        <a:srgbClr val="434343"/>
                      </a:solidFill>
                      <a:prstDash val="solid"/>
                      <a:round/>
                      <a:headEnd type="none" w="sm" len="sm"/>
                      <a:tailEnd type="none" w="sm" len="sm"/>
                    </a:lnB>
                    <a:solidFill>
                      <a:srgbClr val="000000"/>
                    </a:solidFill>
                  </a:tcPr>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lnL w="38100" cap="flat" cmpd="sng">
                      <a:solidFill>
                        <a:srgbClr val="434343"/>
                      </a:solidFill>
                      <a:prstDash val="solid"/>
                      <a:round/>
                      <a:headEnd type="none" w="sm" len="sm"/>
                      <a:tailEnd type="none" w="sm" len="sm"/>
                    </a:lnL>
                    <a:lnR w="38100" cap="flat" cmpd="sng">
                      <a:solidFill>
                        <a:srgbClr val="434343"/>
                      </a:solidFill>
                      <a:prstDash val="solid"/>
                      <a:round/>
                      <a:headEnd type="none" w="sm" len="sm"/>
                      <a:tailEnd type="none" w="sm" len="sm"/>
                    </a:lnR>
                    <a:lnT w="38100" cap="flat" cmpd="sng">
                      <a:solidFill>
                        <a:srgbClr val="434343"/>
                      </a:solidFill>
                      <a:prstDash val="solid"/>
                      <a:round/>
                      <a:headEnd type="none" w="sm" len="sm"/>
                      <a:tailEnd type="none" w="sm" len="sm"/>
                    </a:lnT>
                    <a:lnB w="38100" cap="flat" cmpd="sng">
                      <a:solidFill>
                        <a:srgbClr val="434343"/>
                      </a:solidFill>
                      <a:prstDash val="solid"/>
                      <a:round/>
                      <a:headEnd type="none" w="sm" len="sm"/>
                      <a:tailEnd type="none" w="sm" len="sm"/>
                    </a:lnB>
                    <a:solidFill>
                      <a:srgbClr val="000000"/>
                    </a:solidFill>
                  </a:tcPr>
                </a:tc>
                <a:extLst>
                  <a:ext uri="{0D108BD9-81ED-4DB2-BD59-A6C34878D82A}">
                    <a16:rowId xmlns:a16="http://schemas.microsoft.com/office/drawing/2014/main" val="10001"/>
                  </a:ext>
                </a:extLst>
              </a:tr>
              <a:tr h="748825">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lnL w="38100" cap="flat" cmpd="sng">
                      <a:solidFill>
                        <a:srgbClr val="434343"/>
                      </a:solidFill>
                      <a:prstDash val="solid"/>
                      <a:round/>
                      <a:headEnd type="none" w="sm" len="sm"/>
                      <a:tailEnd type="none" w="sm" len="sm"/>
                    </a:lnL>
                    <a:lnR w="38100" cap="flat" cmpd="sng">
                      <a:solidFill>
                        <a:srgbClr val="434343"/>
                      </a:solidFill>
                      <a:prstDash val="solid"/>
                      <a:round/>
                      <a:headEnd type="none" w="sm" len="sm"/>
                      <a:tailEnd type="none" w="sm" len="sm"/>
                    </a:lnR>
                    <a:lnT w="38100" cap="flat" cmpd="sng">
                      <a:solidFill>
                        <a:srgbClr val="434343"/>
                      </a:solidFill>
                      <a:prstDash val="solid"/>
                      <a:round/>
                      <a:headEnd type="none" w="sm" len="sm"/>
                      <a:tailEnd type="none" w="sm" len="sm"/>
                    </a:lnT>
                    <a:lnB w="38100" cap="flat" cmpd="sng">
                      <a:solidFill>
                        <a:srgbClr val="434343"/>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lnL w="38100" cap="flat" cmpd="sng">
                      <a:solidFill>
                        <a:srgbClr val="434343"/>
                      </a:solidFill>
                      <a:prstDash val="solid"/>
                      <a:round/>
                      <a:headEnd type="none" w="sm" len="sm"/>
                      <a:tailEnd type="none" w="sm" len="sm"/>
                    </a:lnL>
                    <a:lnR w="38100" cap="flat" cmpd="sng">
                      <a:solidFill>
                        <a:srgbClr val="434343"/>
                      </a:solidFill>
                      <a:prstDash val="solid"/>
                      <a:round/>
                      <a:headEnd type="none" w="sm" len="sm"/>
                      <a:tailEnd type="none" w="sm" len="sm"/>
                    </a:lnR>
                    <a:lnT w="38100" cap="flat" cmpd="sng">
                      <a:solidFill>
                        <a:srgbClr val="434343"/>
                      </a:solidFill>
                      <a:prstDash val="solid"/>
                      <a:round/>
                      <a:headEnd type="none" w="sm" len="sm"/>
                      <a:tailEnd type="none" w="sm" len="sm"/>
                    </a:lnT>
                    <a:lnB w="38100" cap="flat" cmpd="sng">
                      <a:solidFill>
                        <a:srgbClr val="434343"/>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lnL w="38100" cap="flat" cmpd="sng">
                      <a:solidFill>
                        <a:srgbClr val="434343"/>
                      </a:solidFill>
                      <a:prstDash val="solid"/>
                      <a:round/>
                      <a:headEnd type="none" w="sm" len="sm"/>
                      <a:tailEnd type="none" w="sm" len="sm"/>
                    </a:lnL>
                    <a:lnR w="38100" cap="flat" cmpd="sng">
                      <a:solidFill>
                        <a:srgbClr val="434343"/>
                      </a:solidFill>
                      <a:prstDash val="solid"/>
                      <a:round/>
                      <a:headEnd type="none" w="sm" len="sm"/>
                      <a:tailEnd type="none" w="sm" len="sm"/>
                    </a:lnR>
                    <a:lnT w="38100" cap="flat" cmpd="sng">
                      <a:solidFill>
                        <a:srgbClr val="434343"/>
                      </a:solidFill>
                      <a:prstDash val="solid"/>
                      <a:round/>
                      <a:headEnd type="none" w="sm" len="sm"/>
                      <a:tailEnd type="none" w="sm" len="sm"/>
                    </a:lnT>
                    <a:lnB w="38100" cap="flat" cmpd="sng">
                      <a:solidFill>
                        <a:srgbClr val="434343"/>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lnL w="38100" cap="flat" cmpd="sng">
                      <a:solidFill>
                        <a:srgbClr val="434343"/>
                      </a:solidFill>
                      <a:prstDash val="solid"/>
                      <a:round/>
                      <a:headEnd type="none" w="sm" len="sm"/>
                      <a:tailEnd type="none" w="sm" len="sm"/>
                    </a:lnL>
                    <a:lnR w="38100" cap="flat" cmpd="sng">
                      <a:solidFill>
                        <a:srgbClr val="434343"/>
                      </a:solidFill>
                      <a:prstDash val="solid"/>
                      <a:round/>
                      <a:headEnd type="none" w="sm" len="sm"/>
                      <a:tailEnd type="none" w="sm" len="sm"/>
                    </a:lnR>
                    <a:lnT w="38100" cap="flat" cmpd="sng">
                      <a:solidFill>
                        <a:srgbClr val="434343"/>
                      </a:solidFill>
                      <a:prstDash val="solid"/>
                      <a:round/>
                      <a:headEnd type="none" w="sm" len="sm"/>
                      <a:tailEnd type="none" w="sm" len="sm"/>
                    </a:lnT>
                    <a:lnB w="38100" cap="flat" cmpd="sng">
                      <a:solidFill>
                        <a:srgbClr val="434343"/>
                      </a:solidFill>
                      <a:prstDash val="solid"/>
                      <a:round/>
                      <a:headEnd type="none" w="sm" len="sm"/>
                      <a:tailEnd type="none" w="sm" len="sm"/>
                    </a:lnB>
                    <a:solidFill>
                      <a:srgbClr val="000000"/>
                    </a:solidFill>
                  </a:tcPr>
                </a:tc>
                <a:extLst>
                  <a:ext uri="{0D108BD9-81ED-4DB2-BD59-A6C34878D82A}">
                    <a16:rowId xmlns:a16="http://schemas.microsoft.com/office/drawing/2014/main" val="10002"/>
                  </a:ext>
                </a:extLst>
              </a:tr>
              <a:tr h="748825">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lnL w="38100" cap="flat" cmpd="sng">
                      <a:solidFill>
                        <a:srgbClr val="434343"/>
                      </a:solidFill>
                      <a:prstDash val="solid"/>
                      <a:round/>
                      <a:headEnd type="none" w="sm" len="sm"/>
                      <a:tailEnd type="none" w="sm" len="sm"/>
                    </a:lnL>
                    <a:lnR w="38100" cap="flat" cmpd="sng">
                      <a:solidFill>
                        <a:srgbClr val="434343"/>
                      </a:solidFill>
                      <a:prstDash val="solid"/>
                      <a:round/>
                      <a:headEnd type="none" w="sm" len="sm"/>
                      <a:tailEnd type="none" w="sm" len="sm"/>
                    </a:lnR>
                    <a:lnT w="38100" cap="flat" cmpd="sng">
                      <a:solidFill>
                        <a:srgbClr val="434343"/>
                      </a:solidFill>
                      <a:prstDash val="solid"/>
                      <a:round/>
                      <a:headEnd type="none" w="sm" len="sm"/>
                      <a:tailEnd type="none" w="sm" len="sm"/>
                    </a:lnT>
                    <a:lnB w="38100" cap="flat" cmpd="sng">
                      <a:solidFill>
                        <a:srgbClr val="434343"/>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lnL w="38100" cap="flat" cmpd="sng">
                      <a:solidFill>
                        <a:srgbClr val="434343"/>
                      </a:solidFill>
                      <a:prstDash val="solid"/>
                      <a:round/>
                      <a:headEnd type="none" w="sm" len="sm"/>
                      <a:tailEnd type="none" w="sm" len="sm"/>
                    </a:lnL>
                    <a:lnR w="38100" cap="flat" cmpd="sng">
                      <a:solidFill>
                        <a:srgbClr val="434343"/>
                      </a:solidFill>
                      <a:prstDash val="solid"/>
                      <a:round/>
                      <a:headEnd type="none" w="sm" len="sm"/>
                      <a:tailEnd type="none" w="sm" len="sm"/>
                    </a:lnR>
                    <a:lnT w="38100" cap="flat" cmpd="sng">
                      <a:solidFill>
                        <a:srgbClr val="434343"/>
                      </a:solidFill>
                      <a:prstDash val="solid"/>
                      <a:round/>
                      <a:headEnd type="none" w="sm" len="sm"/>
                      <a:tailEnd type="none" w="sm" len="sm"/>
                    </a:lnT>
                    <a:lnB w="38100" cap="flat" cmpd="sng">
                      <a:solidFill>
                        <a:srgbClr val="434343"/>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lnL w="38100" cap="flat" cmpd="sng">
                      <a:solidFill>
                        <a:srgbClr val="434343"/>
                      </a:solidFill>
                      <a:prstDash val="solid"/>
                      <a:round/>
                      <a:headEnd type="none" w="sm" len="sm"/>
                      <a:tailEnd type="none" w="sm" len="sm"/>
                    </a:lnL>
                    <a:lnR w="38100" cap="flat" cmpd="sng">
                      <a:solidFill>
                        <a:srgbClr val="434343"/>
                      </a:solidFill>
                      <a:prstDash val="solid"/>
                      <a:round/>
                      <a:headEnd type="none" w="sm" len="sm"/>
                      <a:tailEnd type="none" w="sm" len="sm"/>
                    </a:lnR>
                    <a:lnT w="38100" cap="flat" cmpd="sng">
                      <a:solidFill>
                        <a:srgbClr val="434343"/>
                      </a:solidFill>
                      <a:prstDash val="solid"/>
                      <a:round/>
                      <a:headEnd type="none" w="sm" len="sm"/>
                      <a:tailEnd type="none" w="sm" len="sm"/>
                    </a:lnT>
                    <a:lnB w="38100" cap="flat" cmpd="sng">
                      <a:solidFill>
                        <a:srgbClr val="434343"/>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lnL w="38100" cap="flat" cmpd="sng">
                      <a:solidFill>
                        <a:srgbClr val="434343"/>
                      </a:solidFill>
                      <a:prstDash val="solid"/>
                      <a:round/>
                      <a:headEnd type="none" w="sm" len="sm"/>
                      <a:tailEnd type="none" w="sm" len="sm"/>
                    </a:lnL>
                    <a:lnR w="38100" cap="flat" cmpd="sng">
                      <a:solidFill>
                        <a:srgbClr val="434343"/>
                      </a:solidFill>
                      <a:prstDash val="solid"/>
                      <a:round/>
                      <a:headEnd type="none" w="sm" len="sm"/>
                      <a:tailEnd type="none" w="sm" len="sm"/>
                    </a:lnR>
                    <a:lnT w="38100" cap="flat" cmpd="sng">
                      <a:solidFill>
                        <a:srgbClr val="434343"/>
                      </a:solidFill>
                      <a:prstDash val="solid"/>
                      <a:round/>
                      <a:headEnd type="none" w="sm" len="sm"/>
                      <a:tailEnd type="none" w="sm" len="sm"/>
                    </a:lnT>
                    <a:lnB w="38100" cap="flat" cmpd="sng">
                      <a:solidFill>
                        <a:srgbClr val="434343"/>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bl>
          </a:graphicData>
        </a:graphic>
      </p:graphicFrame>
      <p:sp>
        <p:nvSpPr>
          <p:cNvPr id="1282" name="Google Shape;1282;p46"/>
          <p:cNvSpPr txBox="1"/>
          <p:nvPr/>
        </p:nvSpPr>
        <p:spPr>
          <a:xfrm>
            <a:off x="4835500" y="2255850"/>
            <a:ext cx="3002100" cy="802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rgbClr val="000000"/>
                </a:solidFill>
                <a:latin typeface="Arial"/>
                <a:ea typeface="Arial"/>
                <a:cs typeface="Arial"/>
                <a:sym typeface="Arial"/>
              </a:rPr>
              <a:t>   </a:t>
            </a:r>
            <a:r>
              <a:rPr lang="en-US" sz="2400" b="0" i="0" u="none" strike="noStrike" cap="none" dirty="0">
                <a:solidFill>
                  <a:schemeClr val="accent6"/>
                </a:solidFill>
                <a:latin typeface="Arial"/>
                <a:ea typeface="Arial"/>
                <a:cs typeface="Arial"/>
                <a:sym typeface="Arial"/>
              </a:rPr>
              <a:t>I</a:t>
            </a:r>
            <a:r>
              <a:rPr lang="en-US" sz="2400" b="0" i="0" u="none" strike="noStrike" cap="none" dirty="0">
                <a:solidFill>
                  <a:srgbClr val="000000"/>
                </a:solidFill>
                <a:latin typeface="Arial"/>
                <a:ea typeface="Arial"/>
                <a:cs typeface="Arial"/>
                <a:sym typeface="Arial"/>
              </a:rPr>
              <a:t>    </a:t>
            </a:r>
            <a:r>
              <a:rPr lang="en-US" sz="2400" dirty="0">
                <a:solidFill>
                  <a:srgbClr val="FF0000"/>
                </a:solidFill>
              </a:rPr>
              <a:t>arrive</a:t>
            </a:r>
            <a:r>
              <a:rPr lang="en-US" sz="2400" b="0" i="0" u="none" strike="noStrike" cap="none" dirty="0">
                <a:solidFill>
                  <a:srgbClr val="000000"/>
                </a:solidFill>
                <a:latin typeface="Arial"/>
                <a:ea typeface="Arial"/>
                <a:cs typeface="Arial"/>
                <a:sym typeface="Arial"/>
              </a:rPr>
              <a:t>  </a:t>
            </a:r>
            <a:r>
              <a:rPr lang="en-US" sz="2400" dirty="0"/>
              <a:t>__</a:t>
            </a:r>
            <a:r>
              <a:rPr lang="en-US" sz="2400" b="0" i="0" u="none" strike="noStrike" cap="none" dirty="0">
                <a:solidFill>
                  <a:srgbClr val="000000"/>
                </a:solidFill>
                <a:latin typeface="Arial"/>
                <a:ea typeface="Arial"/>
                <a:cs typeface="Arial"/>
                <a:sym typeface="Arial"/>
              </a:rPr>
              <a:t>    __</a:t>
            </a:r>
            <a:endParaRPr sz="2400" b="0" i="0" u="none" strike="noStrike" cap="none" dirty="0">
              <a:solidFill>
                <a:srgbClr val="000000"/>
              </a:solidFill>
              <a:latin typeface="Arial"/>
              <a:ea typeface="Arial"/>
              <a:cs typeface="Arial"/>
              <a:sym typeface="Arial"/>
            </a:endParaRPr>
          </a:p>
        </p:txBody>
      </p:sp>
      <p:sp>
        <p:nvSpPr>
          <p:cNvPr id="1283" name="Google Shape;1283;p46"/>
          <p:cNvSpPr txBox="1"/>
          <p:nvPr/>
        </p:nvSpPr>
        <p:spPr>
          <a:xfrm>
            <a:off x="3906775" y="2957850"/>
            <a:ext cx="1069500" cy="802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rgbClr val="000000"/>
                </a:solidFill>
                <a:latin typeface="Arial"/>
                <a:ea typeface="Arial"/>
                <a:cs typeface="Arial"/>
                <a:sym typeface="Arial"/>
              </a:rPr>
              <a:t>   </a:t>
            </a:r>
            <a:r>
              <a:rPr lang="en-US" sz="2400" b="0" i="0" u="none" strike="noStrike" cap="none" dirty="0">
                <a:solidFill>
                  <a:schemeClr val="accent6"/>
                </a:solidFill>
                <a:latin typeface="Arial"/>
                <a:ea typeface="Arial"/>
                <a:cs typeface="Arial"/>
                <a:sym typeface="Arial"/>
              </a:rPr>
              <a:t>I</a:t>
            </a:r>
            <a:r>
              <a:rPr lang="en-US" sz="2400" b="0" i="0" u="none" strike="noStrike" cap="none" dirty="0">
                <a:solidFill>
                  <a:srgbClr val="000000"/>
                </a:solidFill>
                <a:latin typeface="Arial"/>
                <a:ea typeface="Arial"/>
                <a:cs typeface="Arial"/>
                <a:sym typeface="Arial"/>
              </a:rPr>
              <a:t>    </a:t>
            </a:r>
            <a:endParaRPr sz="2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endParaRPr sz="2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r>
              <a:rPr lang="en-US" sz="2400" dirty="0">
                <a:solidFill>
                  <a:srgbClr val="FF0000"/>
                </a:solidFill>
              </a:rPr>
              <a:t>arrive</a:t>
            </a:r>
            <a:r>
              <a:rPr lang="en-US" sz="2400" b="0" i="0" u="none" strike="noStrike" cap="none" dirty="0">
                <a:solidFill>
                  <a:srgbClr val="000000"/>
                </a:solidFill>
                <a:latin typeface="Arial"/>
                <a:ea typeface="Arial"/>
                <a:cs typeface="Arial"/>
                <a:sym typeface="Arial"/>
              </a:rPr>
              <a:t>  </a:t>
            </a:r>
            <a:endParaRPr sz="2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endParaRPr sz="2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rgbClr val="000000"/>
                </a:solidFill>
                <a:latin typeface="Arial"/>
                <a:ea typeface="Arial"/>
                <a:cs typeface="Arial"/>
                <a:sym typeface="Arial"/>
              </a:rPr>
              <a:t>  </a:t>
            </a:r>
            <a:r>
              <a:rPr lang="en-US" sz="2400" dirty="0"/>
              <a:t>__</a:t>
            </a:r>
            <a:r>
              <a:rPr lang="en-US" sz="2400" b="0" i="0" u="none" strike="noStrike" cap="none" dirty="0">
                <a:solidFill>
                  <a:srgbClr val="000000"/>
                </a:solidFill>
                <a:latin typeface="Arial"/>
                <a:ea typeface="Arial"/>
                <a:cs typeface="Arial"/>
                <a:sym typeface="Arial"/>
              </a:rPr>
              <a:t>    </a:t>
            </a:r>
            <a:endParaRPr sz="2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endParaRPr sz="2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rgbClr val="000000"/>
                </a:solidFill>
                <a:latin typeface="Arial"/>
                <a:ea typeface="Arial"/>
                <a:cs typeface="Arial"/>
                <a:sym typeface="Arial"/>
              </a:rPr>
              <a:t>  __</a:t>
            </a:r>
            <a:endParaRPr sz="2400" b="0" i="0" u="none" strike="noStrike" cap="none" dirty="0">
              <a:solidFill>
                <a:srgbClr val="000000"/>
              </a:solidFill>
              <a:latin typeface="Arial"/>
              <a:ea typeface="Arial"/>
              <a:cs typeface="Arial"/>
              <a:sym typeface="Arial"/>
            </a:endParaRPr>
          </a:p>
        </p:txBody>
      </p:sp>
      <p:grpSp>
        <p:nvGrpSpPr>
          <p:cNvPr id="1284" name="Google Shape;1284;p46"/>
          <p:cNvGrpSpPr/>
          <p:nvPr/>
        </p:nvGrpSpPr>
        <p:grpSpPr>
          <a:xfrm>
            <a:off x="6682770" y="3258925"/>
            <a:ext cx="838200" cy="838200"/>
            <a:chOff x="6507493" y="3009865"/>
            <a:chExt cx="838200" cy="838200"/>
          </a:xfrm>
        </p:grpSpPr>
        <p:sp>
          <p:nvSpPr>
            <p:cNvPr id="1285" name="Google Shape;1285;p46"/>
            <p:cNvSpPr/>
            <p:nvPr/>
          </p:nvSpPr>
          <p:spPr>
            <a:xfrm>
              <a:off x="6507493" y="3009865"/>
              <a:ext cx="838200" cy="838200"/>
            </a:xfrm>
            <a:prstGeom prst="ellipse">
              <a:avLst/>
            </a:prstGeom>
            <a:solidFill>
              <a:srgbClr val="FFFFFF"/>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286" name="Google Shape;1286;p46"/>
            <p:cNvGrpSpPr/>
            <p:nvPr/>
          </p:nvGrpSpPr>
          <p:grpSpPr>
            <a:xfrm>
              <a:off x="6629309" y="3306435"/>
              <a:ext cx="640552" cy="263248"/>
              <a:chOff x="-1181000" y="1708100"/>
              <a:chExt cx="1676400" cy="688950"/>
            </a:xfrm>
          </p:grpSpPr>
          <p:sp>
            <p:nvSpPr>
              <p:cNvPr id="1287" name="Google Shape;1287;p46"/>
              <p:cNvSpPr/>
              <p:nvPr/>
            </p:nvSpPr>
            <p:spPr>
              <a:xfrm>
                <a:off x="-1181000" y="1806650"/>
                <a:ext cx="838200" cy="590400"/>
              </a:xfrm>
              <a:prstGeom prst="roundRect">
                <a:avLst>
                  <a:gd name="adj" fmla="val 50000"/>
                </a:avLst>
              </a:prstGeom>
              <a:solidFill>
                <a:srgbClr val="666666"/>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8" name="Google Shape;1288;p46"/>
              <p:cNvSpPr/>
              <p:nvPr/>
            </p:nvSpPr>
            <p:spPr>
              <a:xfrm>
                <a:off x="-1181000" y="1708100"/>
                <a:ext cx="1676400" cy="365100"/>
              </a:xfrm>
              <a:prstGeom prst="round2SameRect">
                <a:avLst>
                  <a:gd name="adj1" fmla="val 50000"/>
                  <a:gd name="adj2" fmla="val 0"/>
                </a:avLst>
              </a:prstGeom>
              <a:solidFill>
                <a:srgbClr val="666666"/>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9" name="Google Shape;1289;p46"/>
              <p:cNvSpPr/>
              <p:nvPr/>
            </p:nvSpPr>
            <p:spPr>
              <a:xfrm>
                <a:off x="-342800" y="1806650"/>
                <a:ext cx="838200" cy="590400"/>
              </a:xfrm>
              <a:prstGeom prst="roundRect">
                <a:avLst>
                  <a:gd name="adj" fmla="val 50000"/>
                </a:avLst>
              </a:prstGeom>
              <a:solidFill>
                <a:srgbClr val="666666"/>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0" name="Google Shape;1290;p46"/>
              <p:cNvSpPr/>
              <p:nvPr/>
            </p:nvSpPr>
            <p:spPr>
              <a:xfrm>
                <a:off x="-948050" y="1842425"/>
                <a:ext cx="372300" cy="372300"/>
              </a:xfrm>
              <a:prstGeom prst="ellipse">
                <a:avLst/>
              </a:prstGeom>
              <a:solidFill>
                <a:srgbClr val="FFFFFF"/>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1" name="Google Shape;1291;p46"/>
              <p:cNvSpPr/>
              <p:nvPr/>
            </p:nvSpPr>
            <p:spPr>
              <a:xfrm>
                <a:off x="-109858" y="1842425"/>
                <a:ext cx="372300" cy="372300"/>
              </a:xfrm>
              <a:prstGeom prst="ellipse">
                <a:avLst/>
              </a:prstGeom>
              <a:solidFill>
                <a:srgbClr val="FFFFFF"/>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Tree>
    <p:extLst>
      <p:ext uri="{BB962C8B-B14F-4D97-AF65-F5344CB8AC3E}">
        <p14:creationId xmlns:p14="http://schemas.microsoft.com/office/powerpoint/2010/main" val="290303910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979"/>
        <p:cNvGrpSpPr/>
        <p:nvPr/>
      </p:nvGrpSpPr>
      <p:grpSpPr>
        <a:xfrm>
          <a:off x="0" y="0"/>
          <a:ext cx="0" cy="0"/>
          <a:chOff x="0" y="0"/>
          <a:chExt cx="0" cy="0"/>
        </a:xfrm>
      </p:grpSpPr>
      <p:sp>
        <p:nvSpPr>
          <p:cNvPr id="98" name="Rechteck 97">
            <a:extLst>
              <a:ext uri="{FF2B5EF4-FFF2-40B4-BE49-F238E27FC236}">
                <a16:creationId xmlns:a16="http://schemas.microsoft.com/office/drawing/2014/main" id="{05BC593E-9E0B-4DDE-903E-1337BF8E3687}"/>
              </a:ext>
            </a:extLst>
          </p:cNvPr>
          <p:cNvSpPr/>
          <p:nvPr/>
        </p:nvSpPr>
        <p:spPr>
          <a:xfrm>
            <a:off x="7111216" y="2010647"/>
            <a:ext cx="4086040" cy="2994189"/>
          </a:xfrm>
          <a:prstGeom prst="rect">
            <a:avLst/>
          </a:prstGeom>
          <a:solidFill>
            <a:srgbClr val="FFE699"/>
          </a:solidFill>
          <a:ln>
            <a:no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7" name="Rechteck 96">
            <a:extLst>
              <a:ext uri="{FF2B5EF4-FFF2-40B4-BE49-F238E27FC236}">
                <a16:creationId xmlns:a16="http://schemas.microsoft.com/office/drawing/2014/main" id="{333D0A2F-4326-4977-9496-F45BAFCD6252}"/>
              </a:ext>
            </a:extLst>
          </p:cNvPr>
          <p:cNvSpPr/>
          <p:nvPr/>
        </p:nvSpPr>
        <p:spPr>
          <a:xfrm>
            <a:off x="3849277" y="2010647"/>
            <a:ext cx="3192856" cy="2994189"/>
          </a:xfrm>
          <a:prstGeom prst="rect">
            <a:avLst/>
          </a:prstGeom>
          <a:solidFill>
            <a:srgbClr val="FBE5D6"/>
          </a:solidFill>
          <a:ln>
            <a:noFill/>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a:p>
        </p:txBody>
      </p:sp>
      <p:sp>
        <p:nvSpPr>
          <p:cNvPr id="2" name="Rechteck 1">
            <a:extLst>
              <a:ext uri="{FF2B5EF4-FFF2-40B4-BE49-F238E27FC236}">
                <a16:creationId xmlns:a16="http://schemas.microsoft.com/office/drawing/2014/main" id="{B75F9008-3B20-4A96-B610-680BE6F3CEB2}"/>
              </a:ext>
            </a:extLst>
          </p:cNvPr>
          <p:cNvSpPr/>
          <p:nvPr/>
        </p:nvSpPr>
        <p:spPr>
          <a:xfrm>
            <a:off x="185597" y="2010648"/>
            <a:ext cx="3579882" cy="2999695"/>
          </a:xfrm>
          <a:prstGeom prst="rect">
            <a:avLst/>
          </a:prstGeom>
          <a:solidFill>
            <a:schemeClr val="accent1">
              <a:lumMod val="20000"/>
              <a:lumOff val="80000"/>
            </a:schemeClr>
          </a:solidFill>
          <a:ln>
            <a:no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982" name="Google Shape;1982;p89"/>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67</a:t>
            </a:fld>
            <a:endParaRPr/>
          </a:p>
        </p:txBody>
      </p:sp>
      <p:sp>
        <p:nvSpPr>
          <p:cNvPr id="1985" name="Google Shape;1985;p89"/>
          <p:cNvSpPr txBox="1"/>
          <p:nvPr/>
        </p:nvSpPr>
        <p:spPr>
          <a:xfrm>
            <a:off x="2280590" y="6354064"/>
            <a:ext cx="1402031" cy="51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B7B7B7"/>
                </a:solidFill>
                <a:latin typeface="Arial"/>
                <a:ea typeface="Arial"/>
                <a:cs typeface="Arial"/>
                <a:sym typeface="Arial"/>
              </a:rPr>
              <a:t>come</a:t>
            </a:r>
            <a:endParaRPr sz="2400" b="0" i="0" u="none" strike="noStrike" cap="none">
              <a:solidFill>
                <a:srgbClr val="B7B7B7"/>
              </a:solidFill>
              <a:latin typeface="Arial"/>
              <a:ea typeface="Arial"/>
              <a:cs typeface="Arial"/>
              <a:sym typeface="Arial"/>
            </a:endParaRPr>
          </a:p>
        </p:txBody>
      </p:sp>
      <p:sp>
        <p:nvSpPr>
          <p:cNvPr id="1986" name="Google Shape;1986;p89"/>
          <p:cNvSpPr txBox="1"/>
          <p:nvPr/>
        </p:nvSpPr>
        <p:spPr>
          <a:xfrm>
            <a:off x="746354" y="6354064"/>
            <a:ext cx="1402031" cy="51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B7B7B7"/>
                </a:solidFill>
                <a:latin typeface="Arial"/>
                <a:ea typeface="Arial"/>
                <a:cs typeface="Arial"/>
                <a:sym typeface="Arial"/>
              </a:rPr>
              <a:t>I</a:t>
            </a:r>
            <a:endParaRPr sz="2400" b="0" i="0" u="none" strike="noStrike" cap="none">
              <a:solidFill>
                <a:srgbClr val="B7B7B7"/>
              </a:solidFill>
              <a:latin typeface="Arial"/>
              <a:ea typeface="Arial"/>
              <a:cs typeface="Arial"/>
              <a:sym typeface="Arial"/>
            </a:endParaRPr>
          </a:p>
        </p:txBody>
      </p:sp>
      <p:sp>
        <p:nvSpPr>
          <p:cNvPr id="1991" name="Google Shape;1991;p89"/>
          <p:cNvSpPr txBox="1"/>
          <p:nvPr/>
        </p:nvSpPr>
        <p:spPr>
          <a:xfrm>
            <a:off x="9951768" y="6354064"/>
            <a:ext cx="1402031" cy="51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B7B7B7"/>
                </a:solidFill>
                <a:latin typeface="Arial"/>
                <a:ea typeface="Arial"/>
                <a:cs typeface="Arial"/>
                <a:sym typeface="Arial"/>
              </a:rPr>
              <a:t>to</a:t>
            </a:r>
            <a:endParaRPr sz="2400" b="0" i="0" u="none" strike="noStrike" cap="none">
              <a:solidFill>
                <a:srgbClr val="B7B7B7"/>
              </a:solidFill>
              <a:latin typeface="Arial"/>
              <a:ea typeface="Arial"/>
              <a:cs typeface="Arial"/>
              <a:sym typeface="Arial"/>
            </a:endParaRPr>
          </a:p>
        </p:txBody>
      </p:sp>
      <p:sp>
        <p:nvSpPr>
          <p:cNvPr id="1993" name="Google Shape;1993;p89"/>
          <p:cNvSpPr txBox="1"/>
          <p:nvPr/>
        </p:nvSpPr>
        <p:spPr>
          <a:xfrm>
            <a:off x="2280590" y="6007601"/>
            <a:ext cx="1402032" cy="51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Arial"/>
                <a:ea typeface="Arial"/>
                <a:cs typeface="Arial"/>
                <a:sym typeface="Arial"/>
              </a:rPr>
              <a:t>komme</a:t>
            </a:r>
            <a:endParaRPr sz="2400" b="0" i="0" u="none" strike="noStrike" cap="none">
              <a:solidFill>
                <a:srgbClr val="000000"/>
              </a:solidFill>
              <a:latin typeface="Arial"/>
              <a:ea typeface="Arial"/>
              <a:cs typeface="Arial"/>
              <a:sym typeface="Arial"/>
            </a:endParaRPr>
          </a:p>
        </p:txBody>
      </p:sp>
      <p:sp>
        <p:nvSpPr>
          <p:cNvPr id="1994" name="Google Shape;1994;p89"/>
          <p:cNvSpPr txBox="1"/>
          <p:nvPr/>
        </p:nvSpPr>
        <p:spPr>
          <a:xfrm>
            <a:off x="746354" y="6007601"/>
            <a:ext cx="1402032" cy="51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Arial"/>
                <a:ea typeface="Arial"/>
                <a:cs typeface="Arial"/>
                <a:sym typeface="Arial"/>
              </a:rPr>
              <a:t>Ich</a:t>
            </a:r>
            <a:endParaRPr sz="2400" b="0" i="0" u="none" strike="noStrike" cap="none">
              <a:solidFill>
                <a:srgbClr val="000000"/>
              </a:solidFill>
              <a:latin typeface="Arial"/>
              <a:ea typeface="Arial"/>
              <a:cs typeface="Arial"/>
              <a:sym typeface="Arial"/>
            </a:endParaRPr>
          </a:p>
        </p:txBody>
      </p:sp>
      <p:sp>
        <p:nvSpPr>
          <p:cNvPr id="1999" name="Google Shape;1999;p89"/>
          <p:cNvSpPr txBox="1"/>
          <p:nvPr/>
        </p:nvSpPr>
        <p:spPr>
          <a:xfrm>
            <a:off x="9951768" y="6007601"/>
            <a:ext cx="1402032" cy="51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Arial"/>
                <a:ea typeface="Arial"/>
                <a:cs typeface="Arial"/>
                <a:sym typeface="Arial"/>
              </a:rPr>
              <a:t>an</a:t>
            </a:r>
            <a:endParaRPr sz="2400" b="0" i="0" u="none" strike="noStrike" cap="none">
              <a:solidFill>
                <a:srgbClr val="000000"/>
              </a:solidFill>
              <a:latin typeface="Arial"/>
              <a:ea typeface="Arial"/>
              <a:cs typeface="Arial"/>
              <a:sym typeface="Arial"/>
            </a:endParaRPr>
          </a:p>
        </p:txBody>
      </p:sp>
      <p:sp>
        <p:nvSpPr>
          <p:cNvPr id="2001" name="Google Shape;2001;p89"/>
          <p:cNvSpPr/>
          <p:nvPr/>
        </p:nvSpPr>
        <p:spPr>
          <a:xfrm>
            <a:off x="1183203" y="5204186"/>
            <a:ext cx="531600" cy="531600"/>
          </a:xfrm>
          <a:prstGeom prst="rect">
            <a:avLst/>
          </a:prstGeom>
          <a:ln>
            <a:headEnd type="none" w="sm" len="sm"/>
            <a:tailEnd type="none" w="sm" len="sm"/>
          </a:ln>
        </p:spPr>
        <p:style>
          <a:lnRef idx="2">
            <a:schemeClr val="accent1">
              <a:shade val="50000"/>
            </a:schemeClr>
          </a:lnRef>
          <a:fillRef idx="1">
            <a:schemeClr val="accent1"/>
          </a:fillRef>
          <a:effectRef idx="0">
            <a:schemeClr val="accent1"/>
          </a:effectRef>
          <a:fontRef idx="minor">
            <a:schemeClr val="lt1"/>
          </a:fontRef>
        </p:style>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002" name="Google Shape;2002;p89"/>
          <p:cNvSpPr/>
          <p:nvPr/>
        </p:nvSpPr>
        <p:spPr>
          <a:xfrm>
            <a:off x="2715792" y="5204186"/>
            <a:ext cx="531600" cy="531600"/>
          </a:xfrm>
          <a:prstGeom prst="rect">
            <a:avLst/>
          </a:prstGeom>
          <a:solidFill>
            <a:schemeClr val="bg1">
              <a:lumMod val="85000"/>
            </a:schemeClr>
          </a:solidFill>
          <a:ln>
            <a:solidFill>
              <a:schemeClr val="bg1">
                <a:lumMod val="75000"/>
              </a:schemeClr>
            </a:solidFill>
            <a:headEnd type="none" w="sm" len="sm"/>
            <a:tailEnd type="none" w="sm" len="sm"/>
          </a:ln>
        </p:spPr>
        <p:style>
          <a:lnRef idx="2">
            <a:schemeClr val="accent1">
              <a:shade val="50000"/>
            </a:schemeClr>
          </a:lnRef>
          <a:fillRef idx="1">
            <a:schemeClr val="accent1"/>
          </a:fillRef>
          <a:effectRef idx="0">
            <a:schemeClr val="accent1"/>
          </a:effectRef>
          <a:fontRef idx="minor">
            <a:schemeClr val="lt1"/>
          </a:fontRef>
        </p:style>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007" name="Google Shape;2007;p89"/>
          <p:cNvSpPr/>
          <p:nvPr/>
        </p:nvSpPr>
        <p:spPr>
          <a:xfrm>
            <a:off x="10386970" y="5204186"/>
            <a:ext cx="531600" cy="531600"/>
          </a:xfrm>
          <a:prstGeom prst="rect">
            <a:avLst/>
          </a:prstGeom>
          <a:solidFill>
            <a:schemeClr val="bg1">
              <a:lumMod val="85000"/>
            </a:schemeClr>
          </a:solidFill>
          <a:ln>
            <a:solidFill>
              <a:schemeClr val="bg1">
                <a:lumMod val="75000"/>
              </a:schemeClr>
            </a:solidFill>
            <a:headEnd type="none" w="sm" len="sm"/>
            <a:tailEnd type="none" w="sm" len="sm"/>
          </a:ln>
        </p:spPr>
        <p:style>
          <a:lnRef idx="2">
            <a:schemeClr val="accent1">
              <a:shade val="50000"/>
            </a:schemeClr>
          </a:lnRef>
          <a:fillRef idx="1">
            <a:schemeClr val="accent1"/>
          </a:fillRef>
          <a:effectRef idx="0">
            <a:schemeClr val="accent1"/>
          </a:effectRef>
          <a:fontRef idx="minor">
            <a:schemeClr val="lt1"/>
          </a:fontRef>
        </p:style>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030" name="Google Shape;2030;p89"/>
          <p:cNvSpPr/>
          <p:nvPr/>
        </p:nvSpPr>
        <p:spPr>
          <a:xfrm>
            <a:off x="1182450" y="880823"/>
            <a:ext cx="531600" cy="531600"/>
          </a:xfrm>
          <a:prstGeom prst="rect">
            <a:avLst/>
          </a:prstGeom>
          <a:ln>
            <a:headEnd type="none" w="sm" len="sm"/>
            <a:tailEnd type="none" w="sm" len="sm"/>
          </a:ln>
        </p:spPr>
        <p:style>
          <a:lnRef idx="2">
            <a:schemeClr val="accent1">
              <a:shade val="50000"/>
            </a:schemeClr>
          </a:lnRef>
          <a:fillRef idx="1">
            <a:schemeClr val="accent1"/>
          </a:fillRef>
          <a:effectRef idx="0">
            <a:schemeClr val="accent1"/>
          </a:effectRef>
          <a:fontRef idx="minor">
            <a:schemeClr val="lt1"/>
          </a:fontRef>
        </p:style>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2031" name="Google Shape;2031;p89"/>
          <p:cNvCxnSpPr>
            <a:cxnSpLocks/>
            <a:endCxn id="2030" idx="1"/>
          </p:cNvCxnSpPr>
          <p:nvPr/>
        </p:nvCxnSpPr>
        <p:spPr>
          <a:xfrm flipV="1">
            <a:off x="813125" y="1146623"/>
            <a:ext cx="369325" cy="7062"/>
          </a:xfrm>
          <a:prstGeom prst="straightConnector1">
            <a:avLst/>
          </a:prstGeom>
          <a:noFill/>
          <a:ln w="28575" cap="flat" cmpd="sng">
            <a:solidFill>
              <a:schemeClr val="tx1">
                <a:lumMod val="50000"/>
                <a:lumOff val="50000"/>
              </a:schemeClr>
            </a:solidFill>
            <a:prstDash val="solid"/>
            <a:round/>
            <a:headEnd type="none" w="sm" len="sm"/>
            <a:tailEnd type="triangle" w="med" len="med"/>
          </a:ln>
        </p:spPr>
      </p:cxnSp>
      <p:sp>
        <p:nvSpPr>
          <p:cNvPr id="2034" name="Google Shape;2034;p89"/>
          <p:cNvSpPr txBox="1"/>
          <p:nvPr/>
        </p:nvSpPr>
        <p:spPr>
          <a:xfrm>
            <a:off x="746485" y="53490"/>
            <a:ext cx="1401900" cy="51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Arial"/>
                <a:ea typeface="Arial"/>
                <a:cs typeface="Arial"/>
                <a:sym typeface="Arial"/>
              </a:rPr>
              <a:t>I</a:t>
            </a:r>
            <a:endParaRPr sz="2400" b="0" i="0" u="none" strike="noStrike" cap="none">
              <a:solidFill>
                <a:schemeClr val="dk1"/>
              </a:solidFill>
              <a:latin typeface="Arial"/>
              <a:ea typeface="Arial"/>
              <a:cs typeface="Arial"/>
              <a:sym typeface="Arial"/>
            </a:endParaRPr>
          </a:p>
        </p:txBody>
      </p:sp>
      <p:cxnSp>
        <p:nvCxnSpPr>
          <p:cNvPr id="2035" name="Google Shape;2035;p89"/>
          <p:cNvCxnSpPr>
            <a:stCxn id="2030" idx="0"/>
            <a:endCxn id="2034" idx="2"/>
          </p:cNvCxnSpPr>
          <p:nvPr/>
        </p:nvCxnSpPr>
        <p:spPr>
          <a:xfrm flipH="1" flipV="1">
            <a:off x="1447435" y="567990"/>
            <a:ext cx="815" cy="312833"/>
          </a:xfrm>
          <a:prstGeom prst="straightConnector1">
            <a:avLst/>
          </a:prstGeom>
          <a:noFill/>
          <a:ln w="28575" cap="flat" cmpd="sng">
            <a:solidFill>
              <a:schemeClr val="tx1">
                <a:lumMod val="65000"/>
                <a:lumOff val="35000"/>
              </a:schemeClr>
            </a:solidFill>
            <a:prstDash val="solid"/>
            <a:round/>
            <a:headEnd type="none" w="sm" len="sm"/>
            <a:tailEnd type="triangle" w="med" len="med"/>
          </a:ln>
        </p:spPr>
      </p:cxnSp>
      <p:sp>
        <p:nvSpPr>
          <p:cNvPr id="2042" name="Google Shape;2042;p89"/>
          <p:cNvSpPr txBox="1"/>
          <p:nvPr/>
        </p:nvSpPr>
        <p:spPr>
          <a:xfrm>
            <a:off x="3177759" y="1372604"/>
            <a:ext cx="1401900" cy="51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dirty="0">
                <a:solidFill>
                  <a:srgbClr val="FFFFFF"/>
                </a:solidFill>
                <a:latin typeface="Arial"/>
                <a:ea typeface="Arial"/>
                <a:cs typeface="Arial"/>
                <a:sym typeface="Arial"/>
              </a:rPr>
              <a:t>arrive</a:t>
            </a:r>
            <a:endParaRPr sz="2400" b="0" i="0" u="none" strike="noStrike" cap="none" dirty="0">
              <a:solidFill>
                <a:srgbClr val="FFFFFF"/>
              </a:solidFill>
              <a:latin typeface="Arial"/>
              <a:ea typeface="Arial"/>
              <a:cs typeface="Arial"/>
              <a:sym typeface="Arial"/>
            </a:endParaRPr>
          </a:p>
        </p:txBody>
      </p:sp>
      <p:sp>
        <p:nvSpPr>
          <p:cNvPr id="137" name="Google Shape;1775;p86">
            <a:extLst>
              <a:ext uri="{FF2B5EF4-FFF2-40B4-BE49-F238E27FC236}">
                <a16:creationId xmlns:a16="http://schemas.microsoft.com/office/drawing/2014/main" id="{DEAA4E0B-216D-4C01-9CD2-859AB22F2E53}"/>
              </a:ext>
            </a:extLst>
          </p:cNvPr>
          <p:cNvSpPr/>
          <p:nvPr/>
        </p:nvSpPr>
        <p:spPr>
          <a:xfrm>
            <a:off x="8142648" y="891333"/>
            <a:ext cx="531600" cy="531600"/>
          </a:xfrm>
          <a:prstGeom prst="rect">
            <a:avLst/>
          </a:prstGeom>
          <a:ln>
            <a:headEnd type="none" w="sm" len="sm"/>
            <a:tailEnd type="none" w="sm" len="sm"/>
          </a:ln>
        </p:spPr>
        <p:style>
          <a:lnRef idx="2">
            <a:schemeClr val="accent1">
              <a:shade val="50000"/>
            </a:schemeClr>
          </a:lnRef>
          <a:fillRef idx="1">
            <a:schemeClr val="accent1"/>
          </a:fillRef>
          <a:effectRef idx="0">
            <a:schemeClr val="accent1"/>
          </a:effectRef>
          <a:fontRef idx="minor">
            <a:schemeClr val="lt1"/>
          </a:fontRef>
        </p:style>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138" name="Google Shape;1786;p86">
            <a:extLst>
              <a:ext uri="{FF2B5EF4-FFF2-40B4-BE49-F238E27FC236}">
                <a16:creationId xmlns:a16="http://schemas.microsoft.com/office/drawing/2014/main" id="{4431E3F9-4B0F-465D-8645-2A3A885220F4}"/>
              </a:ext>
            </a:extLst>
          </p:cNvPr>
          <p:cNvCxnSpPr>
            <a:cxnSpLocks/>
            <a:stCxn id="2030" idx="3"/>
            <a:endCxn id="137" idx="1"/>
          </p:cNvCxnSpPr>
          <p:nvPr/>
        </p:nvCxnSpPr>
        <p:spPr>
          <a:xfrm>
            <a:off x="1714050" y="1146623"/>
            <a:ext cx="6428598" cy="10510"/>
          </a:xfrm>
          <a:prstGeom prst="straightConnector1">
            <a:avLst/>
          </a:prstGeom>
          <a:noFill/>
          <a:ln w="28575" cap="flat" cmpd="sng">
            <a:solidFill>
              <a:schemeClr val="tx1">
                <a:lumMod val="50000"/>
                <a:lumOff val="50000"/>
              </a:schemeClr>
            </a:solidFill>
            <a:prstDash val="solid"/>
            <a:round/>
            <a:headEnd type="none" w="sm" len="sm"/>
            <a:tailEnd type="triangle" w="med" len="med"/>
          </a:ln>
        </p:spPr>
      </p:cxnSp>
      <mc:AlternateContent xmlns:mc="http://schemas.openxmlformats.org/markup-compatibility/2006" xmlns:a14="http://schemas.microsoft.com/office/drawing/2010/main">
        <mc:Choice Requires="a14">
          <p:sp>
            <p:nvSpPr>
              <p:cNvPr id="139" name="Textfeld 138">
                <a:extLst>
                  <a:ext uri="{FF2B5EF4-FFF2-40B4-BE49-F238E27FC236}">
                    <a16:creationId xmlns:a16="http://schemas.microsoft.com/office/drawing/2014/main" id="{14918DA7-3238-4274-8DDD-5A4E9EA8777B}"/>
                  </a:ext>
                </a:extLst>
              </p:cNvPr>
              <p:cNvSpPr txBox="1"/>
              <p:nvPr/>
            </p:nvSpPr>
            <p:spPr>
              <a:xfrm>
                <a:off x="4473370" y="744919"/>
                <a:ext cx="98918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𝑠</m:t>
                          </m:r>
                        </m:e>
                        <m:sup>
                          <m:r>
                            <a:rPr lang="en-US" sz="1800" b="0" i="1" smtClean="0">
                              <a:latin typeface="Cambria Math" panose="02040503050406030204" pitchFamily="18" charset="0"/>
                            </a:rPr>
                            <m:t>&lt;</m:t>
                          </m:r>
                          <m:r>
                            <a:rPr lang="en-US" sz="1800" b="0" i="1" smtClean="0">
                              <a:latin typeface="Cambria Math" panose="02040503050406030204" pitchFamily="18" charset="0"/>
                            </a:rPr>
                            <m:t>1</m:t>
                          </m:r>
                          <m:r>
                            <a:rPr lang="en-US" sz="1800" b="0" i="1" smtClean="0">
                              <a:latin typeface="Cambria Math" panose="02040503050406030204" pitchFamily="18" charset="0"/>
                            </a:rPr>
                            <m:t>&gt;</m:t>
                          </m:r>
                        </m:sup>
                      </m:sSup>
                    </m:oMath>
                  </m:oMathPara>
                </a14:m>
                <a:endParaRPr lang="en-US" sz="1800" dirty="0"/>
              </a:p>
            </p:txBody>
          </p:sp>
        </mc:Choice>
        <mc:Fallback xmlns="">
          <p:sp>
            <p:nvSpPr>
              <p:cNvPr id="139" name="Textfeld 138">
                <a:extLst>
                  <a:ext uri="{FF2B5EF4-FFF2-40B4-BE49-F238E27FC236}">
                    <a16:creationId xmlns:a16="http://schemas.microsoft.com/office/drawing/2014/main" xmlns:a14="http://schemas.microsoft.com/office/drawing/2010/main" xmlns="" id="{14918DA7-3238-4274-8DDD-5A4E9EA8777B}"/>
                  </a:ext>
                </a:extLst>
              </p:cNvPr>
              <p:cNvSpPr txBox="1">
                <a:spLocks noRot="1" noChangeAspect="1" noMove="1" noResize="1" noEditPoints="1" noAdjustHandles="1" noChangeArrowheads="1" noChangeShapeType="1" noTextEdit="1"/>
              </p:cNvSpPr>
              <p:nvPr/>
            </p:nvSpPr>
            <p:spPr>
              <a:xfrm>
                <a:off x="4473370" y="744919"/>
                <a:ext cx="989182" cy="369332"/>
              </a:xfrm>
              <a:prstGeom prst="rect">
                <a:avLst/>
              </a:prstGeom>
              <a:blipFill rotWithShape="0">
                <a:blip r:embed="rId3"/>
                <a:stretch>
                  <a:fillRect/>
                </a:stretch>
              </a:blipFill>
            </p:spPr>
            <p:txBody>
              <a:bodyPr/>
              <a:lstStyle/>
              <a:p>
                <a:r>
                  <a:rPr lang="en-US">
                    <a:noFill/>
                  </a:rPr>
                  <a:t> </a:t>
                </a:r>
              </a:p>
            </p:txBody>
          </p:sp>
        </mc:Fallback>
      </mc:AlternateContent>
      <p:sp>
        <p:nvSpPr>
          <p:cNvPr id="142" name="Google Shape;1789;p86">
            <a:extLst>
              <a:ext uri="{FF2B5EF4-FFF2-40B4-BE49-F238E27FC236}">
                <a16:creationId xmlns:a16="http://schemas.microsoft.com/office/drawing/2014/main" id="{C1C3BF19-0FD6-4C8E-AFDA-89B542827731}"/>
              </a:ext>
            </a:extLst>
          </p:cNvPr>
          <p:cNvSpPr txBox="1"/>
          <p:nvPr/>
        </p:nvSpPr>
        <p:spPr>
          <a:xfrm>
            <a:off x="273003" y="915403"/>
            <a:ext cx="531600" cy="514500"/>
          </a:xfrm>
          <a:prstGeom prst="rect">
            <a:avLst/>
          </a:prstGeom>
          <a:blipFill rotWithShape="1">
            <a:blip r:embed="rId4">
              <a:alphaModFix/>
            </a:blip>
            <a:stretch>
              <a:fillRect l="-11488"/>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dirty="0">
                <a:latin typeface="Arial"/>
                <a:ea typeface="Arial"/>
                <a:cs typeface="Arial"/>
                <a:sym typeface="Arial"/>
              </a:rPr>
              <a:t> </a:t>
            </a:r>
            <a:endParaRPr dirty="0"/>
          </a:p>
        </p:txBody>
      </p:sp>
      <p:cxnSp>
        <p:nvCxnSpPr>
          <p:cNvPr id="136" name="Google Shape;2035;p89">
            <a:extLst>
              <a:ext uri="{FF2B5EF4-FFF2-40B4-BE49-F238E27FC236}">
                <a16:creationId xmlns:a16="http://schemas.microsoft.com/office/drawing/2014/main" id="{3F41C8E3-CC60-485C-BFA6-BEE6650A6A38}"/>
              </a:ext>
            </a:extLst>
          </p:cNvPr>
          <p:cNvCxnSpPr>
            <a:cxnSpLocks/>
            <a:stCxn id="137" idx="0"/>
            <a:endCxn id="149" idx="2"/>
          </p:cNvCxnSpPr>
          <p:nvPr/>
        </p:nvCxnSpPr>
        <p:spPr>
          <a:xfrm flipH="1" flipV="1">
            <a:off x="8401948" y="538037"/>
            <a:ext cx="6500" cy="353296"/>
          </a:xfrm>
          <a:prstGeom prst="straightConnector1">
            <a:avLst/>
          </a:prstGeom>
          <a:noFill/>
          <a:ln w="28575" cap="flat" cmpd="sng">
            <a:solidFill>
              <a:schemeClr val="tx1">
                <a:lumMod val="50000"/>
                <a:lumOff val="50000"/>
              </a:schemeClr>
            </a:solidFill>
            <a:prstDash val="solid"/>
            <a:round/>
            <a:headEnd type="none" w="sm" len="sm"/>
            <a:tailEnd type="triangle" w="med" len="med"/>
          </a:ln>
        </p:spPr>
      </p:cxnSp>
      <p:cxnSp>
        <p:nvCxnSpPr>
          <p:cNvPr id="147" name="Google Shape;1786;p86">
            <a:extLst>
              <a:ext uri="{FF2B5EF4-FFF2-40B4-BE49-F238E27FC236}">
                <a16:creationId xmlns:a16="http://schemas.microsoft.com/office/drawing/2014/main" id="{5FC565B6-8B2D-4F27-A91E-C50292C3FFDC}"/>
              </a:ext>
            </a:extLst>
          </p:cNvPr>
          <p:cNvCxnSpPr>
            <a:cxnSpLocks/>
            <a:stCxn id="137" idx="3"/>
          </p:cNvCxnSpPr>
          <p:nvPr/>
        </p:nvCxnSpPr>
        <p:spPr>
          <a:xfrm flipV="1">
            <a:off x="8674248" y="1153685"/>
            <a:ext cx="2653959" cy="3448"/>
          </a:xfrm>
          <a:prstGeom prst="straightConnector1">
            <a:avLst/>
          </a:prstGeom>
          <a:noFill/>
          <a:ln w="28575" cap="flat" cmpd="sng">
            <a:solidFill>
              <a:schemeClr val="tx1">
                <a:lumMod val="50000"/>
                <a:lumOff val="50000"/>
              </a:schemeClr>
            </a:solidFill>
            <a:prstDash val="solid"/>
            <a:round/>
            <a:headEnd type="none" w="sm" len="sm"/>
            <a:tailEnd type="triangle" w="med" len="med"/>
          </a:ln>
        </p:spPr>
      </p:cxnSp>
      <p:sp>
        <p:nvSpPr>
          <p:cNvPr id="149" name="Google Shape;2034;p89">
            <a:extLst>
              <a:ext uri="{FF2B5EF4-FFF2-40B4-BE49-F238E27FC236}">
                <a16:creationId xmlns:a16="http://schemas.microsoft.com/office/drawing/2014/main" id="{CF486636-7E29-4811-82B8-5AB907874722}"/>
              </a:ext>
            </a:extLst>
          </p:cNvPr>
          <p:cNvSpPr txBox="1"/>
          <p:nvPr/>
        </p:nvSpPr>
        <p:spPr>
          <a:xfrm>
            <a:off x="7700998" y="23537"/>
            <a:ext cx="1401900" cy="51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dirty="0">
                <a:solidFill>
                  <a:srgbClr val="FF0000"/>
                </a:solidFill>
              </a:rPr>
              <a:t>arrive</a:t>
            </a:r>
            <a:endParaRPr sz="2400" b="0" i="0" u="none" strike="noStrike" cap="none" dirty="0">
              <a:solidFill>
                <a:srgbClr val="FF0000"/>
              </a:solidFill>
              <a:sym typeface="Arial"/>
            </a:endParaRPr>
          </a:p>
        </p:txBody>
      </p:sp>
      <mc:AlternateContent xmlns:mc="http://schemas.openxmlformats.org/markup-compatibility/2006" xmlns:a14="http://schemas.microsoft.com/office/drawing/2010/main">
        <mc:Choice Requires="a14">
          <p:sp>
            <p:nvSpPr>
              <p:cNvPr id="166" name="Textfeld 165">
                <a:extLst>
                  <a:ext uri="{FF2B5EF4-FFF2-40B4-BE49-F238E27FC236}">
                    <a16:creationId xmlns:a16="http://schemas.microsoft.com/office/drawing/2014/main" id="{0D3932AD-767C-440A-A0D9-C86429FDDAFC}"/>
                  </a:ext>
                </a:extLst>
              </p:cNvPr>
              <p:cNvSpPr txBox="1"/>
              <p:nvPr/>
            </p:nvSpPr>
            <p:spPr>
              <a:xfrm>
                <a:off x="9506636" y="752859"/>
                <a:ext cx="98918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1800" b="0" i="1" smtClean="0">
                              <a:solidFill>
                                <a:srgbClr val="FF0000"/>
                              </a:solidFill>
                              <a:latin typeface="Cambria Math" panose="02040503050406030204" pitchFamily="18" charset="0"/>
                            </a:rPr>
                          </m:ctrlPr>
                        </m:sSupPr>
                        <m:e>
                          <m:r>
                            <a:rPr lang="en-US" sz="1800" b="0" i="1" smtClean="0">
                              <a:solidFill>
                                <a:srgbClr val="FF0000"/>
                              </a:solidFill>
                              <a:latin typeface="Cambria Math" panose="02040503050406030204" pitchFamily="18" charset="0"/>
                            </a:rPr>
                            <m:t>𝑠</m:t>
                          </m:r>
                        </m:e>
                        <m:sup>
                          <m:r>
                            <a:rPr lang="en-US" sz="1800" b="0" i="1" smtClean="0">
                              <a:solidFill>
                                <a:srgbClr val="FF0000"/>
                              </a:solidFill>
                              <a:latin typeface="Cambria Math" panose="02040503050406030204" pitchFamily="18" charset="0"/>
                            </a:rPr>
                            <m:t>&lt;</m:t>
                          </m:r>
                          <m:r>
                            <a:rPr lang="en-US" sz="1800" b="0" i="1" smtClean="0">
                              <a:solidFill>
                                <a:srgbClr val="FF0000"/>
                              </a:solidFill>
                              <a:latin typeface="Cambria Math" panose="02040503050406030204" pitchFamily="18" charset="0"/>
                            </a:rPr>
                            <m:t>2</m:t>
                          </m:r>
                          <m:r>
                            <a:rPr lang="en-US" sz="1800" b="0" i="1" smtClean="0">
                              <a:solidFill>
                                <a:srgbClr val="FF0000"/>
                              </a:solidFill>
                              <a:latin typeface="Cambria Math" panose="02040503050406030204" pitchFamily="18" charset="0"/>
                            </a:rPr>
                            <m:t>&gt;</m:t>
                          </m:r>
                        </m:sup>
                      </m:sSup>
                    </m:oMath>
                  </m:oMathPara>
                </a14:m>
                <a:endParaRPr lang="en-US" sz="1800" dirty="0">
                  <a:solidFill>
                    <a:srgbClr val="FF0000"/>
                  </a:solidFill>
                </a:endParaRPr>
              </a:p>
            </p:txBody>
          </p:sp>
        </mc:Choice>
        <mc:Fallback xmlns="">
          <p:sp>
            <p:nvSpPr>
              <p:cNvPr id="166" name="Textfeld 165">
                <a:extLst>
                  <a:ext uri="{FF2B5EF4-FFF2-40B4-BE49-F238E27FC236}">
                    <a16:creationId xmlns:a16="http://schemas.microsoft.com/office/drawing/2014/main" xmlns:a14="http://schemas.microsoft.com/office/drawing/2010/main" xmlns="" id="{0D3932AD-767C-440A-A0D9-C86429FDDAFC}"/>
                  </a:ext>
                </a:extLst>
              </p:cNvPr>
              <p:cNvSpPr txBox="1">
                <a:spLocks noRot="1" noChangeAspect="1" noMove="1" noResize="1" noEditPoints="1" noAdjustHandles="1" noChangeArrowheads="1" noChangeShapeType="1" noTextEdit="1"/>
              </p:cNvSpPr>
              <p:nvPr/>
            </p:nvSpPr>
            <p:spPr>
              <a:xfrm>
                <a:off x="9506636" y="752859"/>
                <a:ext cx="989182" cy="369332"/>
              </a:xfrm>
              <a:prstGeom prst="rect">
                <a:avLst/>
              </a:prstGeom>
              <a:blipFill rotWithShape="0">
                <a:blip r:embed="rId5"/>
                <a:stretch>
                  <a:fillRect/>
                </a:stretch>
              </a:blipFill>
            </p:spPr>
            <p:txBody>
              <a:bodyPr/>
              <a:lstStyle/>
              <a:p>
                <a:r>
                  <a:rPr lang="en-US">
                    <a:noFill/>
                  </a:rPr>
                  <a:t> </a:t>
                </a:r>
              </a:p>
            </p:txBody>
          </p:sp>
        </mc:Fallback>
      </mc:AlternateContent>
      <p:sp>
        <p:nvSpPr>
          <p:cNvPr id="160" name="Google Shape;2177;p91">
            <a:extLst>
              <a:ext uri="{FF2B5EF4-FFF2-40B4-BE49-F238E27FC236}">
                <a16:creationId xmlns:a16="http://schemas.microsoft.com/office/drawing/2014/main" id="{4D1F5B25-6F5A-4D36-AD82-55D7093192FD}"/>
              </a:ext>
            </a:extLst>
          </p:cNvPr>
          <p:cNvSpPr/>
          <p:nvPr/>
        </p:nvSpPr>
        <p:spPr>
          <a:xfrm>
            <a:off x="2164098" y="3629436"/>
            <a:ext cx="1177715" cy="555440"/>
          </a:xfrm>
          <a:prstGeom prst="rect">
            <a:avLst/>
          </a:prstGeom>
          <a:ln>
            <a:headEnd type="none" w="sm" len="sm"/>
            <a:tailEnd type="none" w="sm" len="sm"/>
          </a:ln>
        </p:spPr>
        <p:style>
          <a:lnRef idx="2">
            <a:schemeClr val="accent3">
              <a:shade val="50000"/>
            </a:schemeClr>
          </a:lnRef>
          <a:fillRef idx="1">
            <a:schemeClr val="accent3"/>
          </a:fillRef>
          <a:effectRef idx="0">
            <a:schemeClr val="accent3"/>
          </a:effectRef>
          <a:fontRef idx="minor">
            <a:schemeClr val="lt1"/>
          </a:fontRef>
        </p:style>
        <p:txBody>
          <a:bodyPr spcFirstLastPara="1" wrap="square" lIns="91425" tIns="45700" rIns="91425" bIns="45700" anchor="ctr" anchorCtr="0">
            <a:noAutofit/>
          </a:bodyPr>
          <a:lstStyle/>
          <a:p>
            <a:pPr lvl="0" algn="ctr"/>
            <a:r>
              <a:rPr lang="en-US" sz="1200" dirty="0">
                <a:ea typeface="Arial"/>
                <a:cs typeface="Arial"/>
              </a:rPr>
              <a:t>Attention Score Calculator</a:t>
            </a:r>
            <a:endParaRPr lang="en-US" sz="1200" dirty="0"/>
          </a:p>
        </p:txBody>
      </p:sp>
      <p:grpSp>
        <p:nvGrpSpPr>
          <p:cNvPr id="2054" name="Google Shape;2054;p89"/>
          <p:cNvGrpSpPr/>
          <p:nvPr/>
        </p:nvGrpSpPr>
        <p:grpSpPr>
          <a:xfrm>
            <a:off x="4661125" y="3163490"/>
            <a:ext cx="1300682" cy="185812"/>
            <a:chOff x="9854100" y="2476375"/>
            <a:chExt cx="2184000" cy="312000"/>
          </a:xfrm>
        </p:grpSpPr>
        <p:sp>
          <p:nvSpPr>
            <p:cNvPr id="2055" name="Google Shape;2055;p89"/>
            <p:cNvSpPr/>
            <p:nvPr/>
          </p:nvSpPr>
          <p:spPr>
            <a:xfrm>
              <a:off x="11726100" y="2476375"/>
              <a:ext cx="312000" cy="312000"/>
            </a:xfrm>
            <a:prstGeom prst="rect">
              <a:avLst/>
            </a:prstGeom>
            <a:solidFill>
              <a:schemeClr val="bg1">
                <a:lumMod val="65000"/>
              </a:schemeClr>
            </a:solid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5"/>
                </a:solidFill>
              </a:endParaRPr>
            </a:p>
          </p:txBody>
        </p:sp>
        <p:sp>
          <p:nvSpPr>
            <p:cNvPr id="2056" name="Google Shape;2056;p89"/>
            <p:cNvSpPr/>
            <p:nvPr/>
          </p:nvSpPr>
          <p:spPr>
            <a:xfrm>
              <a:off x="11414100" y="2476375"/>
              <a:ext cx="312000" cy="312000"/>
            </a:xfrm>
            <a:prstGeom prst="rect">
              <a:avLst/>
            </a:prstGeom>
            <a:solidFill>
              <a:schemeClr val="bg1">
                <a:lumMod val="65000"/>
              </a:schemeClr>
            </a:solid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5"/>
                </a:solidFill>
              </a:endParaRPr>
            </a:p>
          </p:txBody>
        </p:sp>
        <p:sp>
          <p:nvSpPr>
            <p:cNvPr id="2057" name="Google Shape;2057;p89"/>
            <p:cNvSpPr/>
            <p:nvPr/>
          </p:nvSpPr>
          <p:spPr>
            <a:xfrm>
              <a:off x="11102100" y="2476375"/>
              <a:ext cx="312000" cy="312000"/>
            </a:xfrm>
            <a:prstGeom prst="rect">
              <a:avLst/>
            </a:prstGeom>
            <a:solidFill>
              <a:schemeClr val="bg1">
                <a:lumMod val="65000"/>
              </a:schemeClr>
            </a:solid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5"/>
                </a:solidFill>
              </a:endParaRPr>
            </a:p>
          </p:txBody>
        </p:sp>
        <p:sp>
          <p:nvSpPr>
            <p:cNvPr id="2058" name="Google Shape;2058;p89"/>
            <p:cNvSpPr/>
            <p:nvPr/>
          </p:nvSpPr>
          <p:spPr>
            <a:xfrm>
              <a:off x="10790100" y="2476375"/>
              <a:ext cx="312000" cy="312000"/>
            </a:xfrm>
            <a:prstGeom prst="rect">
              <a:avLst/>
            </a:prstGeom>
            <a:solidFill>
              <a:schemeClr val="bg1">
                <a:lumMod val="65000"/>
              </a:schemeClr>
            </a:solid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5"/>
                </a:solidFill>
              </a:endParaRPr>
            </a:p>
          </p:txBody>
        </p:sp>
        <p:sp>
          <p:nvSpPr>
            <p:cNvPr id="2059" name="Google Shape;2059;p89"/>
            <p:cNvSpPr/>
            <p:nvPr/>
          </p:nvSpPr>
          <p:spPr>
            <a:xfrm>
              <a:off x="10478100" y="2476375"/>
              <a:ext cx="312000" cy="312000"/>
            </a:xfrm>
            <a:prstGeom prst="rect">
              <a:avLst/>
            </a:prstGeom>
            <a:solidFill>
              <a:schemeClr val="bg1">
                <a:lumMod val="65000"/>
              </a:schemeClr>
            </a:solid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5"/>
                </a:solidFill>
              </a:endParaRPr>
            </a:p>
          </p:txBody>
        </p:sp>
        <p:sp>
          <p:nvSpPr>
            <p:cNvPr id="2060" name="Google Shape;2060;p89"/>
            <p:cNvSpPr/>
            <p:nvPr/>
          </p:nvSpPr>
          <p:spPr>
            <a:xfrm>
              <a:off x="10166100" y="2476375"/>
              <a:ext cx="312000" cy="312000"/>
            </a:xfrm>
            <a:prstGeom prst="rect">
              <a:avLst/>
            </a:prstGeom>
            <a:solidFill>
              <a:schemeClr val="bg1">
                <a:lumMod val="65000"/>
              </a:schemeClr>
            </a:solid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5"/>
                </a:solidFill>
              </a:endParaRPr>
            </a:p>
          </p:txBody>
        </p:sp>
        <p:sp>
          <p:nvSpPr>
            <p:cNvPr id="2061" name="Google Shape;2061;p89"/>
            <p:cNvSpPr/>
            <p:nvPr/>
          </p:nvSpPr>
          <p:spPr>
            <a:xfrm>
              <a:off x="9854100" y="2476375"/>
              <a:ext cx="312000" cy="312000"/>
            </a:xfrm>
            <a:prstGeom prst="rect">
              <a:avLst/>
            </a:prstGeom>
            <a:solidFill>
              <a:srgbClr val="FFFFFF"/>
            </a:solid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5"/>
                </a:solidFill>
              </a:endParaRPr>
            </a:p>
          </p:txBody>
        </p:sp>
      </p:grpSp>
      <mc:AlternateContent xmlns:mc="http://schemas.openxmlformats.org/markup-compatibility/2006" xmlns:a14="http://schemas.microsoft.com/office/drawing/2010/main">
        <mc:Choice Requires="a14">
          <p:sp>
            <p:nvSpPr>
              <p:cNvPr id="86" name="Textfeld 85">
                <a:extLst>
                  <a:ext uri="{FF2B5EF4-FFF2-40B4-BE49-F238E27FC236}">
                    <a16:creationId xmlns:a16="http://schemas.microsoft.com/office/drawing/2014/main" id="{A4B9D955-8882-4498-A713-5709D9EBAE81}"/>
                  </a:ext>
                </a:extLst>
              </p:cNvPr>
              <p:cNvSpPr txBox="1"/>
              <p:nvPr/>
            </p:nvSpPr>
            <p:spPr>
              <a:xfrm>
                <a:off x="6466747" y="3069114"/>
                <a:ext cx="589108"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1600" b="0" i="1" smtClean="0">
                              <a:solidFill>
                                <a:schemeClr val="tx1"/>
                              </a:solidFill>
                              <a:latin typeface="Cambria Math" panose="02040503050406030204" pitchFamily="18" charset="0"/>
                            </a:rPr>
                          </m:ctrlPr>
                        </m:sSupPr>
                        <m:e>
                          <m:r>
                            <a:rPr lang="en-US" sz="1600" b="1" i="1" smtClean="0">
                              <a:solidFill>
                                <a:schemeClr val="tx1"/>
                              </a:solidFill>
                              <a:latin typeface="Cambria Math" panose="02040503050406030204" pitchFamily="18" charset="0"/>
                            </a:rPr>
                            <m:t>𝒆</m:t>
                          </m:r>
                        </m:e>
                        <m:sup>
                          <m:r>
                            <a:rPr lang="en-US" sz="1600" b="0" i="1" smtClean="0">
                              <a:solidFill>
                                <a:schemeClr val="tx1"/>
                              </a:solidFill>
                              <a:latin typeface="Cambria Math" panose="02040503050406030204" pitchFamily="18" charset="0"/>
                            </a:rPr>
                            <m:t>&lt;</m:t>
                          </m:r>
                          <m:r>
                            <a:rPr lang="en-US" sz="1600" b="0" i="1" smtClean="0">
                              <a:solidFill>
                                <a:schemeClr val="tx1"/>
                              </a:solidFill>
                              <a:latin typeface="Cambria Math" panose="02040503050406030204" pitchFamily="18" charset="0"/>
                            </a:rPr>
                            <m:t>2</m:t>
                          </m:r>
                          <m:r>
                            <a:rPr lang="en-US" sz="1600" b="0" i="1" smtClean="0">
                              <a:solidFill>
                                <a:schemeClr val="tx1"/>
                              </a:solidFill>
                              <a:latin typeface="Cambria Math" panose="02040503050406030204" pitchFamily="18" charset="0"/>
                            </a:rPr>
                            <m:t>&gt;</m:t>
                          </m:r>
                        </m:sup>
                      </m:sSup>
                    </m:oMath>
                  </m:oMathPara>
                </a14:m>
                <a:endParaRPr lang="en-US" sz="1600" dirty="0">
                  <a:solidFill>
                    <a:schemeClr val="tx1"/>
                  </a:solidFill>
                </a:endParaRPr>
              </a:p>
            </p:txBody>
          </p:sp>
        </mc:Choice>
        <mc:Fallback xmlns="">
          <p:sp>
            <p:nvSpPr>
              <p:cNvPr id="86" name="Textfeld 85">
                <a:extLst>
                  <a:ext uri="{FF2B5EF4-FFF2-40B4-BE49-F238E27FC236}">
                    <a16:creationId xmlns:a16="http://schemas.microsoft.com/office/drawing/2014/main" id="{A4B9D955-8882-4498-A713-5709D9EBAE81}"/>
                  </a:ext>
                </a:extLst>
              </p:cNvPr>
              <p:cNvSpPr txBox="1">
                <a:spLocks noRot="1" noChangeAspect="1" noMove="1" noResize="1" noEditPoints="1" noAdjustHandles="1" noChangeArrowheads="1" noChangeShapeType="1" noTextEdit="1"/>
              </p:cNvSpPr>
              <p:nvPr/>
            </p:nvSpPr>
            <p:spPr>
              <a:xfrm>
                <a:off x="6466747" y="3069114"/>
                <a:ext cx="589108" cy="338554"/>
              </a:xfrm>
              <a:prstGeom prst="rect">
                <a:avLst/>
              </a:prstGeom>
              <a:blipFill>
                <a:blip r:embed="rId6"/>
                <a:stretch>
                  <a:fillRect/>
                </a:stretch>
              </a:blipFill>
            </p:spPr>
            <p:txBody>
              <a:bodyPr/>
              <a:lstStyle/>
              <a:p>
                <a:r>
                  <a:rPr lang="en-US">
                    <a:noFill/>
                  </a:rPr>
                  <a:t> </a:t>
                </a:r>
              </a:p>
            </p:txBody>
          </p:sp>
        </mc:Fallback>
      </mc:AlternateContent>
      <p:sp>
        <p:nvSpPr>
          <p:cNvPr id="87" name="Google Shape;2177;p91">
            <a:extLst>
              <a:ext uri="{FF2B5EF4-FFF2-40B4-BE49-F238E27FC236}">
                <a16:creationId xmlns:a16="http://schemas.microsoft.com/office/drawing/2014/main" id="{31A2DA32-F21F-4FC2-B0C0-4BC45153B9F4}"/>
              </a:ext>
            </a:extLst>
          </p:cNvPr>
          <p:cNvSpPr/>
          <p:nvPr/>
        </p:nvSpPr>
        <p:spPr>
          <a:xfrm>
            <a:off x="4876020" y="3807551"/>
            <a:ext cx="870892" cy="263218"/>
          </a:xfrm>
          <a:prstGeom prst="rect">
            <a:avLst/>
          </a:prstGeom>
          <a:ln>
            <a:headEnd type="none" w="sm" len="sm"/>
            <a:tailEnd type="none" w="sm" len="sm"/>
          </a:ln>
        </p:spPr>
        <p:style>
          <a:lnRef idx="2">
            <a:schemeClr val="accent3">
              <a:shade val="50000"/>
            </a:schemeClr>
          </a:lnRef>
          <a:fillRef idx="1">
            <a:schemeClr val="accent3"/>
          </a:fillRef>
          <a:effectRef idx="0">
            <a:schemeClr val="accent3"/>
          </a:effectRef>
          <a:fontRef idx="minor">
            <a:schemeClr val="lt1"/>
          </a:fontRef>
        </p:style>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0" u="none" strike="noStrike" cap="none" dirty="0">
                <a:solidFill>
                  <a:schemeClr val="lt1"/>
                </a:solidFill>
                <a:latin typeface="Arial"/>
                <a:ea typeface="Arial"/>
                <a:cs typeface="Arial"/>
                <a:sym typeface="Arial"/>
              </a:rPr>
              <a:t>softmax</a:t>
            </a:r>
            <a:endParaRPr sz="1200" dirty="0"/>
          </a:p>
        </p:txBody>
      </p:sp>
      <p:grpSp>
        <p:nvGrpSpPr>
          <p:cNvPr id="88" name="Google Shape;2054;p89">
            <a:extLst>
              <a:ext uri="{FF2B5EF4-FFF2-40B4-BE49-F238E27FC236}">
                <a16:creationId xmlns:a16="http://schemas.microsoft.com/office/drawing/2014/main" id="{BF8BAAEB-2F19-43AF-85E8-A0D71D93F101}"/>
              </a:ext>
            </a:extLst>
          </p:cNvPr>
          <p:cNvGrpSpPr/>
          <p:nvPr/>
        </p:nvGrpSpPr>
        <p:grpSpPr>
          <a:xfrm>
            <a:off x="4661125" y="4487147"/>
            <a:ext cx="1300682" cy="185812"/>
            <a:chOff x="9854100" y="2476375"/>
            <a:chExt cx="2184000" cy="312000"/>
          </a:xfrm>
        </p:grpSpPr>
        <p:sp>
          <p:nvSpPr>
            <p:cNvPr id="89" name="Google Shape;2055;p89">
              <a:extLst>
                <a:ext uri="{FF2B5EF4-FFF2-40B4-BE49-F238E27FC236}">
                  <a16:creationId xmlns:a16="http://schemas.microsoft.com/office/drawing/2014/main" id="{9E7B9460-19CD-42B8-A4C3-F6AFC0E06E1A}"/>
                </a:ext>
              </a:extLst>
            </p:cNvPr>
            <p:cNvSpPr/>
            <p:nvPr/>
          </p:nvSpPr>
          <p:spPr>
            <a:xfrm>
              <a:off x="11726100" y="2476375"/>
              <a:ext cx="312000" cy="312000"/>
            </a:xfrm>
            <a:prstGeom prst="rect">
              <a:avLst/>
            </a:prstGeom>
            <a:solidFill>
              <a:schemeClr val="bg1">
                <a:lumMod val="65000"/>
              </a:schemeClr>
            </a:solidFill>
            <a:ln>
              <a:solidFill>
                <a:schemeClr val="accent4"/>
              </a:solidFill>
              <a:headEnd type="none" w="sm" len="sm"/>
              <a:tailEnd type="none" w="sm" len="sm"/>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90" name="Google Shape;2056;p89">
              <a:extLst>
                <a:ext uri="{FF2B5EF4-FFF2-40B4-BE49-F238E27FC236}">
                  <a16:creationId xmlns:a16="http://schemas.microsoft.com/office/drawing/2014/main" id="{160CDD5A-094B-45E3-985D-EBF9E9109800}"/>
                </a:ext>
              </a:extLst>
            </p:cNvPr>
            <p:cNvSpPr/>
            <p:nvPr/>
          </p:nvSpPr>
          <p:spPr>
            <a:xfrm>
              <a:off x="11414100" y="2476375"/>
              <a:ext cx="312000" cy="312000"/>
            </a:xfrm>
            <a:prstGeom prst="rect">
              <a:avLst/>
            </a:prstGeom>
            <a:solidFill>
              <a:schemeClr val="bg1">
                <a:lumMod val="65000"/>
              </a:schemeClr>
            </a:solidFill>
            <a:ln>
              <a:solidFill>
                <a:schemeClr val="accent4"/>
              </a:solidFill>
              <a:headEnd type="none" w="sm" len="sm"/>
              <a:tailEnd type="none" w="sm" len="sm"/>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91" name="Google Shape;2057;p89">
              <a:extLst>
                <a:ext uri="{FF2B5EF4-FFF2-40B4-BE49-F238E27FC236}">
                  <a16:creationId xmlns:a16="http://schemas.microsoft.com/office/drawing/2014/main" id="{551B1DB9-B796-46A4-9A39-4978989220FB}"/>
                </a:ext>
              </a:extLst>
            </p:cNvPr>
            <p:cNvSpPr/>
            <p:nvPr/>
          </p:nvSpPr>
          <p:spPr>
            <a:xfrm>
              <a:off x="11102100" y="2476375"/>
              <a:ext cx="312000" cy="312000"/>
            </a:xfrm>
            <a:prstGeom prst="rect">
              <a:avLst/>
            </a:prstGeom>
            <a:solidFill>
              <a:schemeClr val="bg1">
                <a:lumMod val="65000"/>
              </a:schemeClr>
            </a:solidFill>
            <a:ln>
              <a:solidFill>
                <a:schemeClr val="accent4"/>
              </a:solidFill>
              <a:headEnd type="none" w="sm" len="sm"/>
              <a:tailEnd type="none" w="sm" len="sm"/>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92" name="Google Shape;2058;p89">
              <a:extLst>
                <a:ext uri="{FF2B5EF4-FFF2-40B4-BE49-F238E27FC236}">
                  <a16:creationId xmlns:a16="http://schemas.microsoft.com/office/drawing/2014/main" id="{760F4846-7A9D-46FD-8205-90A539320047}"/>
                </a:ext>
              </a:extLst>
            </p:cNvPr>
            <p:cNvSpPr/>
            <p:nvPr/>
          </p:nvSpPr>
          <p:spPr>
            <a:xfrm>
              <a:off x="10790100" y="2476375"/>
              <a:ext cx="312000" cy="312000"/>
            </a:xfrm>
            <a:prstGeom prst="rect">
              <a:avLst/>
            </a:prstGeom>
            <a:solidFill>
              <a:schemeClr val="bg1">
                <a:lumMod val="65000"/>
              </a:schemeClr>
            </a:solidFill>
            <a:ln>
              <a:solidFill>
                <a:schemeClr val="accent4"/>
              </a:solidFill>
              <a:headEnd type="none" w="sm" len="sm"/>
              <a:tailEnd type="none" w="sm" len="sm"/>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93" name="Google Shape;2059;p89">
              <a:extLst>
                <a:ext uri="{FF2B5EF4-FFF2-40B4-BE49-F238E27FC236}">
                  <a16:creationId xmlns:a16="http://schemas.microsoft.com/office/drawing/2014/main" id="{6189768C-1148-4296-9AA4-B74474AFA5C1}"/>
                </a:ext>
              </a:extLst>
            </p:cNvPr>
            <p:cNvSpPr/>
            <p:nvPr/>
          </p:nvSpPr>
          <p:spPr>
            <a:xfrm>
              <a:off x="10478100" y="2476375"/>
              <a:ext cx="312000" cy="312000"/>
            </a:xfrm>
            <a:prstGeom prst="rect">
              <a:avLst/>
            </a:prstGeom>
            <a:solidFill>
              <a:schemeClr val="bg1">
                <a:lumMod val="65000"/>
              </a:schemeClr>
            </a:solidFill>
            <a:ln>
              <a:solidFill>
                <a:schemeClr val="accent4"/>
              </a:solidFill>
              <a:headEnd type="none" w="sm" len="sm"/>
              <a:tailEnd type="none" w="sm" len="sm"/>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94" name="Google Shape;2060;p89">
              <a:extLst>
                <a:ext uri="{FF2B5EF4-FFF2-40B4-BE49-F238E27FC236}">
                  <a16:creationId xmlns:a16="http://schemas.microsoft.com/office/drawing/2014/main" id="{9E54C3D8-9529-41DE-BC37-C383042F479C}"/>
                </a:ext>
              </a:extLst>
            </p:cNvPr>
            <p:cNvSpPr/>
            <p:nvPr/>
          </p:nvSpPr>
          <p:spPr>
            <a:xfrm>
              <a:off x="10166100" y="2476375"/>
              <a:ext cx="312000" cy="312000"/>
            </a:xfrm>
            <a:prstGeom prst="rect">
              <a:avLst/>
            </a:prstGeom>
            <a:solidFill>
              <a:schemeClr val="bg1">
                <a:lumMod val="65000"/>
              </a:schemeClr>
            </a:solidFill>
            <a:ln>
              <a:solidFill>
                <a:schemeClr val="accent4"/>
              </a:solidFill>
              <a:headEnd type="none" w="sm" len="sm"/>
              <a:tailEnd type="none" w="sm" len="sm"/>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95" name="Google Shape;2061;p89">
              <a:extLst>
                <a:ext uri="{FF2B5EF4-FFF2-40B4-BE49-F238E27FC236}">
                  <a16:creationId xmlns:a16="http://schemas.microsoft.com/office/drawing/2014/main" id="{13493FC8-B735-4969-B20D-FAB5EEF60FBE}"/>
                </a:ext>
              </a:extLst>
            </p:cNvPr>
            <p:cNvSpPr/>
            <p:nvPr/>
          </p:nvSpPr>
          <p:spPr>
            <a:xfrm>
              <a:off x="9854100" y="2476375"/>
              <a:ext cx="312000" cy="312000"/>
            </a:xfrm>
            <a:prstGeom prst="rect">
              <a:avLst/>
            </a:prstGeom>
            <a:ln>
              <a:solidFill>
                <a:schemeClr val="accent4"/>
              </a:solidFill>
              <a:headEnd type="none" w="sm" len="sm"/>
              <a:tailEnd type="none" w="sm" len="sm"/>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grpSp>
      <mc:AlternateContent xmlns:mc="http://schemas.openxmlformats.org/markup-compatibility/2006" xmlns:a14="http://schemas.microsoft.com/office/drawing/2010/main">
        <mc:Choice Requires="a14">
          <p:sp>
            <p:nvSpPr>
              <p:cNvPr id="102" name="Textfeld 101">
                <a:extLst>
                  <a:ext uri="{FF2B5EF4-FFF2-40B4-BE49-F238E27FC236}">
                    <a16:creationId xmlns:a16="http://schemas.microsoft.com/office/drawing/2014/main" id="{D499DFE2-6088-4983-8C85-197F2482E0CE}"/>
                  </a:ext>
                </a:extLst>
              </p:cNvPr>
              <p:cNvSpPr txBox="1"/>
              <p:nvPr/>
            </p:nvSpPr>
            <p:spPr>
              <a:xfrm>
                <a:off x="6466747" y="4356500"/>
                <a:ext cx="589108"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1600" b="0" i="1" smtClean="0">
                              <a:solidFill>
                                <a:schemeClr val="tx1"/>
                              </a:solidFill>
                              <a:latin typeface="Cambria Math" panose="02040503050406030204" pitchFamily="18" charset="0"/>
                            </a:rPr>
                          </m:ctrlPr>
                        </m:sSupPr>
                        <m:e>
                          <m:r>
                            <a:rPr lang="en-US" sz="1600" b="1" i="1" smtClean="0">
                              <a:solidFill>
                                <a:schemeClr val="tx1"/>
                              </a:solidFill>
                              <a:latin typeface="Cambria Math" panose="02040503050406030204" pitchFamily="18" charset="0"/>
                            </a:rPr>
                            <m:t>𝒘</m:t>
                          </m:r>
                        </m:e>
                        <m:sup>
                          <m:r>
                            <a:rPr lang="en-US" sz="1600" b="0" i="1" smtClean="0">
                              <a:solidFill>
                                <a:schemeClr val="tx1"/>
                              </a:solidFill>
                              <a:latin typeface="Cambria Math" panose="02040503050406030204" pitchFamily="18" charset="0"/>
                            </a:rPr>
                            <m:t>&lt;</m:t>
                          </m:r>
                          <m:r>
                            <a:rPr lang="en-US" sz="1600" b="0" i="1" smtClean="0">
                              <a:solidFill>
                                <a:schemeClr val="tx1"/>
                              </a:solidFill>
                              <a:latin typeface="Cambria Math" panose="02040503050406030204" pitchFamily="18" charset="0"/>
                            </a:rPr>
                            <m:t>2</m:t>
                          </m:r>
                          <m:r>
                            <a:rPr lang="en-US" sz="1600" b="0" i="1" smtClean="0">
                              <a:solidFill>
                                <a:schemeClr val="tx1"/>
                              </a:solidFill>
                              <a:latin typeface="Cambria Math" panose="02040503050406030204" pitchFamily="18" charset="0"/>
                            </a:rPr>
                            <m:t>&gt;</m:t>
                          </m:r>
                        </m:sup>
                      </m:sSup>
                    </m:oMath>
                  </m:oMathPara>
                </a14:m>
                <a:endParaRPr lang="en-US" sz="1600" dirty="0">
                  <a:solidFill>
                    <a:schemeClr val="tx1"/>
                  </a:solidFill>
                </a:endParaRPr>
              </a:p>
            </p:txBody>
          </p:sp>
        </mc:Choice>
        <mc:Fallback xmlns="">
          <p:sp>
            <p:nvSpPr>
              <p:cNvPr id="102" name="Textfeld 101">
                <a:extLst>
                  <a:ext uri="{FF2B5EF4-FFF2-40B4-BE49-F238E27FC236}">
                    <a16:creationId xmlns:a16="http://schemas.microsoft.com/office/drawing/2014/main" id="{D499DFE2-6088-4983-8C85-197F2482E0CE}"/>
                  </a:ext>
                </a:extLst>
              </p:cNvPr>
              <p:cNvSpPr txBox="1">
                <a:spLocks noRot="1" noChangeAspect="1" noMove="1" noResize="1" noEditPoints="1" noAdjustHandles="1" noChangeArrowheads="1" noChangeShapeType="1" noTextEdit="1"/>
              </p:cNvSpPr>
              <p:nvPr/>
            </p:nvSpPr>
            <p:spPr>
              <a:xfrm>
                <a:off x="6466747" y="4356500"/>
                <a:ext cx="589108" cy="338554"/>
              </a:xfrm>
              <a:prstGeom prst="rect">
                <a:avLst/>
              </a:prstGeom>
              <a:blipFill>
                <a:blip r:embed="rId7"/>
                <a:stretch>
                  <a:fillRect r="-3125"/>
                </a:stretch>
              </a:blipFill>
            </p:spPr>
            <p:txBody>
              <a:bodyPr/>
              <a:lstStyle/>
              <a:p>
                <a:r>
                  <a:rPr lang="en-US">
                    <a:noFill/>
                  </a:rPr>
                  <a:t> </a:t>
                </a:r>
              </a:p>
            </p:txBody>
          </p:sp>
        </mc:Fallback>
      </mc:AlternateContent>
      <p:sp>
        <p:nvSpPr>
          <p:cNvPr id="132" name="Google Shape;2055;p89">
            <a:extLst>
              <a:ext uri="{FF2B5EF4-FFF2-40B4-BE49-F238E27FC236}">
                <a16:creationId xmlns:a16="http://schemas.microsoft.com/office/drawing/2014/main" id="{706411D1-2F5C-4C74-837E-00B1D7F60BA0}"/>
              </a:ext>
            </a:extLst>
          </p:cNvPr>
          <p:cNvSpPr/>
          <p:nvPr/>
        </p:nvSpPr>
        <p:spPr>
          <a:xfrm>
            <a:off x="6237570" y="3163490"/>
            <a:ext cx="185812" cy="185812"/>
          </a:xfrm>
          <a:prstGeom prst="rect">
            <a:avLst/>
          </a:prstGeom>
          <a:solidFill>
            <a:schemeClr val="bg1">
              <a:lumMod val="65000"/>
            </a:schemeClr>
          </a:solid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5"/>
              </a:solidFill>
            </a:endParaRPr>
          </a:p>
        </p:txBody>
      </p:sp>
      <p:sp>
        <p:nvSpPr>
          <p:cNvPr id="133" name="Google Shape;2055;p89">
            <a:extLst>
              <a:ext uri="{FF2B5EF4-FFF2-40B4-BE49-F238E27FC236}">
                <a16:creationId xmlns:a16="http://schemas.microsoft.com/office/drawing/2014/main" id="{E97D527E-BC72-4CEF-BBCF-5167502459E7}"/>
              </a:ext>
            </a:extLst>
          </p:cNvPr>
          <p:cNvSpPr/>
          <p:nvPr/>
        </p:nvSpPr>
        <p:spPr>
          <a:xfrm>
            <a:off x="6002218" y="3144046"/>
            <a:ext cx="185812" cy="185812"/>
          </a:xfrm>
          <a:prstGeom prst="rect">
            <a:avLst/>
          </a:prstGeom>
          <a:noFill/>
          <a:ln>
            <a:noFill/>
          </a:ln>
        </p:spPr>
        <p:style>
          <a:lnRef idx="0">
            <a:scrgbClr r="0" g="0" b="0"/>
          </a:lnRef>
          <a:fillRef idx="0">
            <a:scrgbClr r="0" g="0" b="0"/>
          </a:fillRef>
          <a:effectRef idx="0">
            <a:scrgbClr r="0" g="0" b="0"/>
          </a:effectRef>
          <a:fontRef idx="minor">
            <a:schemeClr val="dk1"/>
          </a:fontRef>
        </p:style>
        <p:txBody>
          <a:bodyPr spcFirstLastPara="1" wrap="square" lIns="91425" tIns="91425" rIns="91425" bIns="91425" anchor="ctr" anchorCtr="0">
            <a:noAutofit/>
          </a:bodyPr>
          <a:lstStyle/>
          <a:p>
            <a:pPr marL="0" lvl="0" indent="0" algn="ctr" rtl="0">
              <a:spcBef>
                <a:spcPts val="0"/>
              </a:spcBef>
              <a:spcAft>
                <a:spcPts val="0"/>
              </a:spcAft>
              <a:buNone/>
            </a:pPr>
            <a:r>
              <a:rPr lang="en-US" sz="1000" dirty="0"/>
              <a:t>…</a:t>
            </a:r>
            <a:endParaRPr sz="1000" dirty="0"/>
          </a:p>
        </p:txBody>
      </p:sp>
      <p:sp>
        <p:nvSpPr>
          <p:cNvPr id="134" name="Google Shape;2055;p89">
            <a:extLst>
              <a:ext uri="{FF2B5EF4-FFF2-40B4-BE49-F238E27FC236}">
                <a16:creationId xmlns:a16="http://schemas.microsoft.com/office/drawing/2014/main" id="{B686938D-E99E-40C2-8F57-128DE3C94F42}"/>
              </a:ext>
            </a:extLst>
          </p:cNvPr>
          <p:cNvSpPr/>
          <p:nvPr/>
        </p:nvSpPr>
        <p:spPr>
          <a:xfrm>
            <a:off x="6237570" y="4483253"/>
            <a:ext cx="185812" cy="185812"/>
          </a:xfrm>
          <a:prstGeom prst="rect">
            <a:avLst/>
          </a:prstGeom>
          <a:solidFill>
            <a:schemeClr val="bg1">
              <a:lumMod val="65000"/>
            </a:schemeClr>
          </a:solidFill>
          <a:ln>
            <a:solidFill>
              <a:schemeClr val="accent4"/>
            </a:solidFill>
            <a:headEnd type="none" w="sm" len="sm"/>
            <a:tailEnd type="none" w="sm" len="sm"/>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2055;p89">
            <a:extLst>
              <a:ext uri="{FF2B5EF4-FFF2-40B4-BE49-F238E27FC236}">
                <a16:creationId xmlns:a16="http://schemas.microsoft.com/office/drawing/2014/main" id="{8FCDB08B-2D88-4482-B7E4-598421B2C0BE}"/>
              </a:ext>
            </a:extLst>
          </p:cNvPr>
          <p:cNvSpPr/>
          <p:nvPr/>
        </p:nvSpPr>
        <p:spPr>
          <a:xfrm>
            <a:off x="6002218" y="4463810"/>
            <a:ext cx="185812" cy="185812"/>
          </a:xfrm>
          <a:prstGeom prst="rect">
            <a:avLst/>
          </a:prstGeom>
          <a:noFill/>
          <a:ln>
            <a:noFill/>
          </a:ln>
        </p:spPr>
        <p:style>
          <a:lnRef idx="0">
            <a:scrgbClr r="0" g="0" b="0"/>
          </a:lnRef>
          <a:fillRef idx="0">
            <a:scrgbClr r="0" g="0" b="0"/>
          </a:fillRef>
          <a:effectRef idx="0">
            <a:scrgbClr r="0" g="0" b="0"/>
          </a:effectRef>
          <a:fontRef idx="minor">
            <a:schemeClr val="dk1"/>
          </a:fontRef>
        </p:style>
        <p:txBody>
          <a:bodyPr spcFirstLastPara="1" wrap="square" lIns="91425" tIns="91425" rIns="91425" bIns="91425" anchor="ctr" anchorCtr="0">
            <a:noAutofit/>
          </a:bodyPr>
          <a:lstStyle/>
          <a:p>
            <a:pPr marL="0" lvl="0" indent="0" algn="ctr" rtl="0">
              <a:spcBef>
                <a:spcPts val="0"/>
              </a:spcBef>
              <a:spcAft>
                <a:spcPts val="0"/>
              </a:spcAft>
              <a:buNone/>
            </a:pPr>
            <a:r>
              <a:rPr lang="en-US" sz="1000" dirty="0"/>
              <a:t>…</a:t>
            </a:r>
            <a:endParaRPr sz="1000" dirty="0"/>
          </a:p>
        </p:txBody>
      </p:sp>
      <p:sp>
        <p:nvSpPr>
          <p:cNvPr id="270" name="Textfeld 269">
            <a:extLst>
              <a:ext uri="{FF2B5EF4-FFF2-40B4-BE49-F238E27FC236}">
                <a16:creationId xmlns:a16="http://schemas.microsoft.com/office/drawing/2014/main" id="{13CE34D5-B284-4CCC-A08D-3B2AEE876695}"/>
              </a:ext>
            </a:extLst>
          </p:cNvPr>
          <p:cNvSpPr txBox="1"/>
          <p:nvPr/>
        </p:nvSpPr>
        <p:spPr>
          <a:xfrm>
            <a:off x="3766432" y="2016401"/>
            <a:ext cx="989182" cy="369332"/>
          </a:xfrm>
          <a:prstGeom prst="rect">
            <a:avLst/>
          </a:prstGeom>
          <a:noFill/>
          <a:ln w="28575">
            <a:noFill/>
            <a:prstDash val="sysDash"/>
          </a:ln>
        </p:spPr>
        <p:txBody>
          <a:bodyPr wrap="square" rtlCol="0">
            <a:spAutoFit/>
          </a:bodyPr>
          <a:lstStyle/>
          <a:p>
            <a:pPr algn="ctr"/>
            <a:r>
              <a:rPr lang="en-US" sz="1800" i="1">
                <a:solidFill>
                  <a:schemeClr val="tx1"/>
                </a:solidFill>
              </a:rPr>
              <a:t>Step 2</a:t>
            </a:r>
            <a:endParaRPr lang="en-US" sz="1800" i="1" dirty="0">
              <a:solidFill>
                <a:schemeClr val="tx1"/>
              </a:solidFill>
            </a:endParaRPr>
          </a:p>
        </p:txBody>
      </p:sp>
      <p:sp>
        <p:nvSpPr>
          <p:cNvPr id="271" name="Textfeld 270">
            <a:extLst>
              <a:ext uri="{FF2B5EF4-FFF2-40B4-BE49-F238E27FC236}">
                <a16:creationId xmlns:a16="http://schemas.microsoft.com/office/drawing/2014/main" id="{480E5C04-A996-483B-8FE7-8FFED542B0A9}"/>
              </a:ext>
            </a:extLst>
          </p:cNvPr>
          <p:cNvSpPr txBox="1"/>
          <p:nvPr/>
        </p:nvSpPr>
        <p:spPr>
          <a:xfrm>
            <a:off x="7027811" y="2012102"/>
            <a:ext cx="989182" cy="369332"/>
          </a:xfrm>
          <a:prstGeom prst="rect">
            <a:avLst/>
          </a:prstGeom>
          <a:noFill/>
          <a:ln w="28575">
            <a:noFill/>
            <a:prstDash val="sysDash"/>
          </a:ln>
        </p:spPr>
        <p:txBody>
          <a:bodyPr wrap="square" rtlCol="0">
            <a:spAutoFit/>
          </a:bodyPr>
          <a:lstStyle/>
          <a:p>
            <a:pPr algn="ctr"/>
            <a:r>
              <a:rPr lang="en-US" sz="1800" i="1" dirty="0">
                <a:solidFill>
                  <a:schemeClr val="tx1"/>
                </a:solidFill>
              </a:rPr>
              <a:t>Step 3</a:t>
            </a:r>
          </a:p>
        </p:txBody>
      </p:sp>
      <p:sp>
        <p:nvSpPr>
          <p:cNvPr id="140" name="Google Shape;2177;p91">
            <a:extLst>
              <a:ext uri="{FF2B5EF4-FFF2-40B4-BE49-F238E27FC236}">
                <a16:creationId xmlns:a16="http://schemas.microsoft.com/office/drawing/2014/main" id="{A9C0B835-15A2-4B37-9109-CF7A5E0F9AB6}"/>
              </a:ext>
            </a:extLst>
          </p:cNvPr>
          <p:cNvSpPr/>
          <p:nvPr/>
        </p:nvSpPr>
        <p:spPr>
          <a:xfrm>
            <a:off x="7827153" y="3636857"/>
            <a:ext cx="1177715" cy="348623"/>
          </a:xfrm>
          <a:prstGeom prst="rect">
            <a:avLst/>
          </a:prstGeom>
          <a:ln>
            <a:headEnd type="none" w="sm" len="sm"/>
            <a:tailEnd type="none" w="sm" len="sm"/>
          </a:ln>
        </p:spPr>
        <p:style>
          <a:lnRef idx="2">
            <a:schemeClr val="accent3">
              <a:shade val="50000"/>
            </a:schemeClr>
          </a:lnRef>
          <a:fillRef idx="1">
            <a:schemeClr val="accent3"/>
          </a:fillRef>
          <a:effectRef idx="0">
            <a:schemeClr val="accent3"/>
          </a:effectRef>
          <a:fontRef idx="minor">
            <a:schemeClr val="lt1"/>
          </a:fontRef>
        </p:style>
        <p:txBody>
          <a:bodyPr spcFirstLastPara="1" wrap="square" lIns="91425" tIns="45700" rIns="91425" bIns="45700" anchor="ctr" anchorCtr="0">
            <a:noAutofit/>
          </a:bodyPr>
          <a:lstStyle/>
          <a:p>
            <a:pPr lvl="0" algn="ctr"/>
            <a:r>
              <a:rPr lang="en-US" sz="1200" dirty="0">
                <a:ea typeface="Arial"/>
                <a:cs typeface="Arial"/>
              </a:rPr>
              <a:t>Multiply</a:t>
            </a:r>
            <a:endParaRPr lang="en-US" sz="1200" dirty="0"/>
          </a:p>
        </p:txBody>
      </p:sp>
      <p:sp>
        <p:nvSpPr>
          <p:cNvPr id="141" name="Google Shape;2177;p91">
            <a:extLst>
              <a:ext uri="{FF2B5EF4-FFF2-40B4-BE49-F238E27FC236}">
                <a16:creationId xmlns:a16="http://schemas.microsoft.com/office/drawing/2014/main" id="{C61BF88B-6C21-47D4-B82E-3198DF2A236C}"/>
              </a:ext>
            </a:extLst>
          </p:cNvPr>
          <p:cNvSpPr/>
          <p:nvPr/>
        </p:nvSpPr>
        <p:spPr>
          <a:xfrm>
            <a:off x="9259136" y="3622295"/>
            <a:ext cx="1177715" cy="361025"/>
          </a:xfrm>
          <a:prstGeom prst="rect">
            <a:avLst/>
          </a:prstGeom>
          <a:ln>
            <a:headEnd type="none" w="sm" len="sm"/>
            <a:tailEnd type="none" w="sm" len="sm"/>
          </a:ln>
        </p:spPr>
        <p:style>
          <a:lnRef idx="2">
            <a:schemeClr val="accent3">
              <a:shade val="50000"/>
            </a:schemeClr>
          </a:lnRef>
          <a:fillRef idx="1">
            <a:schemeClr val="accent3"/>
          </a:fillRef>
          <a:effectRef idx="0">
            <a:schemeClr val="accent3"/>
          </a:effectRef>
          <a:fontRef idx="minor">
            <a:schemeClr val="lt1"/>
          </a:fontRef>
        </p:style>
        <p:txBody>
          <a:bodyPr spcFirstLastPara="1" wrap="square" lIns="91425" tIns="45700" rIns="91425" bIns="45700" anchor="ctr" anchorCtr="0">
            <a:noAutofit/>
          </a:bodyPr>
          <a:lstStyle/>
          <a:p>
            <a:pPr algn="ctr"/>
            <a:r>
              <a:rPr lang="en-US" sz="1200" dirty="0">
                <a:ea typeface="Arial"/>
                <a:cs typeface="Arial"/>
              </a:rPr>
              <a:t>Multiply</a:t>
            </a:r>
            <a:endParaRPr lang="en-US" sz="1200" dirty="0"/>
          </a:p>
        </p:txBody>
      </p:sp>
      <p:sp>
        <p:nvSpPr>
          <p:cNvPr id="164" name="Google Shape;2055;p89">
            <a:extLst>
              <a:ext uri="{FF2B5EF4-FFF2-40B4-BE49-F238E27FC236}">
                <a16:creationId xmlns:a16="http://schemas.microsoft.com/office/drawing/2014/main" id="{DC37C457-764E-4E3E-9336-569C2257C409}"/>
              </a:ext>
            </a:extLst>
          </p:cNvPr>
          <p:cNvSpPr/>
          <p:nvPr/>
        </p:nvSpPr>
        <p:spPr>
          <a:xfrm>
            <a:off x="10565118" y="3875671"/>
            <a:ext cx="185812" cy="185812"/>
          </a:xfrm>
          <a:prstGeom prst="rect">
            <a:avLst/>
          </a:prstGeom>
          <a:noFill/>
          <a:ln>
            <a:noFill/>
          </a:ln>
        </p:spPr>
        <p:style>
          <a:lnRef idx="0">
            <a:scrgbClr r="0" g="0" b="0"/>
          </a:lnRef>
          <a:fillRef idx="0">
            <a:scrgbClr r="0" g="0" b="0"/>
          </a:fillRef>
          <a:effectRef idx="0">
            <a:scrgbClr r="0" g="0" b="0"/>
          </a:effectRef>
          <a:fontRef idx="minor">
            <a:schemeClr val="dk1"/>
          </a:fontRef>
        </p:style>
        <p:txBody>
          <a:bodyPr spcFirstLastPara="1" wrap="square" lIns="91425" tIns="91425" rIns="91425" bIns="91425" anchor="ctr" anchorCtr="0">
            <a:noAutofit/>
          </a:bodyPr>
          <a:lstStyle/>
          <a:p>
            <a:pPr marL="0" lvl="0" indent="0" algn="ctr" rtl="0">
              <a:spcBef>
                <a:spcPts val="0"/>
              </a:spcBef>
              <a:spcAft>
                <a:spcPts val="0"/>
              </a:spcAft>
              <a:buNone/>
            </a:pPr>
            <a:r>
              <a:rPr lang="en-US" sz="1000" dirty="0"/>
              <a:t>…</a:t>
            </a:r>
            <a:endParaRPr sz="1000" dirty="0"/>
          </a:p>
        </p:txBody>
      </p:sp>
      <p:sp>
        <p:nvSpPr>
          <p:cNvPr id="165" name="Google Shape;2177;p91">
            <a:extLst>
              <a:ext uri="{FF2B5EF4-FFF2-40B4-BE49-F238E27FC236}">
                <a16:creationId xmlns:a16="http://schemas.microsoft.com/office/drawing/2014/main" id="{DFAFAF29-D914-4EB7-AB6C-CBA59E577108}"/>
              </a:ext>
            </a:extLst>
          </p:cNvPr>
          <p:cNvSpPr/>
          <p:nvPr/>
        </p:nvSpPr>
        <p:spPr>
          <a:xfrm>
            <a:off x="7819222" y="2996175"/>
            <a:ext cx="1177715" cy="322425"/>
          </a:xfrm>
          <a:prstGeom prst="rect">
            <a:avLst/>
          </a:prstGeom>
          <a:ln>
            <a:headEnd type="none" w="sm" len="sm"/>
            <a:tailEnd type="none" w="sm" len="sm"/>
          </a:ln>
        </p:spPr>
        <p:style>
          <a:lnRef idx="2">
            <a:schemeClr val="accent3">
              <a:shade val="50000"/>
            </a:schemeClr>
          </a:lnRef>
          <a:fillRef idx="1">
            <a:schemeClr val="accent3"/>
          </a:fillRef>
          <a:effectRef idx="0">
            <a:schemeClr val="accent3"/>
          </a:effectRef>
          <a:fontRef idx="minor">
            <a:schemeClr val="lt1"/>
          </a:fontRef>
        </p:style>
        <p:txBody>
          <a:bodyPr spcFirstLastPara="1" wrap="square" lIns="91425" tIns="45700" rIns="91425" bIns="45700" anchor="ctr" anchorCtr="0">
            <a:noAutofit/>
          </a:bodyPr>
          <a:lstStyle/>
          <a:p>
            <a:pPr lvl="0" algn="ctr"/>
            <a:r>
              <a:rPr lang="en-US" sz="1200" dirty="0">
                <a:ea typeface="Arial"/>
                <a:cs typeface="Arial"/>
              </a:rPr>
              <a:t>Add</a:t>
            </a:r>
            <a:endParaRPr lang="en-US" sz="1200" dirty="0"/>
          </a:p>
        </p:txBody>
      </p:sp>
      <p:sp>
        <p:nvSpPr>
          <p:cNvPr id="167" name="Google Shape;1993;p89">
            <a:extLst>
              <a:ext uri="{FF2B5EF4-FFF2-40B4-BE49-F238E27FC236}">
                <a16:creationId xmlns:a16="http://schemas.microsoft.com/office/drawing/2014/main" id="{91070E39-CEBB-4DBA-AB6F-323565058BE1}"/>
              </a:ext>
            </a:extLst>
          </p:cNvPr>
          <p:cNvSpPr txBox="1"/>
          <p:nvPr/>
        </p:nvSpPr>
        <p:spPr>
          <a:xfrm>
            <a:off x="5885865" y="5189177"/>
            <a:ext cx="1402032" cy="51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dirty="0">
                <a:solidFill>
                  <a:srgbClr val="000000"/>
                </a:solidFill>
                <a:latin typeface="Arial"/>
                <a:ea typeface="Arial"/>
                <a:cs typeface="Arial"/>
                <a:sym typeface="Arial"/>
              </a:rPr>
              <a:t>…</a:t>
            </a:r>
            <a:endParaRPr sz="2400" b="0" i="0" u="none" strike="noStrike" cap="none" dirty="0">
              <a:solidFill>
                <a:srgbClr val="000000"/>
              </a:solidFill>
              <a:latin typeface="Arial"/>
              <a:ea typeface="Arial"/>
              <a:cs typeface="Arial"/>
              <a:sym typeface="Arial"/>
            </a:endParaRPr>
          </a:p>
        </p:txBody>
      </p:sp>
      <p:cxnSp>
        <p:nvCxnSpPr>
          <p:cNvPr id="13" name="Verbinder: gewinkelt 12">
            <a:extLst>
              <a:ext uri="{FF2B5EF4-FFF2-40B4-BE49-F238E27FC236}">
                <a16:creationId xmlns:a16="http://schemas.microsoft.com/office/drawing/2014/main" id="{357A8BE4-8A1C-45A2-9413-5C26F6F736CE}"/>
              </a:ext>
            </a:extLst>
          </p:cNvPr>
          <p:cNvCxnSpPr>
            <a:cxnSpLocks/>
            <a:stCxn id="2001" idx="3"/>
          </p:cNvCxnSpPr>
          <p:nvPr/>
        </p:nvCxnSpPr>
        <p:spPr>
          <a:xfrm flipV="1">
            <a:off x="1714803" y="4172956"/>
            <a:ext cx="563514" cy="1297030"/>
          </a:xfrm>
          <a:prstGeom prst="bentConnector2">
            <a:avLst/>
          </a:prstGeom>
          <a:ln w="28575">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9" name="Verbinder: gewinkelt 168">
            <a:extLst>
              <a:ext uri="{FF2B5EF4-FFF2-40B4-BE49-F238E27FC236}">
                <a16:creationId xmlns:a16="http://schemas.microsoft.com/office/drawing/2014/main" id="{49BFFB0F-F1C7-4B71-857A-5F10493EEFB7}"/>
              </a:ext>
            </a:extLst>
          </p:cNvPr>
          <p:cNvCxnSpPr>
            <a:cxnSpLocks/>
            <a:stCxn id="2002" idx="1"/>
          </p:cNvCxnSpPr>
          <p:nvPr/>
        </p:nvCxnSpPr>
        <p:spPr>
          <a:xfrm rot="10800000">
            <a:off x="2399204" y="4200070"/>
            <a:ext cx="316588" cy="1269916"/>
          </a:xfrm>
          <a:prstGeom prst="bentConnector2">
            <a:avLst/>
          </a:prstGeom>
          <a:ln w="28575">
            <a:solidFill>
              <a:schemeClr val="bg1">
                <a:lumMod val="7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70" name="Google Shape;2055;p89">
            <a:extLst>
              <a:ext uri="{FF2B5EF4-FFF2-40B4-BE49-F238E27FC236}">
                <a16:creationId xmlns:a16="http://schemas.microsoft.com/office/drawing/2014/main" id="{4B70E375-C03B-4207-A2BB-F8F27677DAE5}"/>
              </a:ext>
            </a:extLst>
          </p:cNvPr>
          <p:cNvSpPr/>
          <p:nvPr/>
        </p:nvSpPr>
        <p:spPr>
          <a:xfrm>
            <a:off x="3078329" y="3440561"/>
            <a:ext cx="185812" cy="185812"/>
          </a:xfrm>
          <a:prstGeom prst="rect">
            <a:avLst/>
          </a:prstGeom>
          <a:noFill/>
          <a:ln>
            <a:noFill/>
          </a:ln>
        </p:spPr>
        <p:style>
          <a:lnRef idx="0">
            <a:scrgbClr r="0" g="0" b="0"/>
          </a:lnRef>
          <a:fillRef idx="0">
            <a:scrgbClr r="0" g="0" b="0"/>
          </a:fillRef>
          <a:effectRef idx="0">
            <a:scrgbClr r="0" g="0" b="0"/>
          </a:effectRef>
          <a:fontRef idx="minor">
            <a:schemeClr val="dk1"/>
          </a:fontRef>
        </p:style>
        <p:txBody>
          <a:bodyPr spcFirstLastPara="1" wrap="square" lIns="91425" tIns="91425" rIns="91425" bIns="91425" anchor="ctr" anchorCtr="0">
            <a:noAutofit/>
          </a:bodyPr>
          <a:lstStyle/>
          <a:p>
            <a:pPr marL="0" lvl="0" indent="0" algn="ctr" rtl="0">
              <a:spcBef>
                <a:spcPts val="0"/>
              </a:spcBef>
              <a:spcAft>
                <a:spcPts val="0"/>
              </a:spcAft>
              <a:buNone/>
            </a:pPr>
            <a:r>
              <a:rPr lang="en-US" sz="1000" dirty="0"/>
              <a:t>…</a:t>
            </a:r>
            <a:endParaRPr sz="1000" dirty="0"/>
          </a:p>
        </p:txBody>
      </p:sp>
      <p:cxnSp>
        <p:nvCxnSpPr>
          <p:cNvPr id="172" name="Verbinder: gewinkelt 171">
            <a:extLst>
              <a:ext uri="{FF2B5EF4-FFF2-40B4-BE49-F238E27FC236}">
                <a16:creationId xmlns:a16="http://schemas.microsoft.com/office/drawing/2014/main" id="{C582F34B-2922-4470-99D3-B00F437FB3D7}"/>
              </a:ext>
            </a:extLst>
          </p:cNvPr>
          <p:cNvCxnSpPr>
            <a:cxnSpLocks/>
            <a:endCxn id="2061" idx="0"/>
          </p:cNvCxnSpPr>
          <p:nvPr/>
        </p:nvCxnSpPr>
        <p:spPr>
          <a:xfrm rot="5400000" flipH="1" flipV="1">
            <a:off x="3287264" y="2158491"/>
            <a:ext cx="461768" cy="2471766"/>
          </a:xfrm>
          <a:prstGeom prst="bentConnector3">
            <a:avLst>
              <a:gd name="adj1" fmla="val 190475"/>
            </a:avLst>
          </a:prstGeom>
          <a:ln w="28575">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3" name="Google Shape;2055;p89">
            <a:extLst>
              <a:ext uri="{FF2B5EF4-FFF2-40B4-BE49-F238E27FC236}">
                <a16:creationId xmlns:a16="http://schemas.microsoft.com/office/drawing/2014/main" id="{C7F2C067-52CF-4BD8-8296-99E194B9A1D9}"/>
              </a:ext>
            </a:extLst>
          </p:cNvPr>
          <p:cNvSpPr/>
          <p:nvPr/>
        </p:nvSpPr>
        <p:spPr>
          <a:xfrm>
            <a:off x="2173431" y="2813169"/>
            <a:ext cx="185812" cy="185812"/>
          </a:xfrm>
          <a:prstGeom prst="rect">
            <a:avLst/>
          </a:prstGeom>
          <a:noFill/>
          <a:ln w="2857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5"/>
              </a:solidFill>
            </a:endParaRPr>
          </a:p>
        </p:txBody>
      </p:sp>
      <p:sp>
        <p:nvSpPr>
          <p:cNvPr id="174" name="Google Shape;2055;p89">
            <a:extLst>
              <a:ext uri="{FF2B5EF4-FFF2-40B4-BE49-F238E27FC236}">
                <a16:creationId xmlns:a16="http://schemas.microsoft.com/office/drawing/2014/main" id="{041816C4-4C63-49B5-B05C-4AA11CC20DA1}"/>
              </a:ext>
            </a:extLst>
          </p:cNvPr>
          <p:cNvSpPr/>
          <p:nvPr/>
        </p:nvSpPr>
        <p:spPr>
          <a:xfrm>
            <a:off x="2297397" y="2801133"/>
            <a:ext cx="185812" cy="185812"/>
          </a:xfrm>
          <a:prstGeom prst="rect">
            <a:avLst/>
          </a:prstGeom>
          <a:noFill/>
          <a:ln w="2857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5"/>
              </a:solidFill>
            </a:endParaRPr>
          </a:p>
        </p:txBody>
      </p:sp>
      <p:cxnSp>
        <p:nvCxnSpPr>
          <p:cNvPr id="176" name="Verbinder: gewinkelt 175">
            <a:extLst>
              <a:ext uri="{FF2B5EF4-FFF2-40B4-BE49-F238E27FC236}">
                <a16:creationId xmlns:a16="http://schemas.microsoft.com/office/drawing/2014/main" id="{DEE92D73-7F57-4406-B635-A4A22A1DEEAA}"/>
              </a:ext>
            </a:extLst>
          </p:cNvPr>
          <p:cNvCxnSpPr>
            <a:cxnSpLocks/>
          </p:cNvCxnSpPr>
          <p:nvPr/>
        </p:nvCxnSpPr>
        <p:spPr>
          <a:xfrm rot="5400000" flipH="1" flipV="1">
            <a:off x="3432963" y="2138280"/>
            <a:ext cx="471159" cy="2521581"/>
          </a:xfrm>
          <a:prstGeom prst="bentConnector3">
            <a:avLst>
              <a:gd name="adj1" fmla="val 148519"/>
            </a:avLst>
          </a:prstGeom>
          <a:ln w="28575">
            <a:solidFill>
              <a:schemeClr val="bg1">
                <a:lumMod val="7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77" name="Google Shape;2041;p89">
            <a:extLst>
              <a:ext uri="{FF2B5EF4-FFF2-40B4-BE49-F238E27FC236}">
                <a16:creationId xmlns:a16="http://schemas.microsoft.com/office/drawing/2014/main" id="{8161FFA8-67B5-4143-8770-CB78A53F56B9}"/>
              </a:ext>
            </a:extLst>
          </p:cNvPr>
          <p:cNvCxnSpPr>
            <a:cxnSpLocks/>
            <a:stCxn id="2061" idx="2"/>
            <a:endCxn id="87" idx="0"/>
          </p:cNvCxnSpPr>
          <p:nvPr/>
        </p:nvCxnSpPr>
        <p:spPr>
          <a:xfrm>
            <a:off x="4754031" y="3349302"/>
            <a:ext cx="557435" cy="458249"/>
          </a:xfrm>
          <a:prstGeom prst="straightConnector1">
            <a:avLst/>
          </a:prstGeom>
          <a:noFill/>
          <a:ln w="28575" cap="flat" cmpd="sng">
            <a:solidFill>
              <a:schemeClr val="accent1">
                <a:lumMod val="60000"/>
                <a:lumOff val="40000"/>
              </a:schemeClr>
            </a:solidFill>
            <a:prstDash val="solid"/>
            <a:round/>
            <a:headEnd type="none" w="sm" len="sm"/>
            <a:tailEnd type="triangle" w="med" len="med"/>
          </a:ln>
        </p:spPr>
      </p:cxnSp>
      <p:cxnSp>
        <p:nvCxnSpPr>
          <p:cNvPr id="178" name="Google Shape;2041;p89">
            <a:extLst>
              <a:ext uri="{FF2B5EF4-FFF2-40B4-BE49-F238E27FC236}">
                <a16:creationId xmlns:a16="http://schemas.microsoft.com/office/drawing/2014/main" id="{B5B99B23-9F55-4083-8C2B-0757C2A509D6}"/>
              </a:ext>
            </a:extLst>
          </p:cNvPr>
          <p:cNvCxnSpPr>
            <a:cxnSpLocks/>
            <a:stCxn id="2060" idx="2"/>
            <a:endCxn id="87" idx="0"/>
          </p:cNvCxnSpPr>
          <p:nvPr/>
        </p:nvCxnSpPr>
        <p:spPr>
          <a:xfrm>
            <a:off x="4939843" y="3349302"/>
            <a:ext cx="371623" cy="458249"/>
          </a:xfrm>
          <a:prstGeom prst="straightConnector1">
            <a:avLst/>
          </a:prstGeom>
          <a:noFill/>
          <a:ln w="28575" cap="flat" cmpd="sng">
            <a:solidFill>
              <a:schemeClr val="accent2">
                <a:lumMod val="60000"/>
                <a:lumOff val="40000"/>
              </a:schemeClr>
            </a:solidFill>
            <a:prstDash val="solid"/>
            <a:round/>
            <a:headEnd type="none" w="sm" len="sm"/>
            <a:tailEnd type="triangle" w="med" len="med"/>
          </a:ln>
        </p:spPr>
      </p:cxnSp>
      <p:cxnSp>
        <p:nvCxnSpPr>
          <p:cNvPr id="179" name="Google Shape;2041;p89">
            <a:extLst>
              <a:ext uri="{FF2B5EF4-FFF2-40B4-BE49-F238E27FC236}">
                <a16:creationId xmlns:a16="http://schemas.microsoft.com/office/drawing/2014/main" id="{033A65FC-4CF5-41DB-922F-9AB24C9F4919}"/>
              </a:ext>
            </a:extLst>
          </p:cNvPr>
          <p:cNvCxnSpPr>
            <a:cxnSpLocks/>
            <a:stCxn id="87" idx="2"/>
            <a:endCxn id="94" idx="0"/>
          </p:cNvCxnSpPr>
          <p:nvPr/>
        </p:nvCxnSpPr>
        <p:spPr>
          <a:xfrm flipH="1">
            <a:off x="4939843" y="4070769"/>
            <a:ext cx="371623" cy="416378"/>
          </a:xfrm>
          <a:prstGeom prst="straightConnector1">
            <a:avLst/>
          </a:prstGeom>
          <a:noFill/>
          <a:ln w="28575" cap="flat" cmpd="sng">
            <a:solidFill>
              <a:schemeClr val="accent2">
                <a:lumMod val="60000"/>
                <a:lumOff val="40000"/>
              </a:schemeClr>
            </a:solidFill>
            <a:prstDash val="solid"/>
            <a:round/>
            <a:headEnd type="none" w="sm" len="sm"/>
            <a:tailEnd type="triangle" w="med" len="med"/>
          </a:ln>
        </p:spPr>
      </p:cxnSp>
      <p:cxnSp>
        <p:nvCxnSpPr>
          <p:cNvPr id="180" name="Google Shape;2041;p89">
            <a:extLst>
              <a:ext uri="{FF2B5EF4-FFF2-40B4-BE49-F238E27FC236}">
                <a16:creationId xmlns:a16="http://schemas.microsoft.com/office/drawing/2014/main" id="{891D34F2-AF21-45EC-A11B-8DE71A93F9A2}"/>
              </a:ext>
            </a:extLst>
          </p:cNvPr>
          <p:cNvCxnSpPr>
            <a:cxnSpLocks/>
            <a:stCxn id="87" idx="2"/>
            <a:endCxn id="95" idx="0"/>
          </p:cNvCxnSpPr>
          <p:nvPr/>
        </p:nvCxnSpPr>
        <p:spPr>
          <a:xfrm flipH="1">
            <a:off x="4754031" y="4070769"/>
            <a:ext cx="557435" cy="416378"/>
          </a:xfrm>
          <a:prstGeom prst="straightConnector1">
            <a:avLst/>
          </a:prstGeom>
          <a:noFill/>
          <a:ln w="28575" cap="flat" cmpd="sng">
            <a:solidFill>
              <a:schemeClr val="accent1">
                <a:lumMod val="60000"/>
                <a:lumOff val="40000"/>
              </a:schemeClr>
            </a:solidFill>
            <a:prstDash val="solid"/>
            <a:round/>
            <a:headEnd type="none" w="sm" len="sm"/>
            <a:tailEnd type="triangle" w="med" len="med"/>
          </a:ln>
        </p:spPr>
      </p:cxnSp>
      <p:sp>
        <p:nvSpPr>
          <p:cNvPr id="181" name="Google Shape;2055;p89">
            <a:extLst>
              <a:ext uri="{FF2B5EF4-FFF2-40B4-BE49-F238E27FC236}">
                <a16:creationId xmlns:a16="http://schemas.microsoft.com/office/drawing/2014/main" id="{55CCCD0C-C1C4-4737-9597-26D35CB13766}"/>
              </a:ext>
            </a:extLst>
          </p:cNvPr>
          <p:cNvSpPr/>
          <p:nvPr/>
        </p:nvSpPr>
        <p:spPr>
          <a:xfrm>
            <a:off x="6002218" y="3459323"/>
            <a:ext cx="185812" cy="185812"/>
          </a:xfrm>
          <a:prstGeom prst="rect">
            <a:avLst/>
          </a:prstGeom>
          <a:noFill/>
          <a:ln>
            <a:noFill/>
          </a:ln>
        </p:spPr>
        <p:style>
          <a:lnRef idx="0">
            <a:scrgbClr r="0" g="0" b="0"/>
          </a:lnRef>
          <a:fillRef idx="0">
            <a:scrgbClr r="0" g="0" b="0"/>
          </a:fillRef>
          <a:effectRef idx="0">
            <a:scrgbClr r="0" g="0" b="0"/>
          </a:effectRef>
          <a:fontRef idx="minor">
            <a:schemeClr val="dk1"/>
          </a:fontRef>
        </p:style>
        <p:txBody>
          <a:bodyPr spcFirstLastPara="1" wrap="square" lIns="91425" tIns="91425" rIns="91425" bIns="91425" anchor="ctr" anchorCtr="0">
            <a:noAutofit/>
          </a:bodyPr>
          <a:lstStyle/>
          <a:p>
            <a:pPr marL="0" lvl="0" indent="0" algn="ctr" rtl="0">
              <a:spcBef>
                <a:spcPts val="0"/>
              </a:spcBef>
              <a:spcAft>
                <a:spcPts val="0"/>
              </a:spcAft>
              <a:buNone/>
            </a:pPr>
            <a:r>
              <a:rPr lang="en-US" sz="1000" dirty="0"/>
              <a:t>…</a:t>
            </a:r>
            <a:endParaRPr sz="1000" dirty="0"/>
          </a:p>
        </p:txBody>
      </p:sp>
      <p:sp>
        <p:nvSpPr>
          <p:cNvPr id="182" name="Google Shape;2055;p89">
            <a:extLst>
              <a:ext uri="{FF2B5EF4-FFF2-40B4-BE49-F238E27FC236}">
                <a16:creationId xmlns:a16="http://schemas.microsoft.com/office/drawing/2014/main" id="{A3959EB0-5B2D-48D4-B516-1E41CC0458D0}"/>
              </a:ext>
            </a:extLst>
          </p:cNvPr>
          <p:cNvSpPr/>
          <p:nvPr/>
        </p:nvSpPr>
        <p:spPr>
          <a:xfrm>
            <a:off x="6002218" y="4111954"/>
            <a:ext cx="185812" cy="185812"/>
          </a:xfrm>
          <a:prstGeom prst="rect">
            <a:avLst/>
          </a:prstGeom>
          <a:noFill/>
          <a:ln>
            <a:noFill/>
          </a:ln>
        </p:spPr>
        <p:style>
          <a:lnRef idx="0">
            <a:scrgbClr r="0" g="0" b="0"/>
          </a:lnRef>
          <a:fillRef idx="0">
            <a:scrgbClr r="0" g="0" b="0"/>
          </a:fillRef>
          <a:effectRef idx="0">
            <a:scrgbClr r="0" g="0" b="0"/>
          </a:effectRef>
          <a:fontRef idx="minor">
            <a:schemeClr val="dk1"/>
          </a:fontRef>
        </p:style>
        <p:txBody>
          <a:bodyPr spcFirstLastPara="1" wrap="square" lIns="91425" tIns="91425" rIns="91425" bIns="91425" anchor="ctr" anchorCtr="0">
            <a:noAutofit/>
          </a:bodyPr>
          <a:lstStyle/>
          <a:p>
            <a:pPr marL="0" lvl="0" indent="0" algn="ctr" rtl="0">
              <a:spcBef>
                <a:spcPts val="0"/>
              </a:spcBef>
              <a:spcAft>
                <a:spcPts val="0"/>
              </a:spcAft>
              <a:buNone/>
            </a:pPr>
            <a:r>
              <a:rPr lang="en-US" sz="1000" dirty="0"/>
              <a:t>…</a:t>
            </a:r>
            <a:endParaRPr sz="1000" dirty="0"/>
          </a:p>
        </p:txBody>
      </p:sp>
      <p:sp>
        <p:nvSpPr>
          <p:cNvPr id="183" name="Google Shape;2055;p89">
            <a:extLst>
              <a:ext uri="{FF2B5EF4-FFF2-40B4-BE49-F238E27FC236}">
                <a16:creationId xmlns:a16="http://schemas.microsoft.com/office/drawing/2014/main" id="{D0DB7B54-DC2F-4D2F-A346-A7B330172B8B}"/>
              </a:ext>
            </a:extLst>
          </p:cNvPr>
          <p:cNvSpPr/>
          <p:nvPr/>
        </p:nvSpPr>
        <p:spPr>
          <a:xfrm>
            <a:off x="6002218" y="2771866"/>
            <a:ext cx="185812" cy="185812"/>
          </a:xfrm>
          <a:prstGeom prst="rect">
            <a:avLst/>
          </a:prstGeom>
          <a:noFill/>
          <a:ln>
            <a:noFill/>
          </a:ln>
        </p:spPr>
        <p:style>
          <a:lnRef idx="0">
            <a:scrgbClr r="0" g="0" b="0"/>
          </a:lnRef>
          <a:fillRef idx="0">
            <a:scrgbClr r="0" g="0" b="0"/>
          </a:fillRef>
          <a:effectRef idx="0">
            <a:scrgbClr r="0" g="0" b="0"/>
          </a:effectRef>
          <a:fontRef idx="minor">
            <a:schemeClr val="dk1"/>
          </a:fontRef>
        </p:style>
        <p:txBody>
          <a:bodyPr spcFirstLastPara="1" wrap="square" lIns="91425" tIns="91425" rIns="91425" bIns="91425" anchor="ctr" anchorCtr="0">
            <a:noAutofit/>
          </a:bodyPr>
          <a:lstStyle/>
          <a:p>
            <a:pPr marL="0" lvl="0" indent="0" algn="ctr" rtl="0">
              <a:spcBef>
                <a:spcPts val="0"/>
              </a:spcBef>
              <a:spcAft>
                <a:spcPts val="0"/>
              </a:spcAft>
              <a:buNone/>
            </a:pPr>
            <a:r>
              <a:rPr lang="en-US" sz="1000" dirty="0"/>
              <a:t>…</a:t>
            </a:r>
            <a:endParaRPr sz="1000" dirty="0"/>
          </a:p>
        </p:txBody>
      </p:sp>
      <p:cxnSp>
        <p:nvCxnSpPr>
          <p:cNvPr id="184" name="Verbinder: gewinkelt 183">
            <a:extLst>
              <a:ext uri="{FF2B5EF4-FFF2-40B4-BE49-F238E27FC236}">
                <a16:creationId xmlns:a16="http://schemas.microsoft.com/office/drawing/2014/main" id="{3AE89285-D7C2-4FF0-B1A9-C5C792AE59D5}"/>
              </a:ext>
            </a:extLst>
          </p:cNvPr>
          <p:cNvCxnSpPr>
            <a:cxnSpLocks/>
            <a:stCxn id="2030" idx="2"/>
            <a:endCxn id="160" idx="1"/>
          </p:cNvCxnSpPr>
          <p:nvPr/>
        </p:nvCxnSpPr>
        <p:spPr>
          <a:xfrm rot="16200000" flipH="1">
            <a:off x="558808" y="2301865"/>
            <a:ext cx="2494733" cy="715848"/>
          </a:xfrm>
          <a:prstGeom prst="bentConnector2">
            <a:avLst/>
          </a:prstGeom>
          <a:ln w="28575">
            <a:solidFill>
              <a:srgbClr val="7030A0">
                <a:alpha val="9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85" name="Verbinder: gewinkelt 184">
            <a:extLst>
              <a:ext uri="{FF2B5EF4-FFF2-40B4-BE49-F238E27FC236}">
                <a16:creationId xmlns:a16="http://schemas.microsoft.com/office/drawing/2014/main" id="{987E84A8-769C-4CDF-BF3B-334523C00D81}"/>
              </a:ext>
            </a:extLst>
          </p:cNvPr>
          <p:cNvCxnSpPr>
            <a:cxnSpLocks/>
            <a:stCxn id="95" idx="2"/>
            <a:endCxn id="140" idx="1"/>
          </p:cNvCxnSpPr>
          <p:nvPr/>
        </p:nvCxnSpPr>
        <p:spPr>
          <a:xfrm rot="5400000" flipH="1" flipV="1">
            <a:off x="5859697" y="2705503"/>
            <a:ext cx="861790" cy="3073122"/>
          </a:xfrm>
          <a:prstGeom prst="bentConnector4">
            <a:avLst>
              <a:gd name="adj1" fmla="val -51391"/>
              <a:gd name="adj2" fmla="val 87760"/>
            </a:avLst>
          </a:prstGeom>
          <a:ln w="28575">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7" name="Verbinder: gewinkelt 186">
            <a:extLst>
              <a:ext uri="{FF2B5EF4-FFF2-40B4-BE49-F238E27FC236}">
                <a16:creationId xmlns:a16="http://schemas.microsoft.com/office/drawing/2014/main" id="{5A321E4B-1422-4401-A297-48D20CC287C2}"/>
              </a:ext>
            </a:extLst>
          </p:cNvPr>
          <p:cNvCxnSpPr>
            <a:cxnSpLocks/>
            <a:stCxn id="94" idx="2"/>
            <a:endCxn id="141" idx="1"/>
          </p:cNvCxnSpPr>
          <p:nvPr/>
        </p:nvCxnSpPr>
        <p:spPr>
          <a:xfrm rot="5400000" flipH="1" flipV="1">
            <a:off x="6664413" y="2078237"/>
            <a:ext cx="870151" cy="4319293"/>
          </a:xfrm>
          <a:prstGeom prst="bentConnector4">
            <a:avLst>
              <a:gd name="adj1" fmla="val -67745"/>
              <a:gd name="adj2" fmla="val 96335"/>
            </a:avLst>
          </a:prstGeom>
          <a:ln w="28575">
            <a:solidFill>
              <a:schemeClr val="bg1">
                <a:lumMod val="7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93" name="Verbinder: gewinkelt 192">
            <a:extLst>
              <a:ext uri="{FF2B5EF4-FFF2-40B4-BE49-F238E27FC236}">
                <a16:creationId xmlns:a16="http://schemas.microsoft.com/office/drawing/2014/main" id="{7997C3D7-68E5-406E-91E2-6776673FBC8A}"/>
              </a:ext>
            </a:extLst>
          </p:cNvPr>
          <p:cNvCxnSpPr>
            <a:cxnSpLocks/>
            <a:stCxn id="2001" idx="2"/>
            <a:endCxn id="140" idx="2"/>
          </p:cNvCxnSpPr>
          <p:nvPr/>
        </p:nvCxnSpPr>
        <p:spPr>
          <a:xfrm rot="5400000" flipH="1" flipV="1">
            <a:off x="4057354" y="1377129"/>
            <a:ext cx="1750306" cy="6967008"/>
          </a:xfrm>
          <a:prstGeom prst="bentConnector3">
            <a:avLst>
              <a:gd name="adj1" fmla="val -22068"/>
            </a:avLst>
          </a:prstGeom>
          <a:ln w="28575">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9" name="Verbinder: gewinkelt 198">
            <a:extLst>
              <a:ext uri="{FF2B5EF4-FFF2-40B4-BE49-F238E27FC236}">
                <a16:creationId xmlns:a16="http://schemas.microsoft.com/office/drawing/2014/main" id="{A49963AA-ABB2-4FCB-B516-1DBBCEB0998D}"/>
              </a:ext>
            </a:extLst>
          </p:cNvPr>
          <p:cNvCxnSpPr>
            <a:cxnSpLocks/>
            <a:stCxn id="2002" idx="2"/>
            <a:endCxn id="141" idx="2"/>
          </p:cNvCxnSpPr>
          <p:nvPr/>
        </p:nvCxnSpPr>
        <p:spPr>
          <a:xfrm rot="5400000" flipH="1" flipV="1">
            <a:off x="5538560" y="1426352"/>
            <a:ext cx="1752466" cy="6866402"/>
          </a:xfrm>
          <a:prstGeom prst="bentConnector3">
            <a:avLst>
              <a:gd name="adj1" fmla="val -13044"/>
            </a:avLst>
          </a:prstGeom>
          <a:ln w="28575">
            <a:solidFill>
              <a:schemeClr val="bg1">
                <a:lumMod val="7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07" name="Verbinder: gewinkelt 206">
            <a:extLst>
              <a:ext uri="{FF2B5EF4-FFF2-40B4-BE49-F238E27FC236}">
                <a16:creationId xmlns:a16="http://schemas.microsoft.com/office/drawing/2014/main" id="{ACFCE089-A5AE-45F1-977F-B51217F34254}"/>
              </a:ext>
            </a:extLst>
          </p:cNvPr>
          <p:cNvCxnSpPr>
            <a:cxnSpLocks/>
            <a:stCxn id="140" idx="0"/>
            <a:endCxn id="165" idx="2"/>
          </p:cNvCxnSpPr>
          <p:nvPr/>
        </p:nvCxnSpPr>
        <p:spPr>
          <a:xfrm flipH="1" flipV="1">
            <a:off x="8408080" y="3318600"/>
            <a:ext cx="7931" cy="318257"/>
          </a:xfrm>
          <a:prstGeom prst="straightConnector1">
            <a:avLst/>
          </a:prstGeom>
          <a:ln w="2857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0" name="Verbinder: gewinkelt 209">
            <a:extLst>
              <a:ext uri="{FF2B5EF4-FFF2-40B4-BE49-F238E27FC236}">
                <a16:creationId xmlns:a16="http://schemas.microsoft.com/office/drawing/2014/main" id="{C3B3CB78-CE19-47D8-8FD5-C472ACC96CFF}"/>
              </a:ext>
            </a:extLst>
          </p:cNvPr>
          <p:cNvCxnSpPr>
            <a:cxnSpLocks/>
            <a:stCxn id="141" idx="0"/>
            <a:endCxn id="165" idx="2"/>
          </p:cNvCxnSpPr>
          <p:nvPr/>
        </p:nvCxnSpPr>
        <p:spPr>
          <a:xfrm flipH="1" flipV="1">
            <a:off x="8408080" y="3318600"/>
            <a:ext cx="1439914" cy="303695"/>
          </a:xfrm>
          <a:prstGeom prst="straightConnector1">
            <a:avLst/>
          </a:prstGeom>
          <a:ln w="28575">
            <a:solidFill>
              <a:schemeClr val="bg1">
                <a:lumMod val="7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20" name="Google Shape;2055;p89">
            <a:extLst>
              <a:ext uri="{FF2B5EF4-FFF2-40B4-BE49-F238E27FC236}">
                <a16:creationId xmlns:a16="http://schemas.microsoft.com/office/drawing/2014/main" id="{328C49B4-121C-44F6-ACDA-D3356068DD1B}"/>
              </a:ext>
            </a:extLst>
          </p:cNvPr>
          <p:cNvSpPr/>
          <p:nvPr/>
        </p:nvSpPr>
        <p:spPr>
          <a:xfrm>
            <a:off x="10565118" y="3364389"/>
            <a:ext cx="185812" cy="185812"/>
          </a:xfrm>
          <a:prstGeom prst="rect">
            <a:avLst/>
          </a:prstGeom>
          <a:noFill/>
          <a:ln>
            <a:noFill/>
          </a:ln>
        </p:spPr>
        <p:style>
          <a:lnRef idx="0">
            <a:scrgbClr r="0" g="0" b="0"/>
          </a:lnRef>
          <a:fillRef idx="0">
            <a:scrgbClr r="0" g="0" b="0"/>
          </a:fillRef>
          <a:effectRef idx="0">
            <a:scrgbClr r="0" g="0" b="0"/>
          </a:effectRef>
          <a:fontRef idx="minor">
            <a:schemeClr val="dk1"/>
          </a:fontRef>
        </p:style>
        <p:txBody>
          <a:bodyPr spcFirstLastPara="1" wrap="square" lIns="91425" tIns="91425" rIns="91425" bIns="91425" anchor="ctr" anchorCtr="0">
            <a:noAutofit/>
          </a:bodyPr>
          <a:lstStyle/>
          <a:p>
            <a:pPr marL="0" lvl="0" indent="0" algn="ctr" rtl="0">
              <a:spcBef>
                <a:spcPts val="0"/>
              </a:spcBef>
              <a:spcAft>
                <a:spcPts val="0"/>
              </a:spcAft>
              <a:buNone/>
            </a:pPr>
            <a:r>
              <a:rPr lang="en-US" sz="1000" dirty="0"/>
              <a:t>…</a:t>
            </a:r>
            <a:endParaRPr sz="1000" dirty="0"/>
          </a:p>
        </p:txBody>
      </p:sp>
      <mc:AlternateContent xmlns:mc="http://schemas.openxmlformats.org/markup-compatibility/2006" xmlns:a14="http://schemas.microsoft.com/office/drawing/2010/main">
        <mc:Choice Requires="a14">
          <p:sp>
            <p:nvSpPr>
              <p:cNvPr id="221" name="Textfeld 220">
                <a:extLst>
                  <a:ext uri="{FF2B5EF4-FFF2-40B4-BE49-F238E27FC236}">
                    <a16:creationId xmlns:a16="http://schemas.microsoft.com/office/drawing/2014/main" id="{9518CBFF-4964-47E8-9C5A-BBDB19EF04F5}"/>
                  </a:ext>
                </a:extLst>
              </p:cNvPr>
              <p:cNvSpPr txBox="1"/>
              <p:nvPr/>
            </p:nvSpPr>
            <p:spPr>
              <a:xfrm>
                <a:off x="4025277" y="2452511"/>
                <a:ext cx="589108" cy="34862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𝑒</m:t>
                          </m:r>
                        </m:e>
                        <m:sup>
                          <m:r>
                            <a:rPr lang="en-US" sz="1600" b="0" i="1" smtClean="0">
                              <a:solidFill>
                                <a:schemeClr val="tx1"/>
                              </a:solidFill>
                              <a:latin typeface="Cambria Math" panose="02040503050406030204" pitchFamily="18" charset="0"/>
                            </a:rPr>
                            <m:t>&lt;</m:t>
                          </m:r>
                          <m:r>
                            <a:rPr lang="en-US" sz="1600" b="0" i="1" smtClean="0">
                              <a:solidFill>
                                <a:schemeClr val="tx1"/>
                              </a:solidFill>
                              <a:latin typeface="Cambria Math" panose="02040503050406030204" pitchFamily="18" charset="0"/>
                            </a:rPr>
                            <m:t>2</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1</m:t>
                          </m:r>
                          <m:r>
                            <a:rPr lang="en-US" sz="1600" b="0" i="1" smtClean="0">
                              <a:solidFill>
                                <a:schemeClr val="tx1"/>
                              </a:solidFill>
                              <a:latin typeface="Cambria Math" panose="02040503050406030204" pitchFamily="18" charset="0"/>
                            </a:rPr>
                            <m:t>&gt;</m:t>
                          </m:r>
                        </m:sup>
                      </m:sSup>
                    </m:oMath>
                  </m:oMathPara>
                </a14:m>
                <a:endParaRPr lang="en-US" sz="1600" dirty="0">
                  <a:solidFill>
                    <a:schemeClr val="tx1"/>
                  </a:solidFill>
                </a:endParaRPr>
              </a:p>
            </p:txBody>
          </p:sp>
        </mc:Choice>
        <mc:Fallback xmlns="">
          <p:sp>
            <p:nvSpPr>
              <p:cNvPr id="221" name="Textfeld 220">
                <a:extLst>
                  <a:ext uri="{FF2B5EF4-FFF2-40B4-BE49-F238E27FC236}">
                    <a16:creationId xmlns:a16="http://schemas.microsoft.com/office/drawing/2014/main" id="{9518CBFF-4964-47E8-9C5A-BBDB19EF04F5}"/>
                  </a:ext>
                </a:extLst>
              </p:cNvPr>
              <p:cNvSpPr txBox="1">
                <a:spLocks noRot="1" noChangeAspect="1" noMove="1" noResize="1" noEditPoints="1" noAdjustHandles="1" noChangeArrowheads="1" noChangeShapeType="1" noTextEdit="1"/>
              </p:cNvSpPr>
              <p:nvPr/>
            </p:nvSpPr>
            <p:spPr>
              <a:xfrm>
                <a:off x="4025277" y="2452511"/>
                <a:ext cx="589108" cy="348622"/>
              </a:xfrm>
              <a:prstGeom prst="rect">
                <a:avLst/>
              </a:prstGeom>
              <a:blipFill>
                <a:blip r:embed="rId8"/>
                <a:stretch>
                  <a:fillRect r="-1489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2" name="Textfeld 221">
                <a:extLst>
                  <a:ext uri="{FF2B5EF4-FFF2-40B4-BE49-F238E27FC236}">
                    <a16:creationId xmlns:a16="http://schemas.microsoft.com/office/drawing/2014/main" id="{219A69C1-602C-464B-AF30-8C705B8CB0B4}"/>
                  </a:ext>
                </a:extLst>
              </p:cNvPr>
              <p:cNvSpPr txBox="1"/>
              <p:nvPr/>
            </p:nvSpPr>
            <p:spPr>
              <a:xfrm>
                <a:off x="4968263" y="2771141"/>
                <a:ext cx="589108" cy="34862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𝑒</m:t>
                          </m:r>
                        </m:e>
                        <m:sup>
                          <m:r>
                            <a:rPr lang="en-US" sz="1600" b="0" i="1" smtClean="0">
                              <a:solidFill>
                                <a:schemeClr val="tx1"/>
                              </a:solidFill>
                              <a:latin typeface="Cambria Math" panose="02040503050406030204" pitchFamily="18" charset="0"/>
                            </a:rPr>
                            <m:t>&lt;</m:t>
                          </m:r>
                          <m:r>
                            <a:rPr lang="en-US" sz="1600" b="0" i="1" smtClean="0">
                              <a:solidFill>
                                <a:schemeClr val="tx1"/>
                              </a:solidFill>
                              <a:latin typeface="Cambria Math" panose="02040503050406030204" pitchFamily="18" charset="0"/>
                            </a:rPr>
                            <m:t>2</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2</m:t>
                          </m:r>
                          <m:r>
                            <a:rPr lang="en-US" sz="1600" b="0" i="1" smtClean="0">
                              <a:solidFill>
                                <a:schemeClr val="tx1"/>
                              </a:solidFill>
                              <a:latin typeface="Cambria Math" panose="02040503050406030204" pitchFamily="18" charset="0"/>
                            </a:rPr>
                            <m:t>&gt;</m:t>
                          </m:r>
                        </m:sup>
                      </m:sSup>
                    </m:oMath>
                  </m:oMathPara>
                </a14:m>
                <a:endParaRPr lang="en-US" sz="1600" dirty="0">
                  <a:solidFill>
                    <a:schemeClr val="tx1"/>
                  </a:solidFill>
                </a:endParaRPr>
              </a:p>
            </p:txBody>
          </p:sp>
        </mc:Choice>
        <mc:Fallback xmlns="">
          <p:sp>
            <p:nvSpPr>
              <p:cNvPr id="222" name="Textfeld 221">
                <a:extLst>
                  <a:ext uri="{FF2B5EF4-FFF2-40B4-BE49-F238E27FC236}">
                    <a16:creationId xmlns:a16="http://schemas.microsoft.com/office/drawing/2014/main" id="{219A69C1-602C-464B-AF30-8C705B8CB0B4}"/>
                  </a:ext>
                </a:extLst>
              </p:cNvPr>
              <p:cNvSpPr txBox="1">
                <a:spLocks noRot="1" noChangeAspect="1" noMove="1" noResize="1" noEditPoints="1" noAdjustHandles="1" noChangeArrowheads="1" noChangeShapeType="1" noTextEdit="1"/>
              </p:cNvSpPr>
              <p:nvPr/>
            </p:nvSpPr>
            <p:spPr>
              <a:xfrm>
                <a:off x="4968263" y="2771141"/>
                <a:ext cx="589108" cy="348622"/>
              </a:xfrm>
              <a:prstGeom prst="rect">
                <a:avLst/>
              </a:prstGeom>
              <a:blipFill>
                <a:blip r:embed="rId9"/>
                <a:stretch>
                  <a:fillRect r="-144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3" name="Textfeld 222">
                <a:extLst>
                  <a:ext uri="{FF2B5EF4-FFF2-40B4-BE49-F238E27FC236}">
                    <a16:creationId xmlns:a16="http://schemas.microsoft.com/office/drawing/2014/main" id="{FFE349E0-3909-4AC6-80FA-74432323DDDF}"/>
                  </a:ext>
                </a:extLst>
              </p:cNvPr>
              <p:cNvSpPr txBox="1"/>
              <p:nvPr/>
            </p:nvSpPr>
            <p:spPr>
              <a:xfrm>
                <a:off x="4072017" y="4200070"/>
                <a:ext cx="589108"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𝑤</m:t>
                          </m:r>
                        </m:e>
                        <m:sup>
                          <m:r>
                            <a:rPr lang="en-US" sz="1600" b="0" i="1" smtClean="0">
                              <a:solidFill>
                                <a:schemeClr val="tx1"/>
                              </a:solidFill>
                              <a:latin typeface="Cambria Math" panose="02040503050406030204" pitchFamily="18" charset="0"/>
                            </a:rPr>
                            <m:t>&lt;</m:t>
                          </m:r>
                          <m:r>
                            <a:rPr lang="en-US" sz="1600" b="0" i="1" smtClean="0">
                              <a:solidFill>
                                <a:schemeClr val="tx1"/>
                              </a:solidFill>
                              <a:latin typeface="Cambria Math" panose="02040503050406030204" pitchFamily="18" charset="0"/>
                            </a:rPr>
                            <m:t>2</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1</m:t>
                          </m:r>
                          <m:r>
                            <a:rPr lang="en-US" sz="1600" b="0" i="1" smtClean="0">
                              <a:solidFill>
                                <a:schemeClr val="tx1"/>
                              </a:solidFill>
                              <a:latin typeface="Cambria Math" panose="02040503050406030204" pitchFamily="18" charset="0"/>
                            </a:rPr>
                            <m:t>&gt;</m:t>
                          </m:r>
                        </m:sup>
                      </m:sSup>
                    </m:oMath>
                  </m:oMathPara>
                </a14:m>
                <a:endParaRPr lang="en-US" sz="1600" dirty="0">
                  <a:solidFill>
                    <a:schemeClr val="tx1"/>
                  </a:solidFill>
                </a:endParaRPr>
              </a:p>
            </p:txBody>
          </p:sp>
        </mc:Choice>
        <mc:Fallback xmlns="">
          <p:sp>
            <p:nvSpPr>
              <p:cNvPr id="223" name="Textfeld 222">
                <a:extLst>
                  <a:ext uri="{FF2B5EF4-FFF2-40B4-BE49-F238E27FC236}">
                    <a16:creationId xmlns:a16="http://schemas.microsoft.com/office/drawing/2014/main" id="{FFE349E0-3909-4AC6-80FA-74432323DDDF}"/>
                  </a:ext>
                </a:extLst>
              </p:cNvPr>
              <p:cNvSpPr txBox="1">
                <a:spLocks noRot="1" noChangeAspect="1" noMove="1" noResize="1" noEditPoints="1" noAdjustHandles="1" noChangeArrowheads="1" noChangeShapeType="1" noTextEdit="1"/>
              </p:cNvSpPr>
              <p:nvPr/>
            </p:nvSpPr>
            <p:spPr>
              <a:xfrm>
                <a:off x="4072017" y="4200070"/>
                <a:ext cx="589108" cy="338554"/>
              </a:xfrm>
              <a:prstGeom prst="rect">
                <a:avLst/>
              </a:prstGeom>
              <a:blipFill>
                <a:blip r:embed="rId10"/>
                <a:stretch>
                  <a:fillRect r="-2268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6" name="Textfeld 255">
                <a:extLst>
                  <a:ext uri="{FF2B5EF4-FFF2-40B4-BE49-F238E27FC236}">
                    <a16:creationId xmlns:a16="http://schemas.microsoft.com/office/drawing/2014/main" id="{3B2BCAF4-9973-4388-8BA9-B2AC13FD0426}"/>
                  </a:ext>
                </a:extLst>
              </p:cNvPr>
              <p:cNvSpPr txBox="1"/>
              <p:nvPr/>
            </p:nvSpPr>
            <p:spPr>
              <a:xfrm>
                <a:off x="5189805" y="4188678"/>
                <a:ext cx="589108"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𝑤</m:t>
                          </m:r>
                        </m:e>
                        <m:sup>
                          <m:r>
                            <a:rPr lang="en-US" sz="1600" b="0" i="1" smtClean="0">
                              <a:solidFill>
                                <a:schemeClr val="tx1"/>
                              </a:solidFill>
                              <a:latin typeface="Cambria Math" panose="02040503050406030204" pitchFamily="18" charset="0"/>
                            </a:rPr>
                            <m:t>&lt;</m:t>
                          </m:r>
                          <m:r>
                            <a:rPr lang="en-US" sz="1600" b="0" i="1" smtClean="0">
                              <a:solidFill>
                                <a:schemeClr val="tx1"/>
                              </a:solidFill>
                              <a:latin typeface="Cambria Math" panose="02040503050406030204" pitchFamily="18" charset="0"/>
                            </a:rPr>
                            <m:t>2</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2</m:t>
                          </m:r>
                          <m:r>
                            <a:rPr lang="en-US" sz="1600" b="0" i="1" smtClean="0">
                              <a:solidFill>
                                <a:schemeClr val="tx1"/>
                              </a:solidFill>
                              <a:latin typeface="Cambria Math" panose="02040503050406030204" pitchFamily="18" charset="0"/>
                            </a:rPr>
                            <m:t>&gt;</m:t>
                          </m:r>
                        </m:sup>
                      </m:sSup>
                    </m:oMath>
                  </m:oMathPara>
                </a14:m>
                <a:endParaRPr lang="en-US" sz="1600" dirty="0">
                  <a:solidFill>
                    <a:schemeClr val="tx1"/>
                  </a:solidFill>
                </a:endParaRPr>
              </a:p>
            </p:txBody>
          </p:sp>
        </mc:Choice>
        <mc:Fallback xmlns="">
          <p:sp>
            <p:nvSpPr>
              <p:cNvPr id="256" name="Textfeld 255">
                <a:extLst>
                  <a:ext uri="{FF2B5EF4-FFF2-40B4-BE49-F238E27FC236}">
                    <a16:creationId xmlns:a16="http://schemas.microsoft.com/office/drawing/2014/main" id="{3B2BCAF4-9973-4388-8BA9-B2AC13FD0426}"/>
                  </a:ext>
                </a:extLst>
              </p:cNvPr>
              <p:cNvSpPr txBox="1">
                <a:spLocks noRot="1" noChangeAspect="1" noMove="1" noResize="1" noEditPoints="1" noAdjustHandles="1" noChangeArrowheads="1" noChangeShapeType="1" noTextEdit="1"/>
              </p:cNvSpPr>
              <p:nvPr/>
            </p:nvSpPr>
            <p:spPr>
              <a:xfrm>
                <a:off x="5189805" y="4188678"/>
                <a:ext cx="589108" cy="338554"/>
              </a:xfrm>
              <a:prstGeom prst="rect">
                <a:avLst/>
              </a:prstGeom>
              <a:blipFill>
                <a:blip r:embed="rId11"/>
                <a:stretch>
                  <a:fillRect r="-2268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1" name="Textfeld 260">
                <a:extLst>
                  <a:ext uri="{FF2B5EF4-FFF2-40B4-BE49-F238E27FC236}">
                    <a16:creationId xmlns:a16="http://schemas.microsoft.com/office/drawing/2014/main" id="{E0BFE212-AE45-4195-8A15-9707D5F13169}"/>
                  </a:ext>
                </a:extLst>
              </p:cNvPr>
              <p:cNvSpPr txBox="1"/>
              <p:nvPr/>
            </p:nvSpPr>
            <p:spPr>
              <a:xfrm>
                <a:off x="7435395" y="4134394"/>
                <a:ext cx="589108"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𝑤</m:t>
                          </m:r>
                        </m:e>
                        <m:sup>
                          <m:r>
                            <a:rPr lang="en-US" sz="1600" b="0" i="1" smtClean="0">
                              <a:solidFill>
                                <a:schemeClr val="tx1"/>
                              </a:solidFill>
                              <a:latin typeface="Cambria Math" panose="02040503050406030204" pitchFamily="18" charset="0"/>
                            </a:rPr>
                            <m:t>&lt;</m:t>
                          </m:r>
                          <m:r>
                            <a:rPr lang="en-US" sz="1600" b="0" i="1" smtClean="0">
                              <a:solidFill>
                                <a:schemeClr val="tx1"/>
                              </a:solidFill>
                              <a:latin typeface="Cambria Math" panose="02040503050406030204" pitchFamily="18" charset="0"/>
                            </a:rPr>
                            <m:t>2</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1</m:t>
                          </m:r>
                          <m:r>
                            <a:rPr lang="en-US" sz="1600" b="0" i="1" smtClean="0">
                              <a:solidFill>
                                <a:schemeClr val="tx1"/>
                              </a:solidFill>
                              <a:latin typeface="Cambria Math" panose="02040503050406030204" pitchFamily="18" charset="0"/>
                            </a:rPr>
                            <m:t>&gt;</m:t>
                          </m:r>
                        </m:sup>
                      </m:sSup>
                    </m:oMath>
                  </m:oMathPara>
                </a14:m>
                <a:endParaRPr lang="en-US" sz="1600" dirty="0">
                  <a:solidFill>
                    <a:schemeClr val="tx1"/>
                  </a:solidFill>
                </a:endParaRPr>
              </a:p>
            </p:txBody>
          </p:sp>
        </mc:Choice>
        <mc:Fallback xmlns="">
          <p:sp>
            <p:nvSpPr>
              <p:cNvPr id="261" name="Textfeld 260">
                <a:extLst>
                  <a:ext uri="{FF2B5EF4-FFF2-40B4-BE49-F238E27FC236}">
                    <a16:creationId xmlns:a16="http://schemas.microsoft.com/office/drawing/2014/main" xmlns:a14="http://schemas.microsoft.com/office/drawing/2010/main" xmlns="" id="{E0BFE212-AE45-4195-8A15-9707D5F13169}"/>
                  </a:ext>
                </a:extLst>
              </p:cNvPr>
              <p:cNvSpPr txBox="1">
                <a:spLocks noRot="1" noChangeAspect="1" noMove="1" noResize="1" noEditPoints="1" noAdjustHandles="1" noChangeArrowheads="1" noChangeShapeType="1" noTextEdit="1"/>
              </p:cNvSpPr>
              <p:nvPr/>
            </p:nvSpPr>
            <p:spPr>
              <a:xfrm>
                <a:off x="7435395" y="4134394"/>
                <a:ext cx="589108" cy="338554"/>
              </a:xfrm>
              <a:prstGeom prst="rect">
                <a:avLst/>
              </a:prstGeom>
              <a:blipFill rotWithShape="0">
                <a:blip r:embed="rId12"/>
                <a:stretch>
                  <a:fillRect r="-239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3" name="Textfeld 262">
                <a:extLst>
                  <a:ext uri="{FF2B5EF4-FFF2-40B4-BE49-F238E27FC236}">
                    <a16:creationId xmlns:a16="http://schemas.microsoft.com/office/drawing/2014/main" id="{F06DD938-4E1E-47BD-83B6-55FB03127598}"/>
                  </a:ext>
                </a:extLst>
              </p:cNvPr>
              <p:cNvSpPr txBox="1"/>
              <p:nvPr/>
            </p:nvSpPr>
            <p:spPr>
              <a:xfrm>
                <a:off x="9050104" y="4163832"/>
                <a:ext cx="589108"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𝑤</m:t>
                          </m:r>
                        </m:e>
                        <m:sup>
                          <m:r>
                            <a:rPr lang="en-US" sz="1600" b="0" i="1" smtClean="0">
                              <a:solidFill>
                                <a:schemeClr val="tx1"/>
                              </a:solidFill>
                              <a:latin typeface="Cambria Math" panose="02040503050406030204" pitchFamily="18" charset="0"/>
                            </a:rPr>
                            <m:t>&lt;</m:t>
                          </m:r>
                          <m:r>
                            <a:rPr lang="en-US" sz="1600" b="0" i="1" smtClean="0">
                              <a:solidFill>
                                <a:schemeClr val="tx1"/>
                              </a:solidFill>
                              <a:latin typeface="Cambria Math" panose="02040503050406030204" pitchFamily="18" charset="0"/>
                            </a:rPr>
                            <m:t>2</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2</m:t>
                          </m:r>
                          <m:r>
                            <a:rPr lang="en-US" sz="1600" b="0" i="1" smtClean="0">
                              <a:solidFill>
                                <a:schemeClr val="tx1"/>
                              </a:solidFill>
                              <a:latin typeface="Cambria Math" panose="02040503050406030204" pitchFamily="18" charset="0"/>
                            </a:rPr>
                            <m:t>&gt;</m:t>
                          </m:r>
                        </m:sup>
                      </m:sSup>
                    </m:oMath>
                  </m:oMathPara>
                </a14:m>
                <a:endParaRPr lang="en-US" sz="1600" dirty="0">
                  <a:solidFill>
                    <a:schemeClr val="tx1"/>
                  </a:solidFill>
                </a:endParaRPr>
              </a:p>
            </p:txBody>
          </p:sp>
        </mc:Choice>
        <mc:Fallback xmlns="">
          <p:sp>
            <p:nvSpPr>
              <p:cNvPr id="263" name="Textfeld 262">
                <a:extLst>
                  <a:ext uri="{FF2B5EF4-FFF2-40B4-BE49-F238E27FC236}">
                    <a16:creationId xmlns:a16="http://schemas.microsoft.com/office/drawing/2014/main" id="{F06DD938-4E1E-47BD-83B6-55FB03127598}"/>
                  </a:ext>
                </a:extLst>
              </p:cNvPr>
              <p:cNvSpPr txBox="1">
                <a:spLocks noRot="1" noChangeAspect="1" noMove="1" noResize="1" noEditPoints="1" noAdjustHandles="1" noChangeArrowheads="1" noChangeShapeType="1" noTextEdit="1"/>
              </p:cNvSpPr>
              <p:nvPr/>
            </p:nvSpPr>
            <p:spPr>
              <a:xfrm>
                <a:off x="9050104" y="4163832"/>
                <a:ext cx="589108" cy="338554"/>
              </a:xfrm>
              <a:prstGeom prst="rect">
                <a:avLst/>
              </a:prstGeom>
              <a:blipFill>
                <a:blip r:embed="rId13"/>
                <a:stretch>
                  <a:fillRect r="-212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4" name="Textfeld 263">
                <a:extLst>
                  <a:ext uri="{FF2B5EF4-FFF2-40B4-BE49-F238E27FC236}">
                    <a16:creationId xmlns:a16="http://schemas.microsoft.com/office/drawing/2014/main" id="{803AAD68-82E7-43B0-90D8-AAEC52A857A8}"/>
                  </a:ext>
                </a:extLst>
              </p:cNvPr>
              <p:cNvSpPr txBox="1"/>
              <p:nvPr/>
            </p:nvSpPr>
            <p:spPr>
              <a:xfrm>
                <a:off x="8358373" y="4128871"/>
                <a:ext cx="589108"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𝑎</m:t>
                          </m:r>
                        </m:e>
                        <m:sup>
                          <m:r>
                            <a:rPr lang="en-US" sz="1600" b="0" i="1" smtClean="0">
                              <a:solidFill>
                                <a:schemeClr val="tx1"/>
                              </a:solidFill>
                              <a:latin typeface="Cambria Math" panose="02040503050406030204" pitchFamily="18" charset="0"/>
                            </a:rPr>
                            <m:t>&lt;</m:t>
                          </m:r>
                          <m:r>
                            <a:rPr lang="en-US" sz="1600" b="0" i="1" smtClean="0">
                              <a:solidFill>
                                <a:schemeClr val="tx1"/>
                              </a:solidFill>
                              <a:latin typeface="Cambria Math" panose="02040503050406030204" pitchFamily="18" charset="0"/>
                            </a:rPr>
                            <m:t>1</m:t>
                          </m:r>
                          <m:r>
                            <a:rPr lang="en-US" sz="1600" b="0" i="1" smtClean="0">
                              <a:solidFill>
                                <a:schemeClr val="tx1"/>
                              </a:solidFill>
                              <a:latin typeface="Cambria Math" panose="02040503050406030204" pitchFamily="18" charset="0"/>
                            </a:rPr>
                            <m:t>&gt;</m:t>
                          </m:r>
                        </m:sup>
                      </m:sSup>
                    </m:oMath>
                  </m:oMathPara>
                </a14:m>
                <a:endParaRPr lang="en-US" sz="1600" dirty="0">
                  <a:solidFill>
                    <a:schemeClr val="tx1"/>
                  </a:solidFill>
                </a:endParaRPr>
              </a:p>
            </p:txBody>
          </p:sp>
        </mc:Choice>
        <mc:Fallback xmlns="">
          <p:sp>
            <p:nvSpPr>
              <p:cNvPr id="264" name="Textfeld 263">
                <a:extLst>
                  <a:ext uri="{FF2B5EF4-FFF2-40B4-BE49-F238E27FC236}">
                    <a16:creationId xmlns:a16="http://schemas.microsoft.com/office/drawing/2014/main" id="{803AAD68-82E7-43B0-90D8-AAEC52A857A8}"/>
                  </a:ext>
                </a:extLst>
              </p:cNvPr>
              <p:cNvSpPr txBox="1">
                <a:spLocks noRot="1" noChangeAspect="1" noMove="1" noResize="1" noEditPoints="1" noAdjustHandles="1" noChangeArrowheads="1" noChangeShapeType="1" noTextEdit="1"/>
              </p:cNvSpPr>
              <p:nvPr/>
            </p:nvSpPr>
            <p:spPr>
              <a:xfrm>
                <a:off x="8358373" y="4128871"/>
                <a:ext cx="589108" cy="338554"/>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5" name="Textfeld 264">
                <a:extLst>
                  <a:ext uri="{FF2B5EF4-FFF2-40B4-BE49-F238E27FC236}">
                    <a16:creationId xmlns:a16="http://schemas.microsoft.com/office/drawing/2014/main" id="{66B4C34F-43CD-4974-8CD1-E931C159AF62}"/>
                  </a:ext>
                </a:extLst>
              </p:cNvPr>
              <p:cNvSpPr txBox="1"/>
              <p:nvPr/>
            </p:nvSpPr>
            <p:spPr>
              <a:xfrm>
                <a:off x="9856809" y="4134394"/>
                <a:ext cx="589108"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𝑎</m:t>
                          </m:r>
                        </m:e>
                        <m:sup>
                          <m:r>
                            <a:rPr lang="en-US" sz="1600" b="0" i="1" smtClean="0">
                              <a:solidFill>
                                <a:schemeClr val="tx1"/>
                              </a:solidFill>
                              <a:latin typeface="Cambria Math" panose="02040503050406030204" pitchFamily="18" charset="0"/>
                            </a:rPr>
                            <m:t>&lt;</m:t>
                          </m:r>
                          <m:r>
                            <a:rPr lang="en-US" sz="1600" b="0" i="1" smtClean="0">
                              <a:solidFill>
                                <a:schemeClr val="tx1"/>
                              </a:solidFill>
                              <a:latin typeface="Cambria Math" panose="02040503050406030204" pitchFamily="18" charset="0"/>
                            </a:rPr>
                            <m:t>2</m:t>
                          </m:r>
                          <m:r>
                            <a:rPr lang="en-US" sz="1600" b="0" i="1" smtClean="0">
                              <a:solidFill>
                                <a:schemeClr val="tx1"/>
                              </a:solidFill>
                              <a:latin typeface="Cambria Math" panose="02040503050406030204" pitchFamily="18" charset="0"/>
                            </a:rPr>
                            <m:t>&gt;</m:t>
                          </m:r>
                        </m:sup>
                      </m:sSup>
                    </m:oMath>
                  </m:oMathPara>
                </a14:m>
                <a:endParaRPr lang="en-US" sz="1600" dirty="0">
                  <a:solidFill>
                    <a:schemeClr val="tx1"/>
                  </a:solidFill>
                </a:endParaRPr>
              </a:p>
            </p:txBody>
          </p:sp>
        </mc:Choice>
        <mc:Fallback xmlns="">
          <p:sp>
            <p:nvSpPr>
              <p:cNvPr id="265" name="Textfeld 264">
                <a:extLst>
                  <a:ext uri="{FF2B5EF4-FFF2-40B4-BE49-F238E27FC236}">
                    <a16:creationId xmlns:a16="http://schemas.microsoft.com/office/drawing/2014/main" id="{66B4C34F-43CD-4974-8CD1-E931C159AF62}"/>
                  </a:ext>
                </a:extLst>
              </p:cNvPr>
              <p:cNvSpPr txBox="1">
                <a:spLocks noRot="1" noChangeAspect="1" noMove="1" noResize="1" noEditPoints="1" noAdjustHandles="1" noChangeArrowheads="1" noChangeShapeType="1" noTextEdit="1"/>
              </p:cNvSpPr>
              <p:nvPr/>
            </p:nvSpPr>
            <p:spPr>
              <a:xfrm>
                <a:off x="9856809" y="4134394"/>
                <a:ext cx="589108" cy="338554"/>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6" name="Textfeld 265">
                <a:extLst>
                  <a:ext uri="{FF2B5EF4-FFF2-40B4-BE49-F238E27FC236}">
                    <a16:creationId xmlns:a16="http://schemas.microsoft.com/office/drawing/2014/main" id="{4D633056-C24D-4C65-B2F5-369D52C8A252}"/>
                  </a:ext>
                </a:extLst>
              </p:cNvPr>
              <p:cNvSpPr txBox="1"/>
              <p:nvPr/>
            </p:nvSpPr>
            <p:spPr>
              <a:xfrm>
                <a:off x="1727793" y="4157311"/>
                <a:ext cx="589108"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𝑎</m:t>
                          </m:r>
                        </m:e>
                        <m:sup>
                          <m:r>
                            <a:rPr lang="en-US" sz="1600" b="0" i="1" smtClean="0">
                              <a:solidFill>
                                <a:schemeClr val="tx1"/>
                              </a:solidFill>
                              <a:latin typeface="Cambria Math" panose="02040503050406030204" pitchFamily="18" charset="0"/>
                            </a:rPr>
                            <m:t>&lt;</m:t>
                          </m:r>
                          <m:r>
                            <a:rPr lang="en-US" sz="1600" b="0" i="1" smtClean="0">
                              <a:solidFill>
                                <a:schemeClr val="tx1"/>
                              </a:solidFill>
                              <a:latin typeface="Cambria Math" panose="02040503050406030204" pitchFamily="18" charset="0"/>
                            </a:rPr>
                            <m:t>1</m:t>
                          </m:r>
                          <m:r>
                            <a:rPr lang="en-US" sz="1600" b="0" i="1" smtClean="0">
                              <a:solidFill>
                                <a:schemeClr val="tx1"/>
                              </a:solidFill>
                              <a:latin typeface="Cambria Math" panose="02040503050406030204" pitchFamily="18" charset="0"/>
                            </a:rPr>
                            <m:t>&gt;</m:t>
                          </m:r>
                        </m:sup>
                      </m:sSup>
                    </m:oMath>
                  </m:oMathPara>
                </a14:m>
                <a:endParaRPr lang="en-US" sz="1600" dirty="0">
                  <a:solidFill>
                    <a:schemeClr val="tx1"/>
                  </a:solidFill>
                </a:endParaRPr>
              </a:p>
            </p:txBody>
          </p:sp>
        </mc:Choice>
        <mc:Fallback xmlns="">
          <p:sp>
            <p:nvSpPr>
              <p:cNvPr id="266" name="Textfeld 265">
                <a:extLst>
                  <a:ext uri="{FF2B5EF4-FFF2-40B4-BE49-F238E27FC236}">
                    <a16:creationId xmlns:a16="http://schemas.microsoft.com/office/drawing/2014/main" id="{4D633056-C24D-4C65-B2F5-369D52C8A252}"/>
                  </a:ext>
                </a:extLst>
              </p:cNvPr>
              <p:cNvSpPr txBox="1">
                <a:spLocks noRot="1" noChangeAspect="1" noMove="1" noResize="1" noEditPoints="1" noAdjustHandles="1" noChangeArrowheads="1" noChangeShapeType="1" noTextEdit="1"/>
              </p:cNvSpPr>
              <p:nvPr/>
            </p:nvSpPr>
            <p:spPr>
              <a:xfrm>
                <a:off x="1727793" y="4157311"/>
                <a:ext cx="589108" cy="338554"/>
              </a:xfrm>
              <a:prstGeom prst="rect">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7" name="Textfeld 266">
                <a:extLst>
                  <a:ext uri="{FF2B5EF4-FFF2-40B4-BE49-F238E27FC236}">
                    <a16:creationId xmlns:a16="http://schemas.microsoft.com/office/drawing/2014/main" id="{F2412394-5F71-4C07-9621-08B1AE88A35F}"/>
                  </a:ext>
                </a:extLst>
              </p:cNvPr>
              <p:cNvSpPr txBox="1"/>
              <p:nvPr/>
            </p:nvSpPr>
            <p:spPr>
              <a:xfrm>
                <a:off x="2425398" y="4158365"/>
                <a:ext cx="589108"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𝑎</m:t>
                          </m:r>
                        </m:e>
                        <m:sup>
                          <m:r>
                            <a:rPr lang="en-US" sz="1600" b="0" i="1" smtClean="0">
                              <a:solidFill>
                                <a:schemeClr val="tx1"/>
                              </a:solidFill>
                              <a:latin typeface="Cambria Math" panose="02040503050406030204" pitchFamily="18" charset="0"/>
                            </a:rPr>
                            <m:t>&lt;</m:t>
                          </m:r>
                          <m:r>
                            <a:rPr lang="en-US" sz="1600" b="0" i="1" smtClean="0">
                              <a:solidFill>
                                <a:schemeClr val="tx1"/>
                              </a:solidFill>
                              <a:latin typeface="Cambria Math" panose="02040503050406030204" pitchFamily="18" charset="0"/>
                            </a:rPr>
                            <m:t>2</m:t>
                          </m:r>
                          <m:r>
                            <a:rPr lang="en-US" sz="1600" b="0" i="1" smtClean="0">
                              <a:solidFill>
                                <a:schemeClr val="tx1"/>
                              </a:solidFill>
                              <a:latin typeface="Cambria Math" panose="02040503050406030204" pitchFamily="18" charset="0"/>
                            </a:rPr>
                            <m:t>&gt;</m:t>
                          </m:r>
                        </m:sup>
                      </m:sSup>
                    </m:oMath>
                  </m:oMathPara>
                </a14:m>
                <a:endParaRPr lang="en-US" sz="1600" dirty="0">
                  <a:solidFill>
                    <a:schemeClr val="tx1"/>
                  </a:solidFill>
                </a:endParaRPr>
              </a:p>
            </p:txBody>
          </p:sp>
        </mc:Choice>
        <mc:Fallback xmlns="">
          <p:sp>
            <p:nvSpPr>
              <p:cNvPr id="267" name="Textfeld 266">
                <a:extLst>
                  <a:ext uri="{FF2B5EF4-FFF2-40B4-BE49-F238E27FC236}">
                    <a16:creationId xmlns:a16="http://schemas.microsoft.com/office/drawing/2014/main" id="{F2412394-5F71-4C07-9621-08B1AE88A35F}"/>
                  </a:ext>
                </a:extLst>
              </p:cNvPr>
              <p:cNvSpPr txBox="1">
                <a:spLocks noRot="1" noChangeAspect="1" noMove="1" noResize="1" noEditPoints="1" noAdjustHandles="1" noChangeArrowheads="1" noChangeShapeType="1" noTextEdit="1"/>
              </p:cNvSpPr>
              <p:nvPr/>
            </p:nvSpPr>
            <p:spPr>
              <a:xfrm>
                <a:off x="2425398" y="4158365"/>
                <a:ext cx="589108" cy="338554"/>
              </a:xfrm>
              <a:prstGeom prst="rect">
                <a:avLst/>
              </a:prstGeom>
              <a:blipFill>
                <a:blip r:embed="rId1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feld 17">
                <a:extLst>
                  <a:ext uri="{FF2B5EF4-FFF2-40B4-BE49-F238E27FC236}">
                    <a16:creationId xmlns:a16="http://schemas.microsoft.com/office/drawing/2014/main" id="{227E17EA-2912-466C-8002-28C0E0013D64}"/>
                  </a:ext>
                </a:extLst>
              </p:cNvPr>
              <p:cNvSpPr txBox="1"/>
              <p:nvPr/>
            </p:nvSpPr>
            <p:spPr>
              <a:xfrm>
                <a:off x="1530094" y="2300392"/>
                <a:ext cx="2200754" cy="31470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&lt;</m:t>
                          </m:r>
                          <m:r>
                            <a:rPr lang="en-US" b="0" i="1" smtClean="0">
                              <a:latin typeface="Cambria Math" panose="02040503050406030204" pitchFamily="18" charset="0"/>
                            </a:rPr>
                            <m:t>𝑗</m:t>
                          </m:r>
                          <m:r>
                            <a:rPr lang="en-US" b="0" i="1" smtClean="0">
                              <a:latin typeface="Cambria Math" panose="02040503050406030204" pitchFamily="18" charset="0"/>
                            </a:rPr>
                            <m:t>, </m:t>
                          </m:r>
                          <m:r>
                            <a:rPr lang="en-US" b="0" i="1" smtClean="0">
                              <a:latin typeface="Cambria Math" panose="02040503050406030204" pitchFamily="18" charset="0"/>
                            </a:rPr>
                            <m:t>𝑖</m:t>
                          </m:r>
                          <m:r>
                            <a:rPr lang="en-US" b="0" i="1" smtClean="0">
                              <a:latin typeface="Cambria Math" panose="02040503050406030204" pitchFamily="18" charset="0"/>
                            </a:rPr>
                            <m:t>&gt;</m:t>
                          </m:r>
                        </m:sup>
                      </m:sSup>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𝑠</m:t>
                          </m:r>
                        </m:e>
                        <m:sup>
                          <m:r>
                            <a:rPr lang="en-US" b="0" i="1" smtClean="0">
                              <a:latin typeface="Cambria Math" panose="02040503050406030204" pitchFamily="18" charset="0"/>
                            </a:rPr>
                            <m:t>&lt;</m:t>
                          </m:r>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rPr>
                            <m:t>1</m:t>
                          </m:r>
                          <m:r>
                            <a:rPr lang="en-US" b="0" i="1" smtClean="0">
                              <a:latin typeface="Cambria Math" panose="02040503050406030204" pitchFamily="18" charset="0"/>
                            </a:rPr>
                            <m:t>&gt;</m:t>
                          </m:r>
                        </m:sup>
                      </m:sSup>
                      <m:r>
                        <a:rPr lang="en-US" b="0" i="1" smtClean="0">
                          <a:latin typeface="Cambria Math" panose="02040503050406030204" pitchFamily="18" charset="0"/>
                        </a:rPr>
                        <m:t>, </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𝑎</m:t>
                          </m:r>
                        </m:e>
                        <m:sup>
                          <m:r>
                            <a:rPr lang="en-US" b="0" i="1" smtClean="0">
                              <a:latin typeface="Cambria Math" panose="02040503050406030204" pitchFamily="18" charset="0"/>
                            </a:rPr>
                            <m:t>&lt;</m:t>
                          </m:r>
                          <m:r>
                            <a:rPr lang="en-US" b="0" i="1" smtClean="0">
                              <a:latin typeface="Cambria Math" panose="02040503050406030204" pitchFamily="18" charset="0"/>
                            </a:rPr>
                            <m:t>𝑖</m:t>
                          </m:r>
                          <m:r>
                            <a:rPr lang="en-US" b="0" i="1" smtClean="0">
                              <a:latin typeface="Cambria Math" panose="02040503050406030204" pitchFamily="18" charset="0"/>
                            </a:rPr>
                            <m:t>&gt;</m:t>
                          </m:r>
                        </m:sup>
                      </m:sSup>
                      <m:r>
                        <a:rPr lang="en-US" b="0" i="1" smtClean="0">
                          <a:latin typeface="Cambria Math" panose="02040503050406030204" pitchFamily="18" charset="0"/>
                        </a:rPr>
                        <m:t>)</m:t>
                      </m:r>
                    </m:oMath>
                  </m:oMathPara>
                </a14:m>
                <a:endParaRPr lang="en-US" dirty="0"/>
              </a:p>
            </p:txBody>
          </p:sp>
        </mc:Choice>
        <mc:Fallback xmlns="">
          <p:sp>
            <p:nvSpPr>
              <p:cNvPr id="18" name="Textfeld 17">
                <a:extLst>
                  <a:ext uri="{FF2B5EF4-FFF2-40B4-BE49-F238E27FC236}">
                    <a16:creationId xmlns:a16="http://schemas.microsoft.com/office/drawing/2014/main" xmlns:a14="http://schemas.microsoft.com/office/drawing/2010/main" xmlns="" id="{227E17EA-2912-466C-8002-28C0E0013D64}"/>
                  </a:ext>
                </a:extLst>
              </p:cNvPr>
              <p:cNvSpPr txBox="1">
                <a:spLocks noRot="1" noChangeAspect="1" noMove="1" noResize="1" noEditPoints="1" noAdjustHandles="1" noChangeArrowheads="1" noChangeShapeType="1" noTextEdit="1"/>
              </p:cNvSpPr>
              <p:nvPr/>
            </p:nvSpPr>
            <p:spPr>
              <a:xfrm>
                <a:off x="1530094" y="2300392"/>
                <a:ext cx="2200754" cy="314702"/>
              </a:xfrm>
              <a:prstGeom prst="rect">
                <a:avLst/>
              </a:prstGeom>
              <a:blipFill rotWithShape="0">
                <a:blip r:embed="rId18"/>
                <a:stretch>
                  <a:fillRect b="-134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9" name="Textfeld 108">
                <a:extLst>
                  <a:ext uri="{FF2B5EF4-FFF2-40B4-BE49-F238E27FC236}">
                    <a16:creationId xmlns:a16="http://schemas.microsoft.com/office/drawing/2014/main" id="{033F73E7-2A59-473E-BFA8-A05BA6D4B4C1}"/>
                  </a:ext>
                </a:extLst>
              </p:cNvPr>
              <p:cNvSpPr txBox="1"/>
              <p:nvPr/>
            </p:nvSpPr>
            <p:spPr>
              <a:xfrm>
                <a:off x="8978084" y="2696115"/>
                <a:ext cx="2334488" cy="72090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𝑐</m:t>
                          </m:r>
                        </m:e>
                        <m:sup>
                          <m:r>
                            <a:rPr lang="en-US" b="0" i="1" smtClean="0">
                              <a:latin typeface="Cambria Math" panose="02040503050406030204" pitchFamily="18" charset="0"/>
                            </a:rPr>
                            <m:t>&lt;</m:t>
                          </m:r>
                          <m:r>
                            <a:rPr lang="en-US" b="0" i="1" smtClean="0">
                              <a:latin typeface="Cambria Math" panose="02040503050406030204" pitchFamily="18" charset="0"/>
                            </a:rPr>
                            <m:t>𝑗</m:t>
                          </m:r>
                          <m:r>
                            <a:rPr lang="en-US" b="0" i="1" smtClean="0">
                              <a:latin typeface="Cambria Math" panose="02040503050406030204" pitchFamily="18" charset="0"/>
                            </a:rPr>
                            <m:t>, </m:t>
                          </m:r>
                          <m:r>
                            <a:rPr lang="en-US" b="0" i="1" smtClean="0">
                              <a:latin typeface="Cambria Math" panose="02040503050406030204" pitchFamily="18" charset="0"/>
                            </a:rPr>
                            <m:t>𝑖</m:t>
                          </m:r>
                          <m:r>
                            <a:rPr lang="en-US" b="0" i="1" smtClean="0">
                              <a:latin typeface="Cambria Math" panose="02040503050406030204" pitchFamily="18" charset="0"/>
                            </a:rPr>
                            <m:t>&gt;</m:t>
                          </m:r>
                        </m:sup>
                      </m:sSup>
                      <m:r>
                        <a:rPr lang="en-US" b="0" i="1" smtClean="0">
                          <a:latin typeface="Cambria Math" panose="02040503050406030204" pitchFamily="18" charset="0"/>
                        </a:rPr>
                        <m:t>= </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rPr>
                            <m:t>1</m:t>
                          </m:r>
                        </m:sub>
                        <m:sup>
                          <m:r>
                            <a:rPr lang="en-US" b="0" i="1" smtClean="0">
                              <a:latin typeface="Cambria Math" panose="02040503050406030204" pitchFamily="18" charset="0"/>
                            </a:rPr>
                            <m:t>𝑘</m:t>
                          </m:r>
                        </m:sup>
                        <m:e>
                          <m:sSup>
                            <m:sSupPr>
                              <m:ctrlPr>
                                <a:rPr lang="en-US" i="1">
                                  <a:latin typeface="Cambria Math" panose="02040503050406030204" pitchFamily="18" charset="0"/>
                                </a:rPr>
                              </m:ctrlPr>
                            </m:sSupPr>
                            <m:e>
                              <m:r>
                                <a:rPr lang="en-US" b="0" i="1" smtClean="0">
                                  <a:latin typeface="Cambria Math" panose="02040503050406030204" pitchFamily="18" charset="0"/>
                                </a:rPr>
                                <m:t>𝑤</m:t>
                              </m:r>
                            </m:e>
                            <m:sup>
                              <m:r>
                                <a:rPr lang="en-US" i="1">
                                  <a:latin typeface="Cambria Math" panose="02040503050406030204" pitchFamily="18" charset="0"/>
                                </a:rPr>
                                <m:t>&lt;</m:t>
                              </m:r>
                              <m:r>
                                <a:rPr lang="en-US" i="1">
                                  <a:latin typeface="Cambria Math" panose="02040503050406030204" pitchFamily="18" charset="0"/>
                                </a:rPr>
                                <m:t>𝑗</m:t>
                              </m:r>
                              <m:r>
                                <a:rPr lang="en-US" i="1">
                                  <a:latin typeface="Cambria Math" panose="02040503050406030204" pitchFamily="18" charset="0"/>
                                </a:rPr>
                                <m:t>, </m:t>
                              </m:r>
                              <m:r>
                                <a:rPr lang="en-US" i="1">
                                  <a:latin typeface="Cambria Math" panose="02040503050406030204" pitchFamily="18" charset="0"/>
                                </a:rPr>
                                <m:t>𝑖</m:t>
                              </m:r>
                              <m:r>
                                <a:rPr lang="en-US" i="1">
                                  <a:latin typeface="Cambria Math" panose="02040503050406030204" pitchFamily="18" charset="0"/>
                                </a:rPr>
                                <m:t>&gt;</m:t>
                              </m:r>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𝑎</m:t>
                              </m:r>
                            </m:e>
                            <m:sup>
                              <m:r>
                                <a:rPr lang="en-US" b="0" i="1">
                                  <a:latin typeface="Cambria Math" panose="02040503050406030204" pitchFamily="18" charset="0"/>
                                </a:rPr>
                                <m:t>&lt;</m:t>
                              </m:r>
                              <m:r>
                                <a:rPr lang="en-US" i="1">
                                  <a:latin typeface="Cambria Math" panose="02040503050406030204" pitchFamily="18" charset="0"/>
                                </a:rPr>
                                <m:t>𝑗</m:t>
                              </m:r>
                              <m:r>
                                <a:rPr lang="en-US" b="0" i="1">
                                  <a:latin typeface="Cambria Math" panose="02040503050406030204" pitchFamily="18" charset="0"/>
                                </a:rPr>
                                <m:t>&gt;</m:t>
                              </m:r>
                            </m:sup>
                          </m:sSup>
                          <m:r>
                            <m:rPr>
                              <m:nor/>
                            </m:rPr>
                            <a:rPr lang="en-US" dirty="0"/>
                            <m:t> </m:t>
                          </m:r>
                        </m:e>
                      </m:nary>
                    </m:oMath>
                  </m:oMathPara>
                </a14:m>
                <a:endParaRPr lang="en-US" dirty="0"/>
              </a:p>
            </p:txBody>
          </p:sp>
        </mc:Choice>
        <mc:Fallback xmlns="">
          <p:sp>
            <p:nvSpPr>
              <p:cNvPr id="109" name="Textfeld 108">
                <a:extLst>
                  <a:ext uri="{FF2B5EF4-FFF2-40B4-BE49-F238E27FC236}">
                    <a16:creationId xmlns:a16="http://schemas.microsoft.com/office/drawing/2014/main" xmlns:a14="http://schemas.microsoft.com/office/drawing/2010/main" xmlns="" id="{033F73E7-2A59-473E-BFA8-A05BA6D4B4C1}"/>
                  </a:ext>
                </a:extLst>
              </p:cNvPr>
              <p:cNvSpPr txBox="1">
                <a:spLocks noRot="1" noChangeAspect="1" noMove="1" noResize="1" noEditPoints="1" noAdjustHandles="1" noChangeArrowheads="1" noChangeShapeType="1" noTextEdit="1"/>
              </p:cNvSpPr>
              <p:nvPr/>
            </p:nvSpPr>
            <p:spPr>
              <a:xfrm>
                <a:off x="8978084" y="2696115"/>
                <a:ext cx="2334488" cy="720903"/>
              </a:xfrm>
              <a:prstGeom prst="rect">
                <a:avLst/>
              </a:prstGeom>
              <a:blipFill rotWithShape="0">
                <a:blip r:embed="rId1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0" name="Textfeld 109">
                <a:extLst>
                  <a:ext uri="{FF2B5EF4-FFF2-40B4-BE49-F238E27FC236}">
                    <a16:creationId xmlns:a16="http://schemas.microsoft.com/office/drawing/2014/main" id="{8EAF1398-18E3-423C-A064-F9E550CE9F44}"/>
                  </a:ext>
                </a:extLst>
              </p:cNvPr>
              <p:cNvSpPr txBox="1"/>
              <p:nvPr/>
            </p:nvSpPr>
            <p:spPr>
              <a:xfrm>
                <a:off x="4598914" y="2135448"/>
                <a:ext cx="2658042" cy="31470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1" i="1" smtClean="0">
                              <a:latin typeface="Cambria Math" panose="02040503050406030204" pitchFamily="18" charset="0"/>
                            </a:rPr>
                            <m:t>𝒘</m:t>
                          </m:r>
                        </m:e>
                        <m:sup>
                          <m:r>
                            <a:rPr lang="en-US" b="0" i="1" smtClean="0">
                              <a:latin typeface="Cambria Math" panose="02040503050406030204" pitchFamily="18" charset="0"/>
                            </a:rPr>
                            <m:t>&lt;</m:t>
                          </m:r>
                          <m:r>
                            <a:rPr lang="en-US" b="0" i="1" smtClean="0">
                              <a:latin typeface="Cambria Math" panose="02040503050406030204" pitchFamily="18" charset="0"/>
                            </a:rPr>
                            <m:t>𝑗</m:t>
                          </m:r>
                          <m:r>
                            <a:rPr lang="en-US" b="0" i="1" smtClean="0">
                              <a:latin typeface="Cambria Math" panose="02040503050406030204" pitchFamily="18" charset="0"/>
                            </a:rPr>
                            <m:t>&gt;</m:t>
                          </m:r>
                        </m:sup>
                      </m:sSup>
                      <m:r>
                        <a:rPr lang="en-US" b="0" i="1" smtClean="0">
                          <a:latin typeface="Cambria Math" panose="02040503050406030204" pitchFamily="18" charset="0"/>
                        </a:rPr>
                        <m:t>=</m:t>
                      </m:r>
                      <m:r>
                        <a:rPr lang="en-US" b="0" i="1" smtClean="0">
                          <a:latin typeface="Cambria Math" panose="02040503050406030204" pitchFamily="18" charset="0"/>
                        </a:rPr>
                        <m:t>𝑠𝑜𝑓𝑡𝑚𝑎𝑥</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1" i="1" smtClean="0">
                              <a:latin typeface="Cambria Math" panose="02040503050406030204" pitchFamily="18" charset="0"/>
                            </a:rPr>
                            <m:t>𝒆</m:t>
                          </m:r>
                        </m:e>
                        <m:sup>
                          <m:r>
                            <a:rPr lang="en-US" b="0" i="1" smtClean="0">
                              <a:latin typeface="Cambria Math" panose="02040503050406030204" pitchFamily="18" charset="0"/>
                            </a:rPr>
                            <m:t>&lt;</m:t>
                          </m:r>
                          <m:r>
                            <a:rPr lang="en-US" b="0" i="1" smtClean="0">
                              <a:latin typeface="Cambria Math" panose="02040503050406030204" pitchFamily="18" charset="0"/>
                            </a:rPr>
                            <m:t>𝑗</m:t>
                          </m:r>
                          <m:r>
                            <a:rPr lang="en-US" b="0" i="1" smtClean="0">
                              <a:latin typeface="Cambria Math" panose="02040503050406030204" pitchFamily="18" charset="0"/>
                            </a:rPr>
                            <m:t>&gt;</m:t>
                          </m:r>
                        </m:sup>
                      </m:sSup>
                      <m:r>
                        <a:rPr lang="en-US" b="0" i="1" smtClean="0">
                          <a:latin typeface="Cambria Math" panose="02040503050406030204" pitchFamily="18" charset="0"/>
                        </a:rPr>
                        <m:t>)</m:t>
                      </m:r>
                    </m:oMath>
                  </m:oMathPara>
                </a14:m>
                <a:endParaRPr lang="en-US" dirty="0"/>
              </a:p>
            </p:txBody>
          </p:sp>
        </mc:Choice>
        <mc:Fallback xmlns="">
          <p:sp>
            <p:nvSpPr>
              <p:cNvPr id="110" name="Textfeld 109">
                <a:extLst>
                  <a:ext uri="{FF2B5EF4-FFF2-40B4-BE49-F238E27FC236}">
                    <a16:creationId xmlns:a16="http://schemas.microsoft.com/office/drawing/2014/main" xmlns:a14="http://schemas.microsoft.com/office/drawing/2010/main" xmlns="" id="{8EAF1398-18E3-423C-A064-F9E550CE9F44}"/>
                  </a:ext>
                </a:extLst>
              </p:cNvPr>
              <p:cNvSpPr txBox="1">
                <a:spLocks noRot="1" noChangeAspect="1" noMove="1" noResize="1" noEditPoints="1" noAdjustHandles="1" noChangeArrowheads="1" noChangeShapeType="1" noTextEdit="1"/>
              </p:cNvSpPr>
              <p:nvPr/>
            </p:nvSpPr>
            <p:spPr>
              <a:xfrm>
                <a:off x="4598914" y="2135448"/>
                <a:ext cx="2658042" cy="314702"/>
              </a:xfrm>
              <a:prstGeom prst="rect">
                <a:avLst/>
              </a:prstGeom>
              <a:blipFill rotWithShape="0">
                <a:blip r:embed="rId20"/>
                <a:stretch>
                  <a:fillRect b="-13462"/>
                </a:stretch>
              </a:blipFill>
            </p:spPr>
            <p:txBody>
              <a:bodyPr/>
              <a:lstStyle/>
              <a:p>
                <a:r>
                  <a:rPr lang="en-US">
                    <a:noFill/>
                  </a:rPr>
                  <a:t> </a:t>
                </a:r>
              </a:p>
            </p:txBody>
          </p:sp>
        </mc:Fallback>
      </mc:AlternateContent>
      <p:sp>
        <p:nvSpPr>
          <p:cNvPr id="121" name="Textfeld 120">
            <a:extLst>
              <a:ext uri="{FF2B5EF4-FFF2-40B4-BE49-F238E27FC236}">
                <a16:creationId xmlns:a16="http://schemas.microsoft.com/office/drawing/2014/main" id="{55B48852-C002-6544-A2E7-6D55434EC40A}"/>
              </a:ext>
            </a:extLst>
          </p:cNvPr>
          <p:cNvSpPr txBox="1"/>
          <p:nvPr/>
        </p:nvSpPr>
        <p:spPr>
          <a:xfrm>
            <a:off x="106267" y="2007200"/>
            <a:ext cx="989182" cy="369332"/>
          </a:xfrm>
          <a:prstGeom prst="rect">
            <a:avLst/>
          </a:prstGeom>
          <a:noFill/>
          <a:ln w="28575">
            <a:noFill/>
            <a:prstDash val="sysDash"/>
          </a:ln>
        </p:spPr>
        <p:txBody>
          <a:bodyPr wrap="square" rtlCol="0">
            <a:spAutoFit/>
          </a:bodyPr>
          <a:lstStyle/>
          <a:p>
            <a:pPr algn="ctr"/>
            <a:r>
              <a:rPr lang="en-US" sz="1800" i="1">
                <a:solidFill>
                  <a:schemeClr val="tx1"/>
                </a:solidFill>
              </a:rPr>
              <a:t>Step 1</a:t>
            </a:r>
            <a:endParaRPr lang="en-US" sz="1800" i="1" dirty="0">
              <a:solidFill>
                <a:schemeClr val="tx1"/>
              </a:solidFill>
            </a:endParaRPr>
          </a:p>
        </p:txBody>
      </p:sp>
      <p:sp>
        <p:nvSpPr>
          <p:cNvPr id="3" name="Rectangle 2"/>
          <p:cNvSpPr/>
          <p:nvPr/>
        </p:nvSpPr>
        <p:spPr>
          <a:xfrm>
            <a:off x="0" y="0"/>
            <a:ext cx="12192000" cy="2007201"/>
          </a:xfrm>
          <a:prstGeom prst="rect">
            <a:avLst/>
          </a:prstGeom>
          <a:solidFill>
            <a:schemeClr val="bg1">
              <a:alpha val="9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0" name="Group 99"/>
          <p:cNvGrpSpPr/>
          <p:nvPr/>
        </p:nvGrpSpPr>
        <p:grpSpPr>
          <a:xfrm>
            <a:off x="746354" y="-57385"/>
            <a:ext cx="10607446" cy="1502730"/>
            <a:chOff x="746354" y="373438"/>
            <a:chExt cx="10607446" cy="1502730"/>
          </a:xfrm>
        </p:grpSpPr>
        <p:sp>
          <p:nvSpPr>
            <p:cNvPr id="101" name="Google Shape;1985;p89"/>
            <p:cNvSpPr txBox="1"/>
            <p:nvPr/>
          </p:nvSpPr>
          <p:spPr>
            <a:xfrm>
              <a:off x="2280590" y="373438"/>
              <a:ext cx="1402031" cy="51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B7B7B7"/>
                  </a:solidFill>
                  <a:latin typeface="Arial"/>
                  <a:ea typeface="Arial"/>
                  <a:cs typeface="Arial"/>
                  <a:sym typeface="Arial"/>
                </a:rPr>
                <a:t>come</a:t>
              </a:r>
              <a:endParaRPr sz="2400" b="0" i="0" u="none" strike="noStrike" cap="none">
                <a:solidFill>
                  <a:srgbClr val="B7B7B7"/>
                </a:solidFill>
                <a:latin typeface="Arial"/>
                <a:ea typeface="Arial"/>
                <a:cs typeface="Arial"/>
                <a:sym typeface="Arial"/>
              </a:endParaRPr>
            </a:p>
          </p:txBody>
        </p:sp>
        <p:sp>
          <p:nvSpPr>
            <p:cNvPr id="103" name="Google Shape;1986;p89"/>
            <p:cNvSpPr txBox="1"/>
            <p:nvPr/>
          </p:nvSpPr>
          <p:spPr>
            <a:xfrm>
              <a:off x="746354" y="373438"/>
              <a:ext cx="1402031" cy="51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B7B7B7"/>
                  </a:solidFill>
                  <a:latin typeface="Arial"/>
                  <a:ea typeface="Arial"/>
                  <a:cs typeface="Arial"/>
                  <a:sym typeface="Arial"/>
                </a:rPr>
                <a:t>I</a:t>
              </a:r>
              <a:endParaRPr sz="2400" b="0" i="0" u="none" strike="noStrike" cap="none">
                <a:solidFill>
                  <a:srgbClr val="B7B7B7"/>
                </a:solidFill>
                <a:latin typeface="Arial"/>
                <a:ea typeface="Arial"/>
                <a:cs typeface="Arial"/>
                <a:sym typeface="Arial"/>
              </a:endParaRPr>
            </a:p>
          </p:txBody>
        </p:sp>
        <p:sp>
          <p:nvSpPr>
            <p:cNvPr id="104" name="Google Shape;1991;p89"/>
            <p:cNvSpPr txBox="1"/>
            <p:nvPr/>
          </p:nvSpPr>
          <p:spPr>
            <a:xfrm>
              <a:off x="9951768" y="373438"/>
              <a:ext cx="1402031" cy="51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dirty="0">
                  <a:solidFill>
                    <a:srgbClr val="B7B7B7"/>
                  </a:solidFill>
                  <a:latin typeface="Arial"/>
                  <a:ea typeface="Arial"/>
                  <a:cs typeface="Arial"/>
                  <a:sym typeface="Arial"/>
                </a:rPr>
                <a:t>to</a:t>
              </a:r>
              <a:endParaRPr sz="2400" b="0" i="0" u="none" strike="noStrike" cap="none" dirty="0">
                <a:solidFill>
                  <a:srgbClr val="B7B7B7"/>
                </a:solidFill>
                <a:latin typeface="Arial"/>
                <a:ea typeface="Arial"/>
                <a:cs typeface="Arial"/>
                <a:sym typeface="Arial"/>
              </a:endParaRPr>
            </a:p>
          </p:txBody>
        </p:sp>
        <p:sp>
          <p:nvSpPr>
            <p:cNvPr id="105" name="Google Shape;1993;p89"/>
            <p:cNvSpPr txBox="1"/>
            <p:nvPr/>
          </p:nvSpPr>
          <p:spPr>
            <a:xfrm>
              <a:off x="2280590" y="730378"/>
              <a:ext cx="1402032" cy="51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Arial"/>
                  <a:ea typeface="Arial"/>
                  <a:cs typeface="Arial"/>
                  <a:sym typeface="Arial"/>
                </a:rPr>
                <a:t>komme</a:t>
              </a:r>
              <a:endParaRPr sz="2400" b="0" i="0" u="none" strike="noStrike" cap="none">
                <a:solidFill>
                  <a:srgbClr val="000000"/>
                </a:solidFill>
                <a:latin typeface="Arial"/>
                <a:ea typeface="Arial"/>
                <a:cs typeface="Arial"/>
                <a:sym typeface="Arial"/>
              </a:endParaRPr>
            </a:p>
          </p:txBody>
        </p:sp>
        <p:sp>
          <p:nvSpPr>
            <p:cNvPr id="106" name="Google Shape;1994;p89"/>
            <p:cNvSpPr txBox="1"/>
            <p:nvPr/>
          </p:nvSpPr>
          <p:spPr>
            <a:xfrm>
              <a:off x="746354" y="730378"/>
              <a:ext cx="1402032" cy="51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Arial"/>
                  <a:ea typeface="Arial"/>
                  <a:cs typeface="Arial"/>
                  <a:sym typeface="Arial"/>
                </a:rPr>
                <a:t>Ich</a:t>
              </a:r>
              <a:endParaRPr sz="2400" b="0" i="0" u="none" strike="noStrike" cap="none">
                <a:solidFill>
                  <a:srgbClr val="000000"/>
                </a:solidFill>
                <a:latin typeface="Arial"/>
                <a:ea typeface="Arial"/>
                <a:cs typeface="Arial"/>
                <a:sym typeface="Arial"/>
              </a:endParaRPr>
            </a:p>
          </p:txBody>
        </p:sp>
        <p:sp>
          <p:nvSpPr>
            <p:cNvPr id="107" name="Google Shape;1999;p89"/>
            <p:cNvSpPr txBox="1"/>
            <p:nvPr/>
          </p:nvSpPr>
          <p:spPr>
            <a:xfrm>
              <a:off x="9951768" y="730378"/>
              <a:ext cx="1402032" cy="51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dirty="0">
                  <a:solidFill>
                    <a:srgbClr val="000000"/>
                  </a:solidFill>
                  <a:latin typeface="Arial"/>
                  <a:ea typeface="Arial"/>
                  <a:cs typeface="Arial"/>
                  <a:sym typeface="Arial"/>
                </a:rPr>
                <a:t>an</a:t>
              </a:r>
              <a:endParaRPr sz="2400" b="0" i="0" u="none" strike="noStrike" cap="none" dirty="0">
                <a:solidFill>
                  <a:srgbClr val="000000"/>
                </a:solidFill>
                <a:latin typeface="Arial"/>
                <a:ea typeface="Arial"/>
                <a:cs typeface="Arial"/>
                <a:sym typeface="Arial"/>
              </a:endParaRPr>
            </a:p>
          </p:txBody>
        </p:sp>
        <p:sp>
          <p:nvSpPr>
            <p:cNvPr id="108" name="Google Shape;2001;p89"/>
            <p:cNvSpPr/>
            <p:nvPr/>
          </p:nvSpPr>
          <p:spPr>
            <a:xfrm>
              <a:off x="1183203" y="1344568"/>
              <a:ext cx="531600" cy="531600"/>
            </a:xfrm>
            <a:prstGeom prst="rect">
              <a:avLst/>
            </a:prstGeom>
            <a:solidFill>
              <a:schemeClr val="accent6"/>
            </a:solidFill>
            <a:ln>
              <a:solidFill>
                <a:schemeClr val="accent6"/>
              </a:solidFill>
              <a:headEnd type="none" w="sm" len="sm"/>
              <a:tailEnd type="none" w="sm" len="sm"/>
            </a:ln>
          </p:spPr>
          <p:style>
            <a:lnRef idx="2">
              <a:schemeClr val="accent1">
                <a:shade val="50000"/>
              </a:schemeClr>
            </a:lnRef>
            <a:fillRef idx="1">
              <a:schemeClr val="accent1"/>
            </a:fillRef>
            <a:effectRef idx="0">
              <a:schemeClr val="accent1"/>
            </a:effectRef>
            <a:fontRef idx="minor">
              <a:schemeClr val="lt1"/>
            </a:fontRef>
          </p:style>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11" name="Google Shape;2002;p89"/>
            <p:cNvSpPr/>
            <p:nvPr/>
          </p:nvSpPr>
          <p:spPr>
            <a:xfrm>
              <a:off x="2715792" y="1344568"/>
              <a:ext cx="531600" cy="531600"/>
            </a:xfrm>
            <a:prstGeom prst="rect">
              <a:avLst/>
            </a:prstGeom>
            <a:solidFill>
              <a:srgbClr val="FF0000"/>
            </a:solidFill>
            <a:ln>
              <a:solidFill>
                <a:srgbClr val="FF0000"/>
              </a:solidFill>
              <a:headEnd type="none" w="sm" len="sm"/>
              <a:tailEnd type="none" w="sm" len="sm"/>
            </a:ln>
          </p:spPr>
          <p:style>
            <a:lnRef idx="2">
              <a:schemeClr val="accent1">
                <a:shade val="50000"/>
              </a:schemeClr>
            </a:lnRef>
            <a:fillRef idx="1">
              <a:schemeClr val="accent1"/>
            </a:fillRef>
            <a:effectRef idx="0">
              <a:schemeClr val="accent1"/>
            </a:effectRef>
            <a:fontRef idx="minor">
              <a:schemeClr val="lt1"/>
            </a:fontRef>
          </p:style>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12" name="Google Shape;2007;p89"/>
            <p:cNvSpPr/>
            <p:nvPr/>
          </p:nvSpPr>
          <p:spPr>
            <a:xfrm>
              <a:off x="10386970" y="1344568"/>
              <a:ext cx="531600" cy="531600"/>
            </a:xfrm>
            <a:prstGeom prst="rect">
              <a:avLst/>
            </a:prstGeom>
            <a:solidFill>
              <a:srgbClr val="7030A0"/>
            </a:solidFill>
            <a:ln>
              <a:solidFill>
                <a:srgbClr val="7030A0"/>
              </a:solidFill>
              <a:headEnd type="none" w="sm" len="sm"/>
              <a:tailEnd type="none" w="sm" len="sm"/>
            </a:ln>
          </p:spPr>
          <p:style>
            <a:lnRef idx="2">
              <a:schemeClr val="accent1">
                <a:shade val="50000"/>
              </a:schemeClr>
            </a:lnRef>
            <a:fillRef idx="1">
              <a:schemeClr val="accent1"/>
            </a:fillRef>
            <a:effectRef idx="0">
              <a:schemeClr val="accent1"/>
            </a:effectRef>
            <a:fontRef idx="minor">
              <a:schemeClr val="lt1"/>
            </a:fontRef>
          </p:style>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mc:AlternateContent xmlns:mc="http://schemas.openxmlformats.org/markup-compatibility/2006" xmlns:a14="http://schemas.microsoft.com/office/drawing/2010/main">
        <mc:Choice Requires="a14">
          <p:sp>
            <p:nvSpPr>
              <p:cNvPr id="268" name="Textfeld 267">
                <a:extLst>
                  <a:ext uri="{FF2B5EF4-FFF2-40B4-BE49-F238E27FC236}">
                    <a16:creationId xmlns:a16="http://schemas.microsoft.com/office/drawing/2014/main" id="{A33C70A6-35E5-4A4B-B704-2105AEC72B1D}"/>
                  </a:ext>
                </a:extLst>
              </p:cNvPr>
              <p:cNvSpPr txBox="1"/>
              <p:nvPr/>
            </p:nvSpPr>
            <p:spPr>
              <a:xfrm>
                <a:off x="2407752" y="1632270"/>
                <a:ext cx="589108"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𝑠</m:t>
                          </m:r>
                        </m:e>
                        <m:sup>
                          <m:r>
                            <a:rPr lang="en-US" sz="1600" b="0" i="1" smtClean="0">
                              <a:solidFill>
                                <a:schemeClr val="tx1"/>
                              </a:solidFill>
                              <a:latin typeface="Cambria Math" panose="02040503050406030204" pitchFamily="18" charset="0"/>
                            </a:rPr>
                            <m:t>&lt;</m:t>
                          </m:r>
                          <m:r>
                            <a:rPr lang="en-US" sz="1600" b="0" i="1" smtClean="0">
                              <a:solidFill>
                                <a:schemeClr val="tx1"/>
                              </a:solidFill>
                              <a:latin typeface="Cambria Math" charset="0"/>
                            </a:rPr>
                            <m:t>2</m:t>
                          </m:r>
                          <m:r>
                            <a:rPr lang="en-US" sz="1600" b="0" i="1" smtClean="0">
                              <a:solidFill>
                                <a:schemeClr val="tx1"/>
                              </a:solidFill>
                              <a:latin typeface="Cambria Math" panose="02040503050406030204" pitchFamily="18" charset="0"/>
                            </a:rPr>
                            <m:t>&gt;</m:t>
                          </m:r>
                        </m:sup>
                      </m:sSup>
                    </m:oMath>
                  </m:oMathPara>
                </a14:m>
                <a:endParaRPr lang="en-US" sz="1600" dirty="0">
                  <a:solidFill>
                    <a:schemeClr val="tx1"/>
                  </a:solidFill>
                </a:endParaRPr>
              </a:p>
            </p:txBody>
          </p:sp>
        </mc:Choice>
        <mc:Fallback xmlns="">
          <p:sp>
            <p:nvSpPr>
              <p:cNvPr id="268" name="Textfeld 267">
                <a:extLst>
                  <a:ext uri="{FF2B5EF4-FFF2-40B4-BE49-F238E27FC236}">
                    <a16:creationId xmlns:a16="http://schemas.microsoft.com/office/drawing/2014/main" xmlns:a14="http://schemas.microsoft.com/office/drawing/2010/main" xmlns="" id="{A33C70A6-35E5-4A4B-B704-2105AEC72B1D}"/>
                  </a:ext>
                </a:extLst>
              </p:cNvPr>
              <p:cNvSpPr txBox="1">
                <a:spLocks noRot="1" noChangeAspect="1" noMove="1" noResize="1" noEditPoints="1" noAdjustHandles="1" noChangeArrowheads="1" noChangeShapeType="1" noTextEdit="1"/>
              </p:cNvSpPr>
              <p:nvPr/>
            </p:nvSpPr>
            <p:spPr>
              <a:xfrm>
                <a:off x="2407752" y="1632270"/>
                <a:ext cx="589108" cy="338554"/>
              </a:xfrm>
              <a:prstGeom prst="rect">
                <a:avLst/>
              </a:prstGeom>
              <a:blipFill rotWithShape="0">
                <a:blip r:embed="rId21"/>
                <a:stretch>
                  <a:fillRect/>
                </a:stretch>
              </a:blipFill>
            </p:spPr>
            <p:txBody>
              <a:bodyPr/>
              <a:lstStyle/>
              <a:p>
                <a:r>
                  <a:rPr lang="en-US">
                    <a:noFill/>
                  </a:rPr>
                  <a:t> </a:t>
                </a:r>
              </a:p>
            </p:txBody>
          </p:sp>
        </mc:Fallback>
      </mc:AlternateContent>
      <p:cxnSp>
        <p:nvCxnSpPr>
          <p:cNvPr id="5" name="Elbow Connector 4"/>
          <p:cNvCxnSpPr>
            <a:stCxn id="108" idx="2"/>
            <a:endCxn id="160" idx="1"/>
          </p:cNvCxnSpPr>
          <p:nvPr/>
        </p:nvCxnSpPr>
        <p:spPr>
          <a:xfrm rot="16200000" flipH="1">
            <a:off x="575645" y="2318702"/>
            <a:ext cx="2461811" cy="715095"/>
          </a:xfrm>
          <a:prstGeom prst="bentConnector2">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40" name="Rectangle 39"/>
          <p:cNvSpPr/>
          <p:nvPr/>
        </p:nvSpPr>
        <p:spPr>
          <a:xfrm>
            <a:off x="8006003" y="2098835"/>
            <a:ext cx="2574131" cy="566535"/>
          </a:xfrm>
          <a:prstGeom prst="rect">
            <a:avLst/>
          </a:prstGeom>
          <a:solidFill>
            <a:schemeClr val="bg1">
              <a:lumMod val="95000"/>
            </a:schemeClr>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9" name="Group 38"/>
          <p:cNvGrpSpPr/>
          <p:nvPr/>
        </p:nvGrpSpPr>
        <p:grpSpPr>
          <a:xfrm>
            <a:off x="8194982" y="2260466"/>
            <a:ext cx="2191988" cy="230420"/>
            <a:chOff x="7507488" y="2559696"/>
            <a:chExt cx="2191988" cy="230420"/>
          </a:xfrm>
        </p:grpSpPr>
        <p:sp>
          <p:nvSpPr>
            <p:cNvPr id="118" name="Google Shape;2152;p90">
              <a:extLst>
                <a:ext uri="{FF2B5EF4-FFF2-40B4-BE49-F238E27FC236}">
                  <a16:creationId xmlns:a16="http://schemas.microsoft.com/office/drawing/2014/main" id="{FC47F0C0-B945-4477-9C47-0C2C60142FDD}"/>
                </a:ext>
              </a:extLst>
            </p:cNvPr>
            <p:cNvSpPr/>
            <p:nvPr/>
          </p:nvSpPr>
          <p:spPr>
            <a:xfrm>
              <a:off x="8136148" y="2567816"/>
              <a:ext cx="531600" cy="222300"/>
            </a:xfrm>
            <a:prstGeom prst="rect">
              <a:avLst/>
            </a:prstGeom>
            <a:solidFill>
              <a:srgbClr val="FF0000"/>
            </a:solidFill>
            <a:ln>
              <a:solidFill>
                <a:srgbClr val="FF0000"/>
              </a:solidFill>
              <a:headEnd type="none" w="sm" len="sm"/>
              <a:tailEnd type="none" w="sm" len="sm"/>
            </a:ln>
          </p:spPr>
          <p:style>
            <a:lnRef idx="2">
              <a:schemeClr val="accent1">
                <a:shade val="50000"/>
              </a:schemeClr>
            </a:lnRef>
            <a:fillRef idx="1">
              <a:schemeClr val="accent1"/>
            </a:fillRef>
            <a:effectRef idx="0">
              <a:schemeClr val="accent1"/>
            </a:effectRef>
            <a:fontRef idx="minor">
              <a:schemeClr val="lt1"/>
            </a:fontRef>
          </p:style>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dirty="0">
                  <a:solidFill>
                    <a:schemeClr val="lt1"/>
                  </a:solidFill>
                  <a:latin typeface="Arial"/>
                  <a:ea typeface="Arial"/>
                  <a:cs typeface="Arial"/>
                  <a:sym typeface="Arial"/>
                </a:rPr>
                <a:t>c2</a:t>
              </a:r>
              <a:endParaRPr b="1" dirty="0"/>
            </a:p>
          </p:txBody>
        </p:sp>
        <p:sp>
          <p:nvSpPr>
            <p:cNvPr id="131" name="Google Shape;2152;p90">
              <a:extLst>
                <a:ext uri="{FF2B5EF4-FFF2-40B4-BE49-F238E27FC236}">
                  <a16:creationId xmlns:a16="http://schemas.microsoft.com/office/drawing/2014/main" id="{FC47F0C0-B945-4477-9C47-0C2C60142FDD}"/>
                </a:ext>
              </a:extLst>
            </p:cNvPr>
            <p:cNvSpPr/>
            <p:nvPr/>
          </p:nvSpPr>
          <p:spPr>
            <a:xfrm>
              <a:off x="7507488" y="2559696"/>
              <a:ext cx="531600" cy="222300"/>
            </a:xfrm>
            <a:prstGeom prst="rect">
              <a:avLst/>
            </a:prstGeom>
            <a:solidFill>
              <a:schemeClr val="accent6"/>
            </a:solidFill>
            <a:ln>
              <a:solidFill>
                <a:schemeClr val="accent6"/>
              </a:solidFill>
              <a:headEnd type="none" w="sm" len="sm"/>
              <a:tailEnd type="none" w="sm" len="sm"/>
            </a:ln>
          </p:spPr>
          <p:style>
            <a:lnRef idx="2">
              <a:schemeClr val="accent1">
                <a:shade val="50000"/>
              </a:schemeClr>
            </a:lnRef>
            <a:fillRef idx="1">
              <a:schemeClr val="accent1"/>
            </a:fillRef>
            <a:effectRef idx="0">
              <a:schemeClr val="accent1"/>
            </a:effectRef>
            <a:fontRef idx="minor">
              <a:schemeClr val="lt1"/>
            </a:fontRef>
          </p:style>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dirty="0">
                  <a:solidFill>
                    <a:schemeClr val="lt1"/>
                  </a:solidFill>
                  <a:latin typeface="Arial"/>
                  <a:ea typeface="Arial"/>
                  <a:cs typeface="Arial"/>
                  <a:sym typeface="Arial"/>
                </a:rPr>
                <a:t>c1</a:t>
              </a:r>
              <a:endParaRPr b="1" dirty="0"/>
            </a:p>
          </p:txBody>
        </p:sp>
        <p:sp>
          <p:nvSpPr>
            <p:cNvPr id="146" name="Google Shape;2152;p90">
              <a:extLst>
                <a:ext uri="{FF2B5EF4-FFF2-40B4-BE49-F238E27FC236}">
                  <a16:creationId xmlns:a16="http://schemas.microsoft.com/office/drawing/2014/main" id="{FC47F0C0-B945-4477-9C47-0C2C60142FDD}"/>
                </a:ext>
              </a:extLst>
            </p:cNvPr>
            <p:cNvSpPr/>
            <p:nvPr/>
          </p:nvSpPr>
          <p:spPr>
            <a:xfrm>
              <a:off x="9167876" y="2562355"/>
              <a:ext cx="531600" cy="222300"/>
            </a:xfrm>
            <a:prstGeom prst="rect">
              <a:avLst/>
            </a:prstGeom>
            <a:solidFill>
              <a:srgbClr val="7030A0"/>
            </a:solidFill>
            <a:ln>
              <a:solidFill>
                <a:srgbClr val="7030A0"/>
              </a:solidFill>
              <a:headEnd type="none" w="sm" len="sm"/>
              <a:tailEnd type="none" w="sm" len="sm"/>
            </a:ln>
          </p:spPr>
          <p:style>
            <a:lnRef idx="2">
              <a:schemeClr val="accent1">
                <a:shade val="50000"/>
              </a:schemeClr>
            </a:lnRef>
            <a:fillRef idx="1">
              <a:schemeClr val="accent1"/>
            </a:fillRef>
            <a:effectRef idx="0">
              <a:schemeClr val="accent1"/>
            </a:effectRef>
            <a:fontRef idx="minor">
              <a:schemeClr val="lt1"/>
            </a:fontRef>
          </p:style>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dirty="0">
                  <a:solidFill>
                    <a:schemeClr val="lt1"/>
                  </a:solidFill>
                  <a:latin typeface="Arial"/>
                  <a:ea typeface="Arial"/>
                  <a:cs typeface="Arial"/>
                  <a:sym typeface="Arial"/>
                </a:rPr>
                <a:t>c7</a:t>
              </a:r>
              <a:endParaRPr b="1" dirty="0"/>
            </a:p>
          </p:txBody>
        </p:sp>
        <p:sp>
          <p:nvSpPr>
            <p:cNvPr id="150" name="Google Shape;2055;p89">
              <a:extLst>
                <a:ext uri="{FF2B5EF4-FFF2-40B4-BE49-F238E27FC236}">
                  <a16:creationId xmlns:a16="http://schemas.microsoft.com/office/drawing/2014/main" id="{A3959EB0-5B2D-48D4-B516-1E41CC0458D0}"/>
                </a:ext>
              </a:extLst>
            </p:cNvPr>
            <p:cNvSpPr/>
            <p:nvPr/>
          </p:nvSpPr>
          <p:spPr>
            <a:xfrm>
              <a:off x="8825334" y="2567165"/>
              <a:ext cx="185812" cy="185812"/>
            </a:xfrm>
            <a:prstGeom prst="rect">
              <a:avLst/>
            </a:prstGeom>
            <a:noFill/>
            <a:ln>
              <a:noFill/>
            </a:ln>
          </p:spPr>
          <p:style>
            <a:lnRef idx="0">
              <a:scrgbClr r="0" g="0" b="0"/>
            </a:lnRef>
            <a:fillRef idx="0">
              <a:scrgbClr r="0" g="0" b="0"/>
            </a:fillRef>
            <a:effectRef idx="0">
              <a:scrgbClr r="0" g="0" b="0"/>
            </a:effectRef>
            <a:fontRef idx="minor">
              <a:schemeClr val="dk1"/>
            </a:fontRef>
          </p:style>
          <p:txBody>
            <a:bodyPr spcFirstLastPara="1" wrap="square" lIns="91425" tIns="91425" rIns="91425" bIns="91425" anchor="ctr" anchorCtr="0">
              <a:noAutofit/>
            </a:bodyPr>
            <a:lstStyle/>
            <a:p>
              <a:pPr marL="0" lvl="0" indent="0" algn="ctr" rtl="0">
                <a:spcBef>
                  <a:spcPts val="0"/>
                </a:spcBef>
                <a:spcAft>
                  <a:spcPts val="0"/>
                </a:spcAft>
                <a:buNone/>
              </a:pPr>
              <a:r>
                <a:rPr lang="en-US" sz="1000" dirty="0"/>
                <a:t>…</a:t>
              </a:r>
              <a:endParaRPr sz="1000" dirty="0"/>
            </a:p>
          </p:txBody>
        </p:sp>
      </p:grpSp>
      <p:cxnSp>
        <p:nvCxnSpPr>
          <p:cNvPr id="19" name="Straight Arrow Connector 18"/>
          <p:cNvCxnSpPr>
            <a:stCxn id="165" idx="0"/>
            <a:endCxn id="131" idx="2"/>
          </p:cNvCxnSpPr>
          <p:nvPr/>
        </p:nvCxnSpPr>
        <p:spPr>
          <a:xfrm flipV="1">
            <a:off x="8408080" y="2482766"/>
            <a:ext cx="52702" cy="513409"/>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a:stCxn id="40" idx="3"/>
          </p:cNvCxnSpPr>
          <p:nvPr/>
        </p:nvCxnSpPr>
        <p:spPr>
          <a:xfrm flipV="1">
            <a:off x="10580134" y="2369637"/>
            <a:ext cx="1511909" cy="1246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grpSp>
        <p:nvGrpSpPr>
          <p:cNvPr id="116" name="Group 115"/>
          <p:cNvGrpSpPr/>
          <p:nvPr/>
        </p:nvGrpSpPr>
        <p:grpSpPr>
          <a:xfrm>
            <a:off x="3813178" y="5204186"/>
            <a:ext cx="1402032" cy="1664378"/>
            <a:chOff x="3814825" y="4617272"/>
            <a:chExt cx="1402032" cy="1664378"/>
          </a:xfrm>
        </p:grpSpPr>
        <p:sp>
          <p:nvSpPr>
            <p:cNvPr id="117" name="Google Shape;1645;p85"/>
            <p:cNvSpPr txBox="1"/>
            <p:nvPr/>
          </p:nvSpPr>
          <p:spPr>
            <a:xfrm>
              <a:off x="3814825" y="5767150"/>
              <a:ext cx="1402031" cy="51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B7B7B7"/>
                  </a:solidFill>
                  <a:latin typeface="Arial"/>
                  <a:ea typeface="Arial"/>
                  <a:cs typeface="Arial"/>
                  <a:sym typeface="Arial"/>
                </a:rPr>
                <a:t>this</a:t>
              </a:r>
              <a:endParaRPr sz="2400" b="0" i="0" u="none" strike="noStrike" cap="none">
                <a:solidFill>
                  <a:srgbClr val="B7B7B7"/>
                </a:solidFill>
                <a:latin typeface="Arial"/>
                <a:ea typeface="Arial"/>
                <a:cs typeface="Arial"/>
                <a:sym typeface="Arial"/>
              </a:endParaRPr>
            </a:p>
          </p:txBody>
        </p:sp>
        <p:sp>
          <p:nvSpPr>
            <p:cNvPr id="119" name="Google Shape;1653;p85"/>
            <p:cNvSpPr txBox="1"/>
            <p:nvPr/>
          </p:nvSpPr>
          <p:spPr>
            <a:xfrm>
              <a:off x="3814825" y="5420687"/>
              <a:ext cx="1402032" cy="51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dirty="0">
                  <a:solidFill>
                    <a:srgbClr val="000000"/>
                  </a:solidFill>
                  <a:latin typeface="Arial"/>
                  <a:ea typeface="Arial"/>
                  <a:cs typeface="Arial"/>
                  <a:sym typeface="Arial"/>
                </a:rPr>
                <a:t>am</a:t>
              </a:r>
              <a:endParaRPr sz="2400" b="0" i="0" u="none" strike="noStrike" cap="none" dirty="0">
                <a:solidFill>
                  <a:srgbClr val="000000"/>
                </a:solidFill>
                <a:latin typeface="Arial"/>
                <a:ea typeface="Arial"/>
                <a:cs typeface="Arial"/>
                <a:sym typeface="Arial"/>
              </a:endParaRPr>
            </a:p>
          </p:txBody>
        </p:sp>
        <p:sp>
          <p:nvSpPr>
            <p:cNvPr id="120" name="Google Shape;1661;p85"/>
            <p:cNvSpPr/>
            <p:nvPr/>
          </p:nvSpPr>
          <p:spPr>
            <a:xfrm>
              <a:off x="4248381" y="4617272"/>
              <a:ext cx="531600" cy="531600"/>
            </a:xfrm>
            <a:prstGeom prst="rect">
              <a:avLst/>
            </a:prstGeom>
            <a:solidFill>
              <a:schemeClr val="bg1">
                <a:lumMod val="85000"/>
              </a:schemeClr>
            </a:solidFill>
            <a:ln w="25400" cap="flat" cmpd="sng">
              <a:solidFill>
                <a:schemeClr val="bg1">
                  <a:lumMod val="75000"/>
                </a:schemeClr>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cxnSp>
        <p:nvCxnSpPr>
          <p:cNvPr id="123" name="Verbinder: gewinkelt 122">
            <a:extLst>
              <a:ext uri="{FF2B5EF4-FFF2-40B4-BE49-F238E27FC236}">
                <a16:creationId xmlns:a16="http://schemas.microsoft.com/office/drawing/2014/main" id="{71ABD623-C1FB-4846-B673-BD95EE283B46}"/>
              </a:ext>
            </a:extLst>
          </p:cNvPr>
          <p:cNvCxnSpPr>
            <a:cxnSpLocks/>
          </p:cNvCxnSpPr>
          <p:nvPr/>
        </p:nvCxnSpPr>
        <p:spPr>
          <a:xfrm rot="10800000">
            <a:off x="3341814" y="3907156"/>
            <a:ext cx="904921" cy="1562830"/>
          </a:xfrm>
          <a:prstGeom prst="bentConnector3">
            <a:avLst>
              <a:gd name="adj1" fmla="val 74564"/>
            </a:avLst>
          </a:prstGeom>
          <a:ln w="28575">
            <a:solidFill>
              <a:schemeClr val="bg1">
                <a:lumMod val="7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9688364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979"/>
        <p:cNvGrpSpPr/>
        <p:nvPr/>
      </p:nvGrpSpPr>
      <p:grpSpPr>
        <a:xfrm>
          <a:off x="0" y="0"/>
          <a:ext cx="0" cy="0"/>
          <a:chOff x="0" y="0"/>
          <a:chExt cx="0" cy="0"/>
        </a:xfrm>
      </p:grpSpPr>
      <p:sp>
        <p:nvSpPr>
          <p:cNvPr id="98" name="Rechteck 97">
            <a:extLst>
              <a:ext uri="{FF2B5EF4-FFF2-40B4-BE49-F238E27FC236}">
                <a16:creationId xmlns:a16="http://schemas.microsoft.com/office/drawing/2014/main" id="{05BC593E-9E0B-4DDE-903E-1337BF8E3687}"/>
              </a:ext>
            </a:extLst>
          </p:cNvPr>
          <p:cNvSpPr/>
          <p:nvPr/>
        </p:nvSpPr>
        <p:spPr>
          <a:xfrm>
            <a:off x="7111216" y="2010647"/>
            <a:ext cx="4086040" cy="2994189"/>
          </a:xfrm>
          <a:prstGeom prst="rect">
            <a:avLst/>
          </a:prstGeom>
          <a:solidFill>
            <a:srgbClr val="FFE699"/>
          </a:solidFill>
          <a:ln>
            <a:no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7" name="Rechteck 96">
            <a:extLst>
              <a:ext uri="{FF2B5EF4-FFF2-40B4-BE49-F238E27FC236}">
                <a16:creationId xmlns:a16="http://schemas.microsoft.com/office/drawing/2014/main" id="{333D0A2F-4326-4977-9496-F45BAFCD6252}"/>
              </a:ext>
            </a:extLst>
          </p:cNvPr>
          <p:cNvSpPr/>
          <p:nvPr/>
        </p:nvSpPr>
        <p:spPr>
          <a:xfrm>
            <a:off x="3849277" y="2010647"/>
            <a:ext cx="3192856" cy="2994189"/>
          </a:xfrm>
          <a:prstGeom prst="rect">
            <a:avLst/>
          </a:prstGeom>
          <a:solidFill>
            <a:srgbClr val="FBE5D6"/>
          </a:solidFill>
          <a:ln>
            <a:noFill/>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a:p>
        </p:txBody>
      </p:sp>
      <p:sp>
        <p:nvSpPr>
          <p:cNvPr id="2" name="Rechteck 1">
            <a:extLst>
              <a:ext uri="{FF2B5EF4-FFF2-40B4-BE49-F238E27FC236}">
                <a16:creationId xmlns:a16="http://schemas.microsoft.com/office/drawing/2014/main" id="{B75F9008-3B20-4A96-B610-680BE6F3CEB2}"/>
              </a:ext>
            </a:extLst>
          </p:cNvPr>
          <p:cNvSpPr/>
          <p:nvPr/>
        </p:nvSpPr>
        <p:spPr>
          <a:xfrm>
            <a:off x="185597" y="2010648"/>
            <a:ext cx="3579882" cy="2999695"/>
          </a:xfrm>
          <a:prstGeom prst="rect">
            <a:avLst/>
          </a:prstGeom>
          <a:solidFill>
            <a:schemeClr val="accent1">
              <a:lumMod val="20000"/>
              <a:lumOff val="80000"/>
            </a:schemeClr>
          </a:solidFill>
          <a:ln>
            <a:no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982" name="Google Shape;1982;p89"/>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68</a:t>
            </a:fld>
            <a:endParaRPr/>
          </a:p>
        </p:txBody>
      </p:sp>
      <p:sp>
        <p:nvSpPr>
          <p:cNvPr id="1985" name="Google Shape;1985;p89"/>
          <p:cNvSpPr txBox="1"/>
          <p:nvPr/>
        </p:nvSpPr>
        <p:spPr>
          <a:xfrm>
            <a:off x="2280590" y="6354064"/>
            <a:ext cx="1402031" cy="51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B7B7B7"/>
                </a:solidFill>
                <a:latin typeface="Arial"/>
                <a:ea typeface="Arial"/>
                <a:cs typeface="Arial"/>
                <a:sym typeface="Arial"/>
              </a:rPr>
              <a:t>come</a:t>
            </a:r>
            <a:endParaRPr sz="2400" b="0" i="0" u="none" strike="noStrike" cap="none">
              <a:solidFill>
                <a:srgbClr val="B7B7B7"/>
              </a:solidFill>
              <a:latin typeface="Arial"/>
              <a:ea typeface="Arial"/>
              <a:cs typeface="Arial"/>
              <a:sym typeface="Arial"/>
            </a:endParaRPr>
          </a:p>
        </p:txBody>
      </p:sp>
      <p:sp>
        <p:nvSpPr>
          <p:cNvPr id="1986" name="Google Shape;1986;p89"/>
          <p:cNvSpPr txBox="1"/>
          <p:nvPr/>
        </p:nvSpPr>
        <p:spPr>
          <a:xfrm>
            <a:off x="746354" y="6354064"/>
            <a:ext cx="1402031" cy="51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B7B7B7"/>
                </a:solidFill>
                <a:latin typeface="Arial"/>
                <a:ea typeface="Arial"/>
                <a:cs typeface="Arial"/>
                <a:sym typeface="Arial"/>
              </a:rPr>
              <a:t>I</a:t>
            </a:r>
            <a:endParaRPr sz="2400" b="0" i="0" u="none" strike="noStrike" cap="none">
              <a:solidFill>
                <a:srgbClr val="B7B7B7"/>
              </a:solidFill>
              <a:latin typeface="Arial"/>
              <a:ea typeface="Arial"/>
              <a:cs typeface="Arial"/>
              <a:sym typeface="Arial"/>
            </a:endParaRPr>
          </a:p>
        </p:txBody>
      </p:sp>
      <p:sp>
        <p:nvSpPr>
          <p:cNvPr id="1991" name="Google Shape;1991;p89"/>
          <p:cNvSpPr txBox="1"/>
          <p:nvPr/>
        </p:nvSpPr>
        <p:spPr>
          <a:xfrm>
            <a:off x="9951768" y="6354064"/>
            <a:ext cx="1402031" cy="51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B7B7B7"/>
                </a:solidFill>
                <a:latin typeface="Arial"/>
                <a:ea typeface="Arial"/>
                <a:cs typeface="Arial"/>
                <a:sym typeface="Arial"/>
              </a:rPr>
              <a:t>to</a:t>
            </a:r>
            <a:endParaRPr sz="2400" b="0" i="0" u="none" strike="noStrike" cap="none">
              <a:solidFill>
                <a:srgbClr val="B7B7B7"/>
              </a:solidFill>
              <a:latin typeface="Arial"/>
              <a:ea typeface="Arial"/>
              <a:cs typeface="Arial"/>
              <a:sym typeface="Arial"/>
            </a:endParaRPr>
          </a:p>
        </p:txBody>
      </p:sp>
      <p:sp>
        <p:nvSpPr>
          <p:cNvPr id="1993" name="Google Shape;1993;p89"/>
          <p:cNvSpPr txBox="1"/>
          <p:nvPr/>
        </p:nvSpPr>
        <p:spPr>
          <a:xfrm>
            <a:off x="2280590" y="6007601"/>
            <a:ext cx="1402032" cy="51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Arial"/>
                <a:ea typeface="Arial"/>
                <a:cs typeface="Arial"/>
                <a:sym typeface="Arial"/>
              </a:rPr>
              <a:t>komme</a:t>
            </a:r>
            <a:endParaRPr sz="2400" b="0" i="0" u="none" strike="noStrike" cap="none">
              <a:solidFill>
                <a:srgbClr val="000000"/>
              </a:solidFill>
              <a:latin typeface="Arial"/>
              <a:ea typeface="Arial"/>
              <a:cs typeface="Arial"/>
              <a:sym typeface="Arial"/>
            </a:endParaRPr>
          </a:p>
        </p:txBody>
      </p:sp>
      <p:sp>
        <p:nvSpPr>
          <p:cNvPr id="1994" name="Google Shape;1994;p89"/>
          <p:cNvSpPr txBox="1"/>
          <p:nvPr/>
        </p:nvSpPr>
        <p:spPr>
          <a:xfrm>
            <a:off x="746354" y="6007601"/>
            <a:ext cx="1402032" cy="51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Arial"/>
                <a:ea typeface="Arial"/>
                <a:cs typeface="Arial"/>
                <a:sym typeface="Arial"/>
              </a:rPr>
              <a:t>Ich</a:t>
            </a:r>
            <a:endParaRPr sz="2400" b="0" i="0" u="none" strike="noStrike" cap="none">
              <a:solidFill>
                <a:srgbClr val="000000"/>
              </a:solidFill>
              <a:latin typeface="Arial"/>
              <a:ea typeface="Arial"/>
              <a:cs typeface="Arial"/>
              <a:sym typeface="Arial"/>
            </a:endParaRPr>
          </a:p>
        </p:txBody>
      </p:sp>
      <p:sp>
        <p:nvSpPr>
          <p:cNvPr id="1999" name="Google Shape;1999;p89"/>
          <p:cNvSpPr txBox="1"/>
          <p:nvPr/>
        </p:nvSpPr>
        <p:spPr>
          <a:xfrm>
            <a:off x="9951768" y="6007601"/>
            <a:ext cx="1402032" cy="51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Arial"/>
                <a:ea typeface="Arial"/>
                <a:cs typeface="Arial"/>
                <a:sym typeface="Arial"/>
              </a:rPr>
              <a:t>an</a:t>
            </a:r>
            <a:endParaRPr sz="2400" b="0" i="0" u="none" strike="noStrike" cap="none">
              <a:solidFill>
                <a:srgbClr val="000000"/>
              </a:solidFill>
              <a:latin typeface="Arial"/>
              <a:ea typeface="Arial"/>
              <a:cs typeface="Arial"/>
              <a:sym typeface="Arial"/>
            </a:endParaRPr>
          </a:p>
        </p:txBody>
      </p:sp>
      <p:sp>
        <p:nvSpPr>
          <p:cNvPr id="2001" name="Google Shape;2001;p89"/>
          <p:cNvSpPr/>
          <p:nvPr/>
        </p:nvSpPr>
        <p:spPr>
          <a:xfrm>
            <a:off x="1183203" y="5204186"/>
            <a:ext cx="531600" cy="531600"/>
          </a:xfrm>
          <a:prstGeom prst="rect">
            <a:avLst/>
          </a:prstGeom>
          <a:ln>
            <a:headEnd type="none" w="sm" len="sm"/>
            <a:tailEnd type="none" w="sm" len="sm"/>
          </a:ln>
        </p:spPr>
        <p:style>
          <a:lnRef idx="2">
            <a:schemeClr val="accent1">
              <a:shade val="50000"/>
            </a:schemeClr>
          </a:lnRef>
          <a:fillRef idx="1">
            <a:schemeClr val="accent1"/>
          </a:fillRef>
          <a:effectRef idx="0">
            <a:schemeClr val="accent1"/>
          </a:effectRef>
          <a:fontRef idx="minor">
            <a:schemeClr val="lt1"/>
          </a:fontRef>
        </p:style>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002" name="Google Shape;2002;p89"/>
          <p:cNvSpPr/>
          <p:nvPr/>
        </p:nvSpPr>
        <p:spPr>
          <a:xfrm>
            <a:off x="2715792" y="5204186"/>
            <a:ext cx="531600" cy="531600"/>
          </a:xfrm>
          <a:prstGeom prst="rect">
            <a:avLst/>
          </a:prstGeom>
          <a:ln>
            <a:headEnd type="none" w="sm" len="sm"/>
            <a:tailEnd type="none" w="sm" len="sm"/>
          </a:ln>
        </p:spPr>
        <p:style>
          <a:lnRef idx="2">
            <a:schemeClr val="accent1">
              <a:shade val="50000"/>
            </a:schemeClr>
          </a:lnRef>
          <a:fillRef idx="1">
            <a:schemeClr val="accent1"/>
          </a:fillRef>
          <a:effectRef idx="0">
            <a:schemeClr val="accent1"/>
          </a:effectRef>
          <a:fontRef idx="minor">
            <a:schemeClr val="lt1"/>
          </a:fontRef>
        </p:style>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007" name="Google Shape;2007;p89"/>
          <p:cNvSpPr/>
          <p:nvPr/>
        </p:nvSpPr>
        <p:spPr>
          <a:xfrm>
            <a:off x="10386970" y="5204186"/>
            <a:ext cx="531600" cy="531600"/>
          </a:xfrm>
          <a:prstGeom prst="rect">
            <a:avLst/>
          </a:prstGeom>
          <a:solidFill>
            <a:schemeClr val="bg1">
              <a:lumMod val="85000"/>
            </a:schemeClr>
          </a:solidFill>
          <a:ln>
            <a:solidFill>
              <a:schemeClr val="bg1">
                <a:lumMod val="75000"/>
              </a:schemeClr>
            </a:solidFill>
            <a:headEnd type="none" w="sm" len="sm"/>
            <a:tailEnd type="none" w="sm" len="sm"/>
          </a:ln>
        </p:spPr>
        <p:style>
          <a:lnRef idx="2">
            <a:schemeClr val="accent1">
              <a:shade val="50000"/>
            </a:schemeClr>
          </a:lnRef>
          <a:fillRef idx="1">
            <a:schemeClr val="accent1"/>
          </a:fillRef>
          <a:effectRef idx="0">
            <a:schemeClr val="accent1"/>
          </a:effectRef>
          <a:fontRef idx="minor">
            <a:schemeClr val="lt1"/>
          </a:fontRef>
        </p:style>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030" name="Google Shape;2030;p89"/>
          <p:cNvSpPr/>
          <p:nvPr/>
        </p:nvSpPr>
        <p:spPr>
          <a:xfrm>
            <a:off x="1182450" y="880823"/>
            <a:ext cx="531600" cy="531600"/>
          </a:xfrm>
          <a:prstGeom prst="rect">
            <a:avLst/>
          </a:prstGeom>
          <a:ln>
            <a:headEnd type="none" w="sm" len="sm"/>
            <a:tailEnd type="none" w="sm" len="sm"/>
          </a:ln>
        </p:spPr>
        <p:style>
          <a:lnRef idx="2">
            <a:schemeClr val="accent1">
              <a:shade val="50000"/>
            </a:schemeClr>
          </a:lnRef>
          <a:fillRef idx="1">
            <a:schemeClr val="accent1"/>
          </a:fillRef>
          <a:effectRef idx="0">
            <a:schemeClr val="accent1"/>
          </a:effectRef>
          <a:fontRef idx="minor">
            <a:schemeClr val="lt1"/>
          </a:fontRef>
        </p:style>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2031" name="Google Shape;2031;p89"/>
          <p:cNvCxnSpPr>
            <a:cxnSpLocks/>
            <a:endCxn id="2030" idx="1"/>
          </p:cNvCxnSpPr>
          <p:nvPr/>
        </p:nvCxnSpPr>
        <p:spPr>
          <a:xfrm flipV="1">
            <a:off x="813125" y="1146623"/>
            <a:ext cx="369325" cy="7062"/>
          </a:xfrm>
          <a:prstGeom prst="straightConnector1">
            <a:avLst/>
          </a:prstGeom>
          <a:noFill/>
          <a:ln w="28575" cap="flat" cmpd="sng">
            <a:solidFill>
              <a:schemeClr val="tx1">
                <a:lumMod val="50000"/>
                <a:lumOff val="50000"/>
              </a:schemeClr>
            </a:solidFill>
            <a:prstDash val="solid"/>
            <a:round/>
            <a:headEnd type="none" w="sm" len="sm"/>
            <a:tailEnd type="triangle" w="med" len="med"/>
          </a:ln>
        </p:spPr>
      </p:cxnSp>
      <p:sp>
        <p:nvSpPr>
          <p:cNvPr id="2034" name="Google Shape;2034;p89"/>
          <p:cNvSpPr txBox="1"/>
          <p:nvPr/>
        </p:nvSpPr>
        <p:spPr>
          <a:xfrm>
            <a:off x="746485" y="53490"/>
            <a:ext cx="1401900" cy="51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Arial"/>
                <a:ea typeface="Arial"/>
                <a:cs typeface="Arial"/>
                <a:sym typeface="Arial"/>
              </a:rPr>
              <a:t>I</a:t>
            </a:r>
            <a:endParaRPr sz="2400" b="0" i="0" u="none" strike="noStrike" cap="none">
              <a:solidFill>
                <a:schemeClr val="dk1"/>
              </a:solidFill>
              <a:latin typeface="Arial"/>
              <a:ea typeface="Arial"/>
              <a:cs typeface="Arial"/>
              <a:sym typeface="Arial"/>
            </a:endParaRPr>
          </a:p>
        </p:txBody>
      </p:sp>
      <p:cxnSp>
        <p:nvCxnSpPr>
          <p:cNvPr id="2035" name="Google Shape;2035;p89"/>
          <p:cNvCxnSpPr>
            <a:stCxn id="2030" idx="0"/>
            <a:endCxn id="2034" idx="2"/>
          </p:cNvCxnSpPr>
          <p:nvPr/>
        </p:nvCxnSpPr>
        <p:spPr>
          <a:xfrm flipH="1" flipV="1">
            <a:off x="1447435" y="567990"/>
            <a:ext cx="815" cy="312833"/>
          </a:xfrm>
          <a:prstGeom prst="straightConnector1">
            <a:avLst/>
          </a:prstGeom>
          <a:noFill/>
          <a:ln w="28575" cap="flat" cmpd="sng">
            <a:solidFill>
              <a:schemeClr val="tx1">
                <a:lumMod val="65000"/>
                <a:lumOff val="35000"/>
              </a:schemeClr>
            </a:solidFill>
            <a:prstDash val="solid"/>
            <a:round/>
            <a:headEnd type="none" w="sm" len="sm"/>
            <a:tailEnd type="triangle" w="med" len="med"/>
          </a:ln>
        </p:spPr>
      </p:cxnSp>
      <p:sp>
        <p:nvSpPr>
          <p:cNvPr id="2042" name="Google Shape;2042;p89"/>
          <p:cNvSpPr txBox="1"/>
          <p:nvPr/>
        </p:nvSpPr>
        <p:spPr>
          <a:xfrm>
            <a:off x="3177759" y="1372604"/>
            <a:ext cx="1401900" cy="51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dirty="0">
                <a:solidFill>
                  <a:srgbClr val="FFFFFF"/>
                </a:solidFill>
                <a:latin typeface="Arial"/>
                <a:ea typeface="Arial"/>
                <a:cs typeface="Arial"/>
                <a:sym typeface="Arial"/>
              </a:rPr>
              <a:t>arrive</a:t>
            </a:r>
            <a:endParaRPr sz="2400" b="0" i="0" u="none" strike="noStrike" cap="none" dirty="0">
              <a:solidFill>
                <a:srgbClr val="FFFFFF"/>
              </a:solidFill>
              <a:latin typeface="Arial"/>
              <a:ea typeface="Arial"/>
              <a:cs typeface="Arial"/>
              <a:sym typeface="Arial"/>
            </a:endParaRPr>
          </a:p>
        </p:txBody>
      </p:sp>
      <p:sp>
        <p:nvSpPr>
          <p:cNvPr id="137" name="Google Shape;1775;p86">
            <a:extLst>
              <a:ext uri="{FF2B5EF4-FFF2-40B4-BE49-F238E27FC236}">
                <a16:creationId xmlns:a16="http://schemas.microsoft.com/office/drawing/2014/main" id="{DEAA4E0B-216D-4C01-9CD2-859AB22F2E53}"/>
              </a:ext>
            </a:extLst>
          </p:cNvPr>
          <p:cNvSpPr/>
          <p:nvPr/>
        </p:nvSpPr>
        <p:spPr>
          <a:xfrm>
            <a:off x="8142648" y="891333"/>
            <a:ext cx="531600" cy="531600"/>
          </a:xfrm>
          <a:prstGeom prst="rect">
            <a:avLst/>
          </a:prstGeom>
          <a:ln>
            <a:headEnd type="none" w="sm" len="sm"/>
            <a:tailEnd type="none" w="sm" len="sm"/>
          </a:ln>
        </p:spPr>
        <p:style>
          <a:lnRef idx="2">
            <a:schemeClr val="accent1">
              <a:shade val="50000"/>
            </a:schemeClr>
          </a:lnRef>
          <a:fillRef idx="1">
            <a:schemeClr val="accent1"/>
          </a:fillRef>
          <a:effectRef idx="0">
            <a:schemeClr val="accent1"/>
          </a:effectRef>
          <a:fontRef idx="minor">
            <a:schemeClr val="lt1"/>
          </a:fontRef>
        </p:style>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138" name="Google Shape;1786;p86">
            <a:extLst>
              <a:ext uri="{FF2B5EF4-FFF2-40B4-BE49-F238E27FC236}">
                <a16:creationId xmlns:a16="http://schemas.microsoft.com/office/drawing/2014/main" id="{4431E3F9-4B0F-465D-8645-2A3A885220F4}"/>
              </a:ext>
            </a:extLst>
          </p:cNvPr>
          <p:cNvCxnSpPr>
            <a:cxnSpLocks/>
            <a:stCxn id="2030" idx="3"/>
            <a:endCxn id="137" idx="1"/>
          </p:cNvCxnSpPr>
          <p:nvPr/>
        </p:nvCxnSpPr>
        <p:spPr>
          <a:xfrm>
            <a:off x="1714050" y="1146623"/>
            <a:ext cx="6428598" cy="10510"/>
          </a:xfrm>
          <a:prstGeom prst="straightConnector1">
            <a:avLst/>
          </a:prstGeom>
          <a:noFill/>
          <a:ln w="28575" cap="flat" cmpd="sng">
            <a:solidFill>
              <a:schemeClr val="tx1">
                <a:lumMod val="50000"/>
                <a:lumOff val="50000"/>
              </a:schemeClr>
            </a:solidFill>
            <a:prstDash val="solid"/>
            <a:round/>
            <a:headEnd type="none" w="sm" len="sm"/>
            <a:tailEnd type="triangle" w="med" len="med"/>
          </a:ln>
        </p:spPr>
      </p:cxnSp>
      <mc:AlternateContent xmlns:mc="http://schemas.openxmlformats.org/markup-compatibility/2006" xmlns:a14="http://schemas.microsoft.com/office/drawing/2010/main">
        <mc:Choice Requires="a14">
          <p:sp>
            <p:nvSpPr>
              <p:cNvPr id="139" name="Textfeld 138">
                <a:extLst>
                  <a:ext uri="{FF2B5EF4-FFF2-40B4-BE49-F238E27FC236}">
                    <a16:creationId xmlns:a16="http://schemas.microsoft.com/office/drawing/2014/main" id="{14918DA7-3238-4274-8DDD-5A4E9EA8777B}"/>
                  </a:ext>
                </a:extLst>
              </p:cNvPr>
              <p:cNvSpPr txBox="1"/>
              <p:nvPr/>
            </p:nvSpPr>
            <p:spPr>
              <a:xfrm>
                <a:off x="4473370" y="744919"/>
                <a:ext cx="98918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𝑠</m:t>
                          </m:r>
                        </m:e>
                        <m:sup>
                          <m:r>
                            <a:rPr lang="en-US" sz="1800" b="0" i="1" smtClean="0">
                              <a:latin typeface="Cambria Math" panose="02040503050406030204" pitchFamily="18" charset="0"/>
                            </a:rPr>
                            <m:t>&lt;</m:t>
                          </m:r>
                          <m:r>
                            <a:rPr lang="en-US" sz="1800" b="0" i="1" smtClean="0">
                              <a:latin typeface="Cambria Math" panose="02040503050406030204" pitchFamily="18" charset="0"/>
                            </a:rPr>
                            <m:t>1</m:t>
                          </m:r>
                          <m:r>
                            <a:rPr lang="en-US" sz="1800" b="0" i="1" smtClean="0">
                              <a:latin typeface="Cambria Math" panose="02040503050406030204" pitchFamily="18" charset="0"/>
                            </a:rPr>
                            <m:t>&gt;</m:t>
                          </m:r>
                        </m:sup>
                      </m:sSup>
                    </m:oMath>
                  </m:oMathPara>
                </a14:m>
                <a:endParaRPr lang="en-US" sz="1800" dirty="0"/>
              </a:p>
            </p:txBody>
          </p:sp>
        </mc:Choice>
        <mc:Fallback xmlns="">
          <p:sp>
            <p:nvSpPr>
              <p:cNvPr id="139" name="Textfeld 138">
                <a:extLst>
                  <a:ext uri="{FF2B5EF4-FFF2-40B4-BE49-F238E27FC236}">
                    <a16:creationId xmlns:a16="http://schemas.microsoft.com/office/drawing/2014/main" xmlns:a14="http://schemas.microsoft.com/office/drawing/2010/main" xmlns="" id="{14918DA7-3238-4274-8DDD-5A4E9EA8777B}"/>
                  </a:ext>
                </a:extLst>
              </p:cNvPr>
              <p:cNvSpPr txBox="1">
                <a:spLocks noRot="1" noChangeAspect="1" noMove="1" noResize="1" noEditPoints="1" noAdjustHandles="1" noChangeArrowheads="1" noChangeShapeType="1" noTextEdit="1"/>
              </p:cNvSpPr>
              <p:nvPr/>
            </p:nvSpPr>
            <p:spPr>
              <a:xfrm>
                <a:off x="4473370" y="744919"/>
                <a:ext cx="989182" cy="369332"/>
              </a:xfrm>
              <a:prstGeom prst="rect">
                <a:avLst/>
              </a:prstGeom>
              <a:blipFill rotWithShape="0">
                <a:blip r:embed="rId3"/>
                <a:stretch>
                  <a:fillRect/>
                </a:stretch>
              </a:blipFill>
            </p:spPr>
            <p:txBody>
              <a:bodyPr/>
              <a:lstStyle/>
              <a:p>
                <a:r>
                  <a:rPr lang="en-US">
                    <a:noFill/>
                  </a:rPr>
                  <a:t> </a:t>
                </a:r>
              </a:p>
            </p:txBody>
          </p:sp>
        </mc:Fallback>
      </mc:AlternateContent>
      <p:sp>
        <p:nvSpPr>
          <p:cNvPr id="142" name="Google Shape;1789;p86">
            <a:extLst>
              <a:ext uri="{FF2B5EF4-FFF2-40B4-BE49-F238E27FC236}">
                <a16:creationId xmlns:a16="http://schemas.microsoft.com/office/drawing/2014/main" id="{C1C3BF19-0FD6-4C8E-AFDA-89B542827731}"/>
              </a:ext>
            </a:extLst>
          </p:cNvPr>
          <p:cNvSpPr txBox="1"/>
          <p:nvPr/>
        </p:nvSpPr>
        <p:spPr>
          <a:xfrm>
            <a:off x="273003" y="915403"/>
            <a:ext cx="531600" cy="514500"/>
          </a:xfrm>
          <a:prstGeom prst="rect">
            <a:avLst/>
          </a:prstGeom>
          <a:blipFill rotWithShape="1">
            <a:blip r:embed="rId4">
              <a:alphaModFix/>
            </a:blip>
            <a:stretch>
              <a:fillRect l="-11488"/>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dirty="0">
                <a:latin typeface="Arial"/>
                <a:ea typeface="Arial"/>
                <a:cs typeface="Arial"/>
                <a:sym typeface="Arial"/>
              </a:rPr>
              <a:t> </a:t>
            </a:r>
            <a:endParaRPr dirty="0"/>
          </a:p>
        </p:txBody>
      </p:sp>
      <p:cxnSp>
        <p:nvCxnSpPr>
          <p:cNvPr id="136" name="Google Shape;2035;p89">
            <a:extLst>
              <a:ext uri="{FF2B5EF4-FFF2-40B4-BE49-F238E27FC236}">
                <a16:creationId xmlns:a16="http://schemas.microsoft.com/office/drawing/2014/main" id="{3F41C8E3-CC60-485C-BFA6-BEE6650A6A38}"/>
              </a:ext>
            </a:extLst>
          </p:cNvPr>
          <p:cNvCxnSpPr>
            <a:cxnSpLocks/>
            <a:stCxn id="137" idx="0"/>
            <a:endCxn id="149" idx="2"/>
          </p:cNvCxnSpPr>
          <p:nvPr/>
        </p:nvCxnSpPr>
        <p:spPr>
          <a:xfrm flipH="1" flipV="1">
            <a:off x="8401948" y="538037"/>
            <a:ext cx="6500" cy="353296"/>
          </a:xfrm>
          <a:prstGeom prst="straightConnector1">
            <a:avLst/>
          </a:prstGeom>
          <a:noFill/>
          <a:ln w="28575" cap="flat" cmpd="sng">
            <a:solidFill>
              <a:schemeClr val="tx1">
                <a:lumMod val="50000"/>
                <a:lumOff val="50000"/>
              </a:schemeClr>
            </a:solidFill>
            <a:prstDash val="solid"/>
            <a:round/>
            <a:headEnd type="none" w="sm" len="sm"/>
            <a:tailEnd type="triangle" w="med" len="med"/>
          </a:ln>
        </p:spPr>
      </p:cxnSp>
      <p:cxnSp>
        <p:nvCxnSpPr>
          <p:cNvPr id="147" name="Google Shape;1786;p86">
            <a:extLst>
              <a:ext uri="{FF2B5EF4-FFF2-40B4-BE49-F238E27FC236}">
                <a16:creationId xmlns:a16="http://schemas.microsoft.com/office/drawing/2014/main" id="{5FC565B6-8B2D-4F27-A91E-C50292C3FFDC}"/>
              </a:ext>
            </a:extLst>
          </p:cNvPr>
          <p:cNvCxnSpPr>
            <a:cxnSpLocks/>
            <a:stCxn id="137" idx="3"/>
          </p:cNvCxnSpPr>
          <p:nvPr/>
        </p:nvCxnSpPr>
        <p:spPr>
          <a:xfrm flipV="1">
            <a:off x="8674248" y="1153685"/>
            <a:ext cx="2653959" cy="3448"/>
          </a:xfrm>
          <a:prstGeom prst="straightConnector1">
            <a:avLst/>
          </a:prstGeom>
          <a:noFill/>
          <a:ln w="28575" cap="flat" cmpd="sng">
            <a:solidFill>
              <a:schemeClr val="tx1">
                <a:lumMod val="50000"/>
                <a:lumOff val="50000"/>
              </a:schemeClr>
            </a:solidFill>
            <a:prstDash val="solid"/>
            <a:round/>
            <a:headEnd type="none" w="sm" len="sm"/>
            <a:tailEnd type="triangle" w="med" len="med"/>
          </a:ln>
        </p:spPr>
      </p:cxnSp>
      <p:sp>
        <p:nvSpPr>
          <p:cNvPr id="149" name="Google Shape;2034;p89">
            <a:extLst>
              <a:ext uri="{FF2B5EF4-FFF2-40B4-BE49-F238E27FC236}">
                <a16:creationId xmlns:a16="http://schemas.microsoft.com/office/drawing/2014/main" id="{CF486636-7E29-4811-82B8-5AB907874722}"/>
              </a:ext>
            </a:extLst>
          </p:cNvPr>
          <p:cNvSpPr txBox="1"/>
          <p:nvPr/>
        </p:nvSpPr>
        <p:spPr>
          <a:xfrm>
            <a:off x="7700998" y="23537"/>
            <a:ext cx="1401900" cy="51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dirty="0">
                <a:solidFill>
                  <a:srgbClr val="FF0000"/>
                </a:solidFill>
              </a:rPr>
              <a:t>arrive</a:t>
            </a:r>
            <a:endParaRPr sz="2400" b="0" i="0" u="none" strike="noStrike" cap="none" dirty="0">
              <a:solidFill>
                <a:srgbClr val="FF0000"/>
              </a:solidFill>
              <a:sym typeface="Arial"/>
            </a:endParaRPr>
          </a:p>
        </p:txBody>
      </p:sp>
      <mc:AlternateContent xmlns:mc="http://schemas.openxmlformats.org/markup-compatibility/2006" xmlns:a14="http://schemas.microsoft.com/office/drawing/2010/main">
        <mc:Choice Requires="a14">
          <p:sp>
            <p:nvSpPr>
              <p:cNvPr id="166" name="Textfeld 165">
                <a:extLst>
                  <a:ext uri="{FF2B5EF4-FFF2-40B4-BE49-F238E27FC236}">
                    <a16:creationId xmlns:a16="http://schemas.microsoft.com/office/drawing/2014/main" id="{0D3932AD-767C-440A-A0D9-C86429FDDAFC}"/>
                  </a:ext>
                </a:extLst>
              </p:cNvPr>
              <p:cNvSpPr txBox="1"/>
              <p:nvPr/>
            </p:nvSpPr>
            <p:spPr>
              <a:xfrm>
                <a:off x="9506636" y="752859"/>
                <a:ext cx="98918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1800" b="0" i="1" smtClean="0">
                              <a:solidFill>
                                <a:srgbClr val="FF0000"/>
                              </a:solidFill>
                              <a:latin typeface="Cambria Math" panose="02040503050406030204" pitchFamily="18" charset="0"/>
                            </a:rPr>
                          </m:ctrlPr>
                        </m:sSupPr>
                        <m:e>
                          <m:r>
                            <a:rPr lang="en-US" sz="1800" b="0" i="1" smtClean="0">
                              <a:solidFill>
                                <a:srgbClr val="FF0000"/>
                              </a:solidFill>
                              <a:latin typeface="Cambria Math" panose="02040503050406030204" pitchFamily="18" charset="0"/>
                            </a:rPr>
                            <m:t>𝑠</m:t>
                          </m:r>
                        </m:e>
                        <m:sup>
                          <m:r>
                            <a:rPr lang="en-US" sz="1800" b="0" i="1" smtClean="0">
                              <a:solidFill>
                                <a:srgbClr val="FF0000"/>
                              </a:solidFill>
                              <a:latin typeface="Cambria Math" panose="02040503050406030204" pitchFamily="18" charset="0"/>
                            </a:rPr>
                            <m:t>&lt;</m:t>
                          </m:r>
                          <m:r>
                            <a:rPr lang="en-US" sz="1800" b="0" i="1" smtClean="0">
                              <a:solidFill>
                                <a:srgbClr val="FF0000"/>
                              </a:solidFill>
                              <a:latin typeface="Cambria Math" panose="02040503050406030204" pitchFamily="18" charset="0"/>
                            </a:rPr>
                            <m:t>2</m:t>
                          </m:r>
                          <m:r>
                            <a:rPr lang="en-US" sz="1800" b="0" i="1" smtClean="0">
                              <a:solidFill>
                                <a:srgbClr val="FF0000"/>
                              </a:solidFill>
                              <a:latin typeface="Cambria Math" panose="02040503050406030204" pitchFamily="18" charset="0"/>
                            </a:rPr>
                            <m:t>&gt;</m:t>
                          </m:r>
                        </m:sup>
                      </m:sSup>
                    </m:oMath>
                  </m:oMathPara>
                </a14:m>
                <a:endParaRPr lang="en-US" sz="1800" dirty="0">
                  <a:solidFill>
                    <a:srgbClr val="FF0000"/>
                  </a:solidFill>
                </a:endParaRPr>
              </a:p>
            </p:txBody>
          </p:sp>
        </mc:Choice>
        <mc:Fallback xmlns="">
          <p:sp>
            <p:nvSpPr>
              <p:cNvPr id="166" name="Textfeld 165">
                <a:extLst>
                  <a:ext uri="{FF2B5EF4-FFF2-40B4-BE49-F238E27FC236}">
                    <a16:creationId xmlns:a16="http://schemas.microsoft.com/office/drawing/2014/main" xmlns:a14="http://schemas.microsoft.com/office/drawing/2010/main" xmlns="" id="{0D3932AD-767C-440A-A0D9-C86429FDDAFC}"/>
                  </a:ext>
                </a:extLst>
              </p:cNvPr>
              <p:cNvSpPr txBox="1">
                <a:spLocks noRot="1" noChangeAspect="1" noMove="1" noResize="1" noEditPoints="1" noAdjustHandles="1" noChangeArrowheads="1" noChangeShapeType="1" noTextEdit="1"/>
              </p:cNvSpPr>
              <p:nvPr/>
            </p:nvSpPr>
            <p:spPr>
              <a:xfrm>
                <a:off x="9506636" y="752859"/>
                <a:ext cx="989182" cy="369332"/>
              </a:xfrm>
              <a:prstGeom prst="rect">
                <a:avLst/>
              </a:prstGeom>
              <a:blipFill rotWithShape="0">
                <a:blip r:embed="rId5"/>
                <a:stretch>
                  <a:fillRect/>
                </a:stretch>
              </a:blipFill>
            </p:spPr>
            <p:txBody>
              <a:bodyPr/>
              <a:lstStyle/>
              <a:p>
                <a:r>
                  <a:rPr lang="en-US">
                    <a:noFill/>
                  </a:rPr>
                  <a:t> </a:t>
                </a:r>
              </a:p>
            </p:txBody>
          </p:sp>
        </mc:Fallback>
      </mc:AlternateContent>
      <p:sp>
        <p:nvSpPr>
          <p:cNvPr id="160" name="Google Shape;2177;p91">
            <a:extLst>
              <a:ext uri="{FF2B5EF4-FFF2-40B4-BE49-F238E27FC236}">
                <a16:creationId xmlns:a16="http://schemas.microsoft.com/office/drawing/2014/main" id="{4D1F5B25-6F5A-4D36-AD82-55D7093192FD}"/>
              </a:ext>
            </a:extLst>
          </p:cNvPr>
          <p:cNvSpPr/>
          <p:nvPr/>
        </p:nvSpPr>
        <p:spPr>
          <a:xfrm>
            <a:off x="2164098" y="3629436"/>
            <a:ext cx="1177715" cy="555440"/>
          </a:xfrm>
          <a:prstGeom prst="rect">
            <a:avLst/>
          </a:prstGeom>
          <a:ln>
            <a:headEnd type="none" w="sm" len="sm"/>
            <a:tailEnd type="none" w="sm" len="sm"/>
          </a:ln>
        </p:spPr>
        <p:style>
          <a:lnRef idx="2">
            <a:schemeClr val="accent3">
              <a:shade val="50000"/>
            </a:schemeClr>
          </a:lnRef>
          <a:fillRef idx="1">
            <a:schemeClr val="accent3"/>
          </a:fillRef>
          <a:effectRef idx="0">
            <a:schemeClr val="accent3"/>
          </a:effectRef>
          <a:fontRef idx="minor">
            <a:schemeClr val="lt1"/>
          </a:fontRef>
        </p:style>
        <p:txBody>
          <a:bodyPr spcFirstLastPara="1" wrap="square" lIns="91425" tIns="45700" rIns="91425" bIns="45700" anchor="ctr" anchorCtr="0">
            <a:noAutofit/>
          </a:bodyPr>
          <a:lstStyle/>
          <a:p>
            <a:pPr lvl="0" algn="ctr"/>
            <a:r>
              <a:rPr lang="en-US" sz="1200" dirty="0">
                <a:ea typeface="Arial"/>
                <a:cs typeface="Arial"/>
              </a:rPr>
              <a:t>Attention Score Calculator</a:t>
            </a:r>
            <a:endParaRPr lang="en-US" sz="1200" dirty="0"/>
          </a:p>
        </p:txBody>
      </p:sp>
      <p:grpSp>
        <p:nvGrpSpPr>
          <p:cNvPr id="2054" name="Google Shape;2054;p89"/>
          <p:cNvGrpSpPr/>
          <p:nvPr/>
        </p:nvGrpSpPr>
        <p:grpSpPr>
          <a:xfrm>
            <a:off x="4661125" y="3163490"/>
            <a:ext cx="1300682" cy="185812"/>
            <a:chOff x="9854100" y="2476375"/>
            <a:chExt cx="2184000" cy="312000"/>
          </a:xfrm>
        </p:grpSpPr>
        <p:sp>
          <p:nvSpPr>
            <p:cNvPr id="2055" name="Google Shape;2055;p89"/>
            <p:cNvSpPr/>
            <p:nvPr/>
          </p:nvSpPr>
          <p:spPr>
            <a:xfrm>
              <a:off x="11726100" y="2476375"/>
              <a:ext cx="312000" cy="312000"/>
            </a:xfrm>
            <a:prstGeom prst="rect">
              <a:avLst/>
            </a:prstGeom>
            <a:solidFill>
              <a:schemeClr val="bg1">
                <a:lumMod val="65000"/>
              </a:schemeClr>
            </a:solid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5"/>
                </a:solidFill>
              </a:endParaRPr>
            </a:p>
          </p:txBody>
        </p:sp>
        <p:sp>
          <p:nvSpPr>
            <p:cNvPr id="2056" name="Google Shape;2056;p89"/>
            <p:cNvSpPr/>
            <p:nvPr/>
          </p:nvSpPr>
          <p:spPr>
            <a:xfrm>
              <a:off x="11414100" y="2476375"/>
              <a:ext cx="312000" cy="312000"/>
            </a:xfrm>
            <a:prstGeom prst="rect">
              <a:avLst/>
            </a:prstGeom>
            <a:solidFill>
              <a:schemeClr val="bg1">
                <a:lumMod val="65000"/>
              </a:schemeClr>
            </a:solid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5"/>
                </a:solidFill>
              </a:endParaRPr>
            </a:p>
          </p:txBody>
        </p:sp>
        <p:sp>
          <p:nvSpPr>
            <p:cNvPr id="2057" name="Google Shape;2057;p89"/>
            <p:cNvSpPr/>
            <p:nvPr/>
          </p:nvSpPr>
          <p:spPr>
            <a:xfrm>
              <a:off x="11102100" y="2476375"/>
              <a:ext cx="312000" cy="312000"/>
            </a:xfrm>
            <a:prstGeom prst="rect">
              <a:avLst/>
            </a:prstGeom>
            <a:solidFill>
              <a:schemeClr val="bg1">
                <a:lumMod val="65000"/>
              </a:schemeClr>
            </a:solid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5"/>
                </a:solidFill>
              </a:endParaRPr>
            </a:p>
          </p:txBody>
        </p:sp>
        <p:sp>
          <p:nvSpPr>
            <p:cNvPr id="2058" name="Google Shape;2058;p89"/>
            <p:cNvSpPr/>
            <p:nvPr/>
          </p:nvSpPr>
          <p:spPr>
            <a:xfrm>
              <a:off x="10790100" y="2476375"/>
              <a:ext cx="312000" cy="312000"/>
            </a:xfrm>
            <a:prstGeom prst="rect">
              <a:avLst/>
            </a:prstGeom>
            <a:solidFill>
              <a:schemeClr val="bg1">
                <a:lumMod val="65000"/>
              </a:schemeClr>
            </a:solid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5"/>
                </a:solidFill>
              </a:endParaRPr>
            </a:p>
          </p:txBody>
        </p:sp>
        <p:sp>
          <p:nvSpPr>
            <p:cNvPr id="2059" name="Google Shape;2059;p89"/>
            <p:cNvSpPr/>
            <p:nvPr/>
          </p:nvSpPr>
          <p:spPr>
            <a:xfrm>
              <a:off x="10478100" y="2476375"/>
              <a:ext cx="312000" cy="312000"/>
            </a:xfrm>
            <a:prstGeom prst="rect">
              <a:avLst/>
            </a:prstGeom>
            <a:solidFill>
              <a:schemeClr val="bg1">
                <a:lumMod val="65000"/>
              </a:schemeClr>
            </a:solid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5"/>
                </a:solidFill>
              </a:endParaRPr>
            </a:p>
          </p:txBody>
        </p:sp>
        <p:sp>
          <p:nvSpPr>
            <p:cNvPr id="2060" name="Google Shape;2060;p89"/>
            <p:cNvSpPr/>
            <p:nvPr/>
          </p:nvSpPr>
          <p:spPr>
            <a:xfrm>
              <a:off x="10166100" y="2476375"/>
              <a:ext cx="312000" cy="312000"/>
            </a:xfrm>
            <a:prstGeom prst="rect">
              <a:avLst/>
            </a:prstGeom>
            <a:solidFill>
              <a:srgbClr val="FFFFFF"/>
            </a:solid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5"/>
                </a:solidFill>
              </a:endParaRPr>
            </a:p>
          </p:txBody>
        </p:sp>
        <p:sp>
          <p:nvSpPr>
            <p:cNvPr id="2061" name="Google Shape;2061;p89"/>
            <p:cNvSpPr/>
            <p:nvPr/>
          </p:nvSpPr>
          <p:spPr>
            <a:xfrm>
              <a:off x="9854100" y="2476375"/>
              <a:ext cx="312000" cy="312000"/>
            </a:xfrm>
            <a:prstGeom prst="rect">
              <a:avLst/>
            </a:prstGeom>
            <a:solidFill>
              <a:srgbClr val="FFFFFF"/>
            </a:solid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5"/>
                </a:solidFill>
              </a:endParaRPr>
            </a:p>
          </p:txBody>
        </p:sp>
      </p:grpSp>
      <mc:AlternateContent xmlns:mc="http://schemas.openxmlformats.org/markup-compatibility/2006" xmlns:a14="http://schemas.microsoft.com/office/drawing/2010/main">
        <mc:Choice Requires="a14">
          <p:sp>
            <p:nvSpPr>
              <p:cNvPr id="86" name="Textfeld 85">
                <a:extLst>
                  <a:ext uri="{FF2B5EF4-FFF2-40B4-BE49-F238E27FC236}">
                    <a16:creationId xmlns:a16="http://schemas.microsoft.com/office/drawing/2014/main" id="{A4B9D955-8882-4498-A713-5709D9EBAE81}"/>
                  </a:ext>
                </a:extLst>
              </p:cNvPr>
              <p:cNvSpPr txBox="1"/>
              <p:nvPr/>
            </p:nvSpPr>
            <p:spPr>
              <a:xfrm>
                <a:off x="6466747" y="3069114"/>
                <a:ext cx="589108"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1600" b="0" i="1" smtClean="0">
                              <a:solidFill>
                                <a:schemeClr val="tx1"/>
                              </a:solidFill>
                              <a:latin typeface="Cambria Math" panose="02040503050406030204" pitchFamily="18" charset="0"/>
                            </a:rPr>
                          </m:ctrlPr>
                        </m:sSupPr>
                        <m:e>
                          <m:r>
                            <a:rPr lang="en-US" sz="1600" b="1" i="1" smtClean="0">
                              <a:solidFill>
                                <a:schemeClr val="tx1"/>
                              </a:solidFill>
                              <a:latin typeface="Cambria Math" panose="02040503050406030204" pitchFamily="18" charset="0"/>
                            </a:rPr>
                            <m:t>𝒆</m:t>
                          </m:r>
                        </m:e>
                        <m:sup>
                          <m:r>
                            <a:rPr lang="en-US" sz="1600" b="0" i="1" smtClean="0">
                              <a:solidFill>
                                <a:schemeClr val="tx1"/>
                              </a:solidFill>
                              <a:latin typeface="Cambria Math" panose="02040503050406030204" pitchFamily="18" charset="0"/>
                            </a:rPr>
                            <m:t>&lt;</m:t>
                          </m:r>
                          <m:r>
                            <a:rPr lang="en-US" sz="1600" b="0" i="1" smtClean="0">
                              <a:solidFill>
                                <a:schemeClr val="tx1"/>
                              </a:solidFill>
                              <a:latin typeface="Cambria Math" panose="02040503050406030204" pitchFamily="18" charset="0"/>
                            </a:rPr>
                            <m:t>2</m:t>
                          </m:r>
                          <m:r>
                            <a:rPr lang="en-US" sz="1600" b="0" i="1" smtClean="0">
                              <a:solidFill>
                                <a:schemeClr val="tx1"/>
                              </a:solidFill>
                              <a:latin typeface="Cambria Math" panose="02040503050406030204" pitchFamily="18" charset="0"/>
                            </a:rPr>
                            <m:t>&gt;</m:t>
                          </m:r>
                        </m:sup>
                      </m:sSup>
                    </m:oMath>
                  </m:oMathPara>
                </a14:m>
                <a:endParaRPr lang="en-US" sz="1600" dirty="0">
                  <a:solidFill>
                    <a:schemeClr val="tx1"/>
                  </a:solidFill>
                </a:endParaRPr>
              </a:p>
            </p:txBody>
          </p:sp>
        </mc:Choice>
        <mc:Fallback xmlns="">
          <p:sp>
            <p:nvSpPr>
              <p:cNvPr id="86" name="Textfeld 85">
                <a:extLst>
                  <a:ext uri="{FF2B5EF4-FFF2-40B4-BE49-F238E27FC236}">
                    <a16:creationId xmlns:a16="http://schemas.microsoft.com/office/drawing/2014/main" id="{A4B9D955-8882-4498-A713-5709D9EBAE81}"/>
                  </a:ext>
                </a:extLst>
              </p:cNvPr>
              <p:cNvSpPr txBox="1">
                <a:spLocks noRot="1" noChangeAspect="1" noMove="1" noResize="1" noEditPoints="1" noAdjustHandles="1" noChangeArrowheads="1" noChangeShapeType="1" noTextEdit="1"/>
              </p:cNvSpPr>
              <p:nvPr/>
            </p:nvSpPr>
            <p:spPr>
              <a:xfrm>
                <a:off x="6466747" y="3069114"/>
                <a:ext cx="589108" cy="338554"/>
              </a:xfrm>
              <a:prstGeom prst="rect">
                <a:avLst/>
              </a:prstGeom>
              <a:blipFill>
                <a:blip r:embed="rId6"/>
                <a:stretch>
                  <a:fillRect/>
                </a:stretch>
              </a:blipFill>
            </p:spPr>
            <p:txBody>
              <a:bodyPr/>
              <a:lstStyle/>
              <a:p>
                <a:r>
                  <a:rPr lang="en-US">
                    <a:noFill/>
                  </a:rPr>
                  <a:t> </a:t>
                </a:r>
              </a:p>
            </p:txBody>
          </p:sp>
        </mc:Fallback>
      </mc:AlternateContent>
      <p:sp>
        <p:nvSpPr>
          <p:cNvPr id="87" name="Google Shape;2177;p91">
            <a:extLst>
              <a:ext uri="{FF2B5EF4-FFF2-40B4-BE49-F238E27FC236}">
                <a16:creationId xmlns:a16="http://schemas.microsoft.com/office/drawing/2014/main" id="{31A2DA32-F21F-4FC2-B0C0-4BC45153B9F4}"/>
              </a:ext>
            </a:extLst>
          </p:cNvPr>
          <p:cNvSpPr/>
          <p:nvPr/>
        </p:nvSpPr>
        <p:spPr>
          <a:xfrm>
            <a:off x="4876020" y="3807551"/>
            <a:ext cx="870892" cy="263218"/>
          </a:xfrm>
          <a:prstGeom prst="rect">
            <a:avLst/>
          </a:prstGeom>
          <a:ln>
            <a:headEnd type="none" w="sm" len="sm"/>
            <a:tailEnd type="none" w="sm" len="sm"/>
          </a:ln>
        </p:spPr>
        <p:style>
          <a:lnRef idx="2">
            <a:schemeClr val="accent3">
              <a:shade val="50000"/>
            </a:schemeClr>
          </a:lnRef>
          <a:fillRef idx="1">
            <a:schemeClr val="accent3"/>
          </a:fillRef>
          <a:effectRef idx="0">
            <a:schemeClr val="accent3"/>
          </a:effectRef>
          <a:fontRef idx="minor">
            <a:schemeClr val="lt1"/>
          </a:fontRef>
        </p:style>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0" u="none" strike="noStrike" cap="none" dirty="0">
                <a:solidFill>
                  <a:schemeClr val="lt1"/>
                </a:solidFill>
                <a:latin typeface="Arial"/>
                <a:ea typeface="Arial"/>
                <a:cs typeface="Arial"/>
                <a:sym typeface="Arial"/>
              </a:rPr>
              <a:t>softmax</a:t>
            </a:r>
            <a:endParaRPr sz="1200" dirty="0"/>
          </a:p>
        </p:txBody>
      </p:sp>
      <p:grpSp>
        <p:nvGrpSpPr>
          <p:cNvPr id="88" name="Google Shape;2054;p89">
            <a:extLst>
              <a:ext uri="{FF2B5EF4-FFF2-40B4-BE49-F238E27FC236}">
                <a16:creationId xmlns:a16="http://schemas.microsoft.com/office/drawing/2014/main" id="{BF8BAAEB-2F19-43AF-85E8-A0D71D93F101}"/>
              </a:ext>
            </a:extLst>
          </p:cNvPr>
          <p:cNvGrpSpPr/>
          <p:nvPr/>
        </p:nvGrpSpPr>
        <p:grpSpPr>
          <a:xfrm>
            <a:off x="4661125" y="4487147"/>
            <a:ext cx="1300682" cy="185812"/>
            <a:chOff x="9854100" y="2476375"/>
            <a:chExt cx="2184000" cy="312000"/>
          </a:xfrm>
        </p:grpSpPr>
        <p:sp>
          <p:nvSpPr>
            <p:cNvPr id="89" name="Google Shape;2055;p89">
              <a:extLst>
                <a:ext uri="{FF2B5EF4-FFF2-40B4-BE49-F238E27FC236}">
                  <a16:creationId xmlns:a16="http://schemas.microsoft.com/office/drawing/2014/main" id="{9E7B9460-19CD-42B8-A4C3-F6AFC0E06E1A}"/>
                </a:ext>
              </a:extLst>
            </p:cNvPr>
            <p:cNvSpPr/>
            <p:nvPr/>
          </p:nvSpPr>
          <p:spPr>
            <a:xfrm>
              <a:off x="11726100" y="2476375"/>
              <a:ext cx="312000" cy="312000"/>
            </a:xfrm>
            <a:prstGeom prst="rect">
              <a:avLst/>
            </a:prstGeom>
            <a:solidFill>
              <a:schemeClr val="bg1">
                <a:lumMod val="65000"/>
              </a:schemeClr>
            </a:solidFill>
            <a:ln>
              <a:solidFill>
                <a:schemeClr val="accent4"/>
              </a:solidFill>
              <a:headEnd type="none" w="sm" len="sm"/>
              <a:tailEnd type="none" w="sm" len="sm"/>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90" name="Google Shape;2056;p89">
              <a:extLst>
                <a:ext uri="{FF2B5EF4-FFF2-40B4-BE49-F238E27FC236}">
                  <a16:creationId xmlns:a16="http://schemas.microsoft.com/office/drawing/2014/main" id="{160CDD5A-094B-45E3-985D-EBF9E9109800}"/>
                </a:ext>
              </a:extLst>
            </p:cNvPr>
            <p:cNvSpPr/>
            <p:nvPr/>
          </p:nvSpPr>
          <p:spPr>
            <a:xfrm>
              <a:off x="11414100" y="2476375"/>
              <a:ext cx="312000" cy="312000"/>
            </a:xfrm>
            <a:prstGeom prst="rect">
              <a:avLst/>
            </a:prstGeom>
            <a:solidFill>
              <a:schemeClr val="bg1">
                <a:lumMod val="65000"/>
              </a:schemeClr>
            </a:solidFill>
            <a:ln>
              <a:solidFill>
                <a:schemeClr val="accent4"/>
              </a:solidFill>
              <a:headEnd type="none" w="sm" len="sm"/>
              <a:tailEnd type="none" w="sm" len="sm"/>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91" name="Google Shape;2057;p89">
              <a:extLst>
                <a:ext uri="{FF2B5EF4-FFF2-40B4-BE49-F238E27FC236}">
                  <a16:creationId xmlns:a16="http://schemas.microsoft.com/office/drawing/2014/main" id="{551B1DB9-B796-46A4-9A39-4978989220FB}"/>
                </a:ext>
              </a:extLst>
            </p:cNvPr>
            <p:cNvSpPr/>
            <p:nvPr/>
          </p:nvSpPr>
          <p:spPr>
            <a:xfrm>
              <a:off x="11102100" y="2476375"/>
              <a:ext cx="312000" cy="312000"/>
            </a:xfrm>
            <a:prstGeom prst="rect">
              <a:avLst/>
            </a:prstGeom>
            <a:solidFill>
              <a:schemeClr val="bg1">
                <a:lumMod val="65000"/>
              </a:schemeClr>
            </a:solidFill>
            <a:ln>
              <a:solidFill>
                <a:schemeClr val="accent4"/>
              </a:solidFill>
              <a:headEnd type="none" w="sm" len="sm"/>
              <a:tailEnd type="none" w="sm" len="sm"/>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92" name="Google Shape;2058;p89">
              <a:extLst>
                <a:ext uri="{FF2B5EF4-FFF2-40B4-BE49-F238E27FC236}">
                  <a16:creationId xmlns:a16="http://schemas.microsoft.com/office/drawing/2014/main" id="{760F4846-7A9D-46FD-8205-90A539320047}"/>
                </a:ext>
              </a:extLst>
            </p:cNvPr>
            <p:cNvSpPr/>
            <p:nvPr/>
          </p:nvSpPr>
          <p:spPr>
            <a:xfrm>
              <a:off x="10790100" y="2476375"/>
              <a:ext cx="312000" cy="312000"/>
            </a:xfrm>
            <a:prstGeom prst="rect">
              <a:avLst/>
            </a:prstGeom>
            <a:solidFill>
              <a:schemeClr val="bg1">
                <a:lumMod val="65000"/>
              </a:schemeClr>
            </a:solidFill>
            <a:ln>
              <a:solidFill>
                <a:schemeClr val="accent4"/>
              </a:solidFill>
              <a:headEnd type="none" w="sm" len="sm"/>
              <a:tailEnd type="none" w="sm" len="sm"/>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93" name="Google Shape;2059;p89">
              <a:extLst>
                <a:ext uri="{FF2B5EF4-FFF2-40B4-BE49-F238E27FC236}">
                  <a16:creationId xmlns:a16="http://schemas.microsoft.com/office/drawing/2014/main" id="{6189768C-1148-4296-9AA4-B74474AFA5C1}"/>
                </a:ext>
              </a:extLst>
            </p:cNvPr>
            <p:cNvSpPr/>
            <p:nvPr/>
          </p:nvSpPr>
          <p:spPr>
            <a:xfrm>
              <a:off x="10478100" y="2476375"/>
              <a:ext cx="312000" cy="312000"/>
            </a:xfrm>
            <a:prstGeom prst="rect">
              <a:avLst/>
            </a:prstGeom>
            <a:solidFill>
              <a:schemeClr val="bg1">
                <a:lumMod val="65000"/>
              </a:schemeClr>
            </a:solidFill>
            <a:ln>
              <a:solidFill>
                <a:schemeClr val="accent4"/>
              </a:solidFill>
              <a:headEnd type="none" w="sm" len="sm"/>
              <a:tailEnd type="none" w="sm" len="sm"/>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94" name="Google Shape;2060;p89">
              <a:extLst>
                <a:ext uri="{FF2B5EF4-FFF2-40B4-BE49-F238E27FC236}">
                  <a16:creationId xmlns:a16="http://schemas.microsoft.com/office/drawing/2014/main" id="{9E54C3D8-9529-41DE-BC37-C383042F479C}"/>
                </a:ext>
              </a:extLst>
            </p:cNvPr>
            <p:cNvSpPr/>
            <p:nvPr/>
          </p:nvSpPr>
          <p:spPr>
            <a:xfrm>
              <a:off x="10166100" y="2476375"/>
              <a:ext cx="312000" cy="312000"/>
            </a:xfrm>
            <a:prstGeom prst="rect">
              <a:avLst/>
            </a:prstGeom>
            <a:ln>
              <a:solidFill>
                <a:schemeClr val="accent4"/>
              </a:solidFill>
              <a:headEnd type="none" w="sm" len="sm"/>
              <a:tailEnd type="none" w="sm" len="sm"/>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95" name="Google Shape;2061;p89">
              <a:extLst>
                <a:ext uri="{FF2B5EF4-FFF2-40B4-BE49-F238E27FC236}">
                  <a16:creationId xmlns:a16="http://schemas.microsoft.com/office/drawing/2014/main" id="{13493FC8-B735-4969-B20D-FAB5EEF60FBE}"/>
                </a:ext>
              </a:extLst>
            </p:cNvPr>
            <p:cNvSpPr/>
            <p:nvPr/>
          </p:nvSpPr>
          <p:spPr>
            <a:xfrm>
              <a:off x="9854100" y="2476375"/>
              <a:ext cx="312000" cy="312000"/>
            </a:xfrm>
            <a:prstGeom prst="rect">
              <a:avLst/>
            </a:prstGeom>
            <a:ln>
              <a:solidFill>
                <a:schemeClr val="accent4"/>
              </a:solidFill>
              <a:headEnd type="none" w="sm" len="sm"/>
              <a:tailEnd type="none" w="sm" len="sm"/>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grpSp>
      <mc:AlternateContent xmlns:mc="http://schemas.openxmlformats.org/markup-compatibility/2006" xmlns:a14="http://schemas.microsoft.com/office/drawing/2010/main">
        <mc:Choice Requires="a14">
          <p:sp>
            <p:nvSpPr>
              <p:cNvPr id="102" name="Textfeld 101">
                <a:extLst>
                  <a:ext uri="{FF2B5EF4-FFF2-40B4-BE49-F238E27FC236}">
                    <a16:creationId xmlns:a16="http://schemas.microsoft.com/office/drawing/2014/main" id="{D499DFE2-6088-4983-8C85-197F2482E0CE}"/>
                  </a:ext>
                </a:extLst>
              </p:cNvPr>
              <p:cNvSpPr txBox="1"/>
              <p:nvPr/>
            </p:nvSpPr>
            <p:spPr>
              <a:xfrm>
                <a:off x="6466747" y="4356500"/>
                <a:ext cx="589108"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1600" b="0" i="1" smtClean="0">
                              <a:solidFill>
                                <a:schemeClr val="tx1"/>
                              </a:solidFill>
                              <a:latin typeface="Cambria Math" panose="02040503050406030204" pitchFamily="18" charset="0"/>
                            </a:rPr>
                          </m:ctrlPr>
                        </m:sSupPr>
                        <m:e>
                          <m:r>
                            <a:rPr lang="en-US" sz="1600" b="1" i="1" smtClean="0">
                              <a:solidFill>
                                <a:schemeClr val="tx1"/>
                              </a:solidFill>
                              <a:latin typeface="Cambria Math" panose="02040503050406030204" pitchFamily="18" charset="0"/>
                            </a:rPr>
                            <m:t>𝒘</m:t>
                          </m:r>
                        </m:e>
                        <m:sup>
                          <m:r>
                            <a:rPr lang="en-US" sz="1600" b="0" i="1" smtClean="0">
                              <a:solidFill>
                                <a:schemeClr val="tx1"/>
                              </a:solidFill>
                              <a:latin typeface="Cambria Math" panose="02040503050406030204" pitchFamily="18" charset="0"/>
                            </a:rPr>
                            <m:t>&lt;</m:t>
                          </m:r>
                          <m:r>
                            <a:rPr lang="en-US" sz="1600" b="0" i="1" smtClean="0">
                              <a:solidFill>
                                <a:schemeClr val="tx1"/>
                              </a:solidFill>
                              <a:latin typeface="Cambria Math" panose="02040503050406030204" pitchFamily="18" charset="0"/>
                            </a:rPr>
                            <m:t>2</m:t>
                          </m:r>
                          <m:r>
                            <a:rPr lang="en-US" sz="1600" b="0" i="1" smtClean="0">
                              <a:solidFill>
                                <a:schemeClr val="tx1"/>
                              </a:solidFill>
                              <a:latin typeface="Cambria Math" panose="02040503050406030204" pitchFamily="18" charset="0"/>
                            </a:rPr>
                            <m:t>&gt;</m:t>
                          </m:r>
                        </m:sup>
                      </m:sSup>
                    </m:oMath>
                  </m:oMathPara>
                </a14:m>
                <a:endParaRPr lang="en-US" sz="1600" dirty="0">
                  <a:solidFill>
                    <a:schemeClr val="tx1"/>
                  </a:solidFill>
                </a:endParaRPr>
              </a:p>
            </p:txBody>
          </p:sp>
        </mc:Choice>
        <mc:Fallback xmlns="">
          <p:sp>
            <p:nvSpPr>
              <p:cNvPr id="102" name="Textfeld 101">
                <a:extLst>
                  <a:ext uri="{FF2B5EF4-FFF2-40B4-BE49-F238E27FC236}">
                    <a16:creationId xmlns:a16="http://schemas.microsoft.com/office/drawing/2014/main" id="{D499DFE2-6088-4983-8C85-197F2482E0CE}"/>
                  </a:ext>
                </a:extLst>
              </p:cNvPr>
              <p:cNvSpPr txBox="1">
                <a:spLocks noRot="1" noChangeAspect="1" noMove="1" noResize="1" noEditPoints="1" noAdjustHandles="1" noChangeArrowheads="1" noChangeShapeType="1" noTextEdit="1"/>
              </p:cNvSpPr>
              <p:nvPr/>
            </p:nvSpPr>
            <p:spPr>
              <a:xfrm>
                <a:off x="6466747" y="4356500"/>
                <a:ext cx="589108" cy="338554"/>
              </a:xfrm>
              <a:prstGeom prst="rect">
                <a:avLst/>
              </a:prstGeom>
              <a:blipFill>
                <a:blip r:embed="rId7"/>
                <a:stretch>
                  <a:fillRect r="-3125"/>
                </a:stretch>
              </a:blipFill>
            </p:spPr>
            <p:txBody>
              <a:bodyPr/>
              <a:lstStyle/>
              <a:p>
                <a:r>
                  <a:rPr lang="en-US">
                    <a:noFill/>
                  </a:rPr>
                  <a:t> </a:t>
                </a:r>
              </a:p>
            </p:txBody>
          </p:sp>
        </mc:Fallback>
      </mc:AlternateContent>
      <p:sp>
        <p:nvSpPr>
          <p:cNvPr id="132" name="Google Shape;2055;p89">
            <a:extLst>
              <a:ext uri="{FF2B5EF4-FFF2-40B4-BE49-F238E27FC236}">
                <a16:creationId xmlns:a16="http://schemas.microsoft.com/office/drawing/2014/main" id="{706411D1-2F5C-4C74-837E-00B1D7F60BA0}"/>
              </a:ext>
            </a:extLst>
          </p:cNvPr>
          <p:cNvSpPr/>
          <p:nvPr/>
        </p:nvSpPr>
        <p:spPr>
          <a:xfrm>
            <a:off x="6237570" y="3163490"/>
            <a:ext cx="185812" cy="185812"/>
          </a:xfrm>
          <a:prstGeom prst="rect">
            <a:avLst/>
          </a:prstGeom>
          <a:solidFill>
            <a:schemeClr val="bg1">
              <a:lumMod val="65000"/>
            </a:schemeClr>
          </a:solid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5"/>
              </a:solidFill>
            </a:endParaRPr>
          </a:p>
        </p:txBody>
      </p:sp>
      <p:sp>
        <p:nvSpPr>
          <p:cNvPr id="133" name="Google Shape;2055;p89">
            <a:extLst>
              <a:ext uri="{FF2B5EF4-FFF2-40B4-BE49-F238E27FC236}">
                <a16:creationId xmlns:a16="http://schemas.microsoft.com/office/drawing/2014/main" id="{E97D527E-BC72-4CEF-BBCF-5167502459E7}"/>
              </a:ext>
            </a:extLst>
          </p:cNvPr>
          <p:cNvSpPr/>
          <p:nvPr/>
        </p:nvSpPr>
        <p:spPr>
          <a:xfrm>
            <a:off x="6002218" y="3144046"/>
            <a:ext cx="185812" cy="185812"/>
          </a:xfrm>
          <a:prstGeom prst="rect">
            <a:avLst/>
          </a:prstGeom>
          <a:noFill/>
          <a:ln>
            <a:noFill/>
          </a:ln>
        </p:spPr>
        <p:style>
          <a:lnRef idx="0">
            <a:scrgbClr r="0" g="0" b="0"/>
          </a:lnRef>
          <a:fillRef idx="0">
            <a:scrgbClr r="0" g="0" b="0"/>
          </a:fillRef>
          <a:effectRef idx="0">
            <a:scrgbClr r="0" g="0" b="0"/>
          </a:effectRef>
          <a:fontRef idx="minor">
            <a:schemeClr val="dk1"/>
          </a:fontRef>
        </p:style>
        <p:txBody>
          <a:bodyPr spcFirstLastPara="1" wrap="square" lIns="91425" tIns="91425" rIns="91425" bIns="91425" anchor="ctr" anchorCtr="0">
            <a:noAutofit/>
          </a:bodyPr>
          <a:lstStyle/>
          <a:p>
            <a:pPr marL="0" lvl="0" indent="0" algn="ctr" rtl="0">
              <a:spcBef>
                <a:spcPts val="0"/>
              </a:spcBef>
              <a:spcAft>
                <a:spcPts val="0"/>
              </a:spcAft>
              <a:buNone/>
            </a:pPr>
            <a:r>
              <a:rPr lang="en-US" sz="1000" dirty="0"/>
              <a:t>…</a:t>
            </a:r>
            <a:endParaRPr sz="1000" dirty="0"/>
          </a:p>
        </p:txBody>
      </p:sp>
      <p:sp>
        <p:nvSpPr>
          <p:cNvPr id="134" name="Google Shape;2055;p89">
            <a:extLst>
              <a:ext uri="{FF2B5EF4-FFF2-40B4-BE49-F238E27FC236}">
                <a16:creationId xmlns:a16="http://schemas.microsoft.com/office/drawing/2014/main" id="{B686938D-E99E-40C2-8F57-128DE3C94F42}"/>
              </a:ext>
            </a:extLst>
          </p:cNvPr>
          <p:cNvSpPr/>
          <p:nvPr/>
        </p:nvSpPr>
        <p:spPr>
          <a:xfrm>
            <a:off x="6237570" y="4483253"/>
            <a:ext cx="185812" cy="185812"/>
          </a:xfrm>
          <a:prstGeom prst="rect">
            <a:avLst/>
          </a:prstGeom>
          <a:solidFill>
            <a:schemeClr val="bg1">
              <a:lumMod val="65000"/>
            </a:schemeClr>
          </a:solidFill>
          <a:ln>
            <a:solidFill>
              <a:schemeClr val="accent4"/>
            </a:solidFill>
            <a:headEnd type="none" w="sm" len="sm"/>
            <a:tailEnd type="none" w="sm" len="sm"/>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2055;p89">
            <a:extLst>
              <a:ext uri="{FF2B5EF4-FFF2-40B4-BE49-F238E27FC236}">
                <a16:creationId xmlns:a16="http://schemas.microsoft.com/office/drawing/2014/main" id="{8FCDB08B-2D88-4482-B7E4-598421B2C0BE}"/>
              </a:ext>
            </a:extLst>
          </p:cNvPr>
          <p:cNvSpPr/>
          <p:nvPr/>
        </p:nvSpPr>
        <p:spPr>
          <a:xfrm>
            <a:off x="6002218" y="4463810"/>
            <a:ext cx="185812" cy="185812"/>
          </a:xfrm>
          <a:prstGeom prst="rect">
            <a:avLst/>
          </a:prstGeom>
          <a:noFill/>
          <a:ln>
            <a:noFill/>
          </a:ln>
        </p:spPr>
        <p:style>
          <a:lnRef idx="0">
            <a:scrgbClr r="0" g="0" b="0"/>
          </a:lnRef>
          <a:fillRef idx="0">
            <a:scrgbClr r="0" g="0" b="0"/>
          </a:fillRef>
          <a:effectRef idx="0">
            <a:scrgbClr r="0" g="0" b="0"/>
          </a:effectRef>
          <a:fontRef idx="minor">
            <a:schemeClr val="dk1"/>
          </a:fontRef>
        </p:style>
        <p:txBody>
          <a:bodyPr spcFirstLastPara="1" wrap="square" lIns="91425" tIns="91425" rIns="91425" bIns="91425" anchor="ctr" anchorCtr="0">
            <a:noAutofit/>
          </a:bodyPr>
          <a:lstStyle/>
          <a:p>
            <a:pPr marL="0" lvl="0" indent="0" algn="ctr" rtl="0">
              <a:spcBef>
                <a:spcPts val="0"/>
              </a:spcBef>
              <a:spcAft>
                <a:spcPts val="0"/>
              </a:spcAft>
              <a:buNone/>
            </a:pPr>
            <a:r>
              <a:rPr lang="en-US" sz="1000" dirty="0"/>
              <a:t>…</a:t>
            </a:r>
            <a:endParaRPr sz="1000" dirty="0"/>
          </a:p>
        </p:txBody>
      </p:sp>
      <p:sp>
        <p:nvSpPr>
          <p:cNvPr id="270" name="Textfeld 269">
            <a:extLst>
              <a:ext uri="{FF2B5EF4-FFF2-40B4-BE49-F238E27FC236}">
                <a16:creationId xmlns:a16="http://schemas.microsoft.com/office/drawing/2014/main" id="{13CE34D5-B284-4CCC-A08D-3B2AEE876695}"/>
              </a:ext>
            </a:extLst>
          </p:cNvPr>
          <p:cNvSpPr txBox="1"/>
          <p:nvPr/>
        </p:nvSpPr>
        <p:spPr>
          <a:xfrm>
            <a:off x="3766432" y="2016401"/>
            <a:ext cx="989182" cy="369332"/>
          </a:xfrm>
          <a:prstGeom prst="rect">
            <a:avLst/>
          </a:prstGeom>
          <a:noFill/>
          <a:ln w="28575">
            <a:noFill/>
            <a:prstDash val="sysDash"/>
          </a:ln>
        </p:spPr>
        <p:txBody>
          <a:bodyPr wrap="square" rtlCol="0">
            <a:spAutoFit/>
          </a:bodyPr>
          <a:lstStyle/>
          <a:p>
            <a:pPr algn="ctr"/>
            <a:r>
              <a:rPr lang="en-US" sz="1800" i="1">
                <a:solidFill>
                  <a:schemeClr val="tx1"/>
                </a:solidFill>
              </a:rPr>
              <a:t>Step 2</a:t>
            </a:r>
            <a:endParaRPr lang="en-US" sz="1800" i="1" dirty="0">
              <a:solidFill>
                <a:schemeClr val="tx1"/>
              </a:solidFill>
            </a:endParaRPr>
          </a:p>
        </p:txBody>
      </p:sp>
      <p:sp>
        <p:nvSpPr>
          <p:cNvPr id="271" name="Textfeld 270">
            <a:extLst>
              <a:ext uri="{FF2B5EF4-FFF2-40B4-BE49-F238E27FC236}">
                <a16:creationId xmlns:a16="http://schemas.microsoft.com/office/drawing/2014/main" id="{480E5C04-A996-483B-8FE7-8FFED542B0A9}"/>
              </a:ext>
            </a:extLst>
          </p:cNvPr>
          <p:cNvSpPr txBox="1"/>
          <p:nvPr/>
        </p:nvSpPr>
        <p:spPr>
          <a:xfrm>
            <a:off x="7027811" y="2012102"/>
            <a:ext cx="989182" cy="369332"/>
          </a:xfrm>
          <a:prstGeom prst="rect">
            <a:avLst/>
          </a:prstGeom>
          <a:noFill/>
          <a:ln w="28575">
            <a:noFill/>
            <a:prstDash val="sysDash"/>
          </a:ln>
        </p:spPr>
        <p:txBody>
          <a:bodyPr wrap="square" rtlCol="0">
            <a:spAutoFit/>
          </a:bodyPr>
          <a:lstStyle/>
          <a:p>
            <a:pPr algn="ctr"/>
            <a:r>
              <a:rPr lang="en-US" sz="1800" i="1" dirty="0">
                <a:solidFill>
                  <a:schemeClr val="tx1"/>
                </a:solidFill>
              </a:rPr>
              <a:t>Step 3</a:t>
            </a:r>
          </a:p>
        </p:txBody>
      </p:sp>
      <p:sp>
        <p:nvSpPr>
          <p:cNvPr id="140" name="Google Shape;2177;p91">
            <a:extLst>
              <a:ext uri="{FF2B5EF4-FFF2-40B4-BE49-F238E27FC236}">
                <a16:creationId xmlns:a16="http://schemas.microsoft.com/office/drawing/2014/main" id="{A9C0B835-15A2-4B37-9109-CF7A5E0F9AB6}"/>
              </a:ext>
            </a:extLst>
          </p:cNvPr>
          <p:cNvSpPr/>
          <p:nvPr/>
        </p:nvSpPr>
        <p:spPr>
          <a:xfrm>
            <a:off x="7827153" y="3636857"/>
            <a:ext cx="1177715" cy="348623"/>
          </a:xfrm>
          <a:prstGeom prst="rect">
            <a:avLst/>
          </a:prstGeom>
          <a:ln>
            <a:headEnd type="none" w="sm" len="sm"/>
            <a:tailEnd type="none" w="sm" len="sm"/>
          </a:ln>
        </p:spPr>
        <p:style>
          <a:lnRef idx="2">
            <a:schemeClr val="accent3">
              <a:shade val="50000"/>
            </a:schemeClr>
          </a:lnRef>
          <a:fillRef idx="1">
            <a:schemeClr val="accent3"/>
          </a:fillRef>
          <a:effectRef idx="0">
            <a:schemeClr val="accent3"/>
          </a:effectRef>
          <a:fontRef idx="minor">
            <a:schemeClr val="lt1"/>
          </a:fontRef>
        </p:style>
        <p:txBody>
          <a:bodyPr spcFirstLastPara="1" wrap="square" lIns="91425" tIns="45700" rIns="91425" bIns="45700" anchor="ctr" anchorCtr="0">
            <a:noAutofit/>
          </a:bodyPr>
          <a:lstStyle/>
          <a:p>
            <a:pPr lvl="0" algn="ctr"/>
            <a:r>
              <a:rPr lang="en-US" sz="1200" dirty="0">
                <a:ea typeface="Arial"/>
                <a:cs typeface="Arial"/>
              </a:rPr>
              <a:t>Multiply</a:t>
            </a:r>
            <a:endParaRPr lang="en-US" sz="1200" dirty="0"/>
          </a:p>
        </p:txBody>
      </p:sp>
      <p:sp>
        <p:nvSpPr>
          <p:cNvPr id="141" name="Google Shape;2177;p91">
            <a:extLst>
              <a:ext uri="{FF2B5EF4-FFF2-40B4-BE49-F238E27FC236}">
                <a16:creationId xmlns:a16="http://schemas.microsoft.com/office/drawing/2014/main" id="{C61BF88B-6C21-47D4-B82E-3198DF2A236C}"/>
              </a:ext>
            </a:extLst>
          </p:cNvPr>
          <p:cNvSpPr/>
          <p:nvPr/>
        </p:nvSpPr>
        <p:spPr>
          <a:xfrm>
            <a:off x="9259136" y="3622295"/>
            <a:ext cx="1177715" cy="361025"/>
          </a:xfrm>
          <a:prstGeom prst="rect">
            <a:avLst/>
          </a:prstGeom>
          <a:ln>
            <a:headEnd type="none" w="sm" len="sm"/>
            <a:tailEnd type="none" w="sm" len="sm"/>
          </a:ln>
        </p:spPr>
        <p:style>
          <a:lnRef idx="2">
            <a:schemeClr val="accent3">
              <a:shade val="50000"/>
            </a:schemeClr>
          </a:lnRef>
          <a:fillRef idx="1">
            <a:schemeClr val="accent3"/>
          </a:fillRef>
          <a:effectRef idx="0">
            <a:schemeClr val="accent3"/>
          </a:effectRef>
          <a:fontRef idx="minor">
            <a:schemeClr val="lt1"/>
          </a:fontRef>
        </p:style>
        <p:txBody>
          <a:bodyPr spcFirstLastPara="1" wrap="square" lIns="91425" tIns="45700" rIns="91425" bIns="45700" anchor="ctr" anchorCtr="0">
            <a:noAutofit/>
          </a:bodyPr>
          <a:lstStyle/>
          <a:p>
            <a:pPr algn="ctr"/>
            <a:r>
              <a:rPr lang="en-US" sz="1200" dirty="0">
                <a:ea typeface="Arial"/>
                <a:cs typeface="Arial"/>
              </a:rPr>
              <a:t>Multiply</a:t>
            </a:r>
            <a:endParaRPr lang="en-US" sz="1200" dirty="0"/>
          </a:p>
        </p:txBody>
      </p:sp>
      <p:sp>
        <p:nvSpPr>
          <p:cNvPr id="164" name="Google Shape;2055;p89">
            <a:extLst>
              <a:ext uri="{FF2B5EF4-FFF2-40B4-BE49-F238E27FC236}">
                <a16:creationId xmlns:a16="http://schemas.microsoft.com/office/drawing/2014/main" id="{DC37C457-764E-4E3E-9336-569C2257C409}"/>
              </a:ext>
            </a:extLst>
          </p:cNvPr>
          <p:cNvSpPr/>
          <p:nvPr/>
        </p:nvSpPr>
        <p:spPr>
          <a:xfrm>
            <a:off x="10565118" y="3875671"/>
            <a:ext cx="185812" cy="185812"/>
          </a:xfrm>
          <a:prstGeom prst="rect">
            <a:avLst/>
          </a:prstGeom>
          <a:noFill/>
          <a:ln>
            <a:noFill/>
          </a:ln>
        </p:spPr>
        <p:style>
          <a:lnRef idx="0">
            <a:scrgbClr r="0" g="0" b="0"/>
          </a:lnRef>
          <a:fillRef idx="0">
            <a:scrgbClr r="0" g="0" b="0"/>
          </a:fillRef>
          <a:effectRef idx="0">
            <a:scrgbClr r="0" g="0" b="0"/>
          </a:effectRef>
          <a:fontRef idx="minor">
            <a:schemeClr val="dk1"/>
          </a:fontRef>
        </p:style>
        <p:txBody>
          <a:bodyPr spcFirstLastPara="1" wrap="square" lIns="91425" tIns="91425" rIns="91425" bIns="91425" anchor="ctr" anchorCtr="0">
            <a:noAutofit/>
          </a:bodyPr>
          <a:lstStyle/>
          <a:p>
            <a:pPr marL="0" lvl="0" indent="0" algn="ctr" rtl="0">
              <a:spcBef>
                <a:spcPts val="0"/>
              </a:spcBef>
              <a:spcAft>
                <a:spcPts val="0"/>
              </a:spcAft>
              <a:buNone/>
            </a:pPr>
            <a:r>
              <a:rPr lang="en-US" sz="1000" dirty="0"/>
              <a:t>…</a:t>
            </a:r>
            <a:endParaRPr sz="1000" dirty="0"/>
          </a:p>
        </p:txBody>
      </p:sp>
      <p:sp>
        <p:nvSpPr>
          <p:cNvPr id="165" name="Google Shape;2177;p91">
            <a:extLst>
              <a:ext uri="{FF2B5EF4-FFF2-40B4-BE49-F238E27FC236}">
                <a16:creationId xmlns:a16="http://schemas.microsoft.com/office/drawing/2014/main" id="{DFAFAF29-D914-4EB7-AB6C-CBA59E577108}"/>
              </a:ext>
            </a:extLst>
          </p:cNvPr>
          <p:cNvSpPr/>
          <p:nvPr/>
        </p:nvSpPr>
        <p:spPr>
          <a:xfrm>
            <a:off x="7819222" y="2996175"/>
            <a:ext cx="1177715" cy="322425"/>
          </a:xfrm>
          <a:prstGeom prst="rect">
            <a:avLst/>
          </a:prstGeom>
          <a:ln>
            <a:headEnd type="none" w="sm" len="sm"/>
            <a:tailEnd type="none" w="sm" len="sm"/>
          </a:ln>
        </p:spPr>
        <p:style>
          <a:lnRef idx="2">
            <a:schemeClr val="accent3">
              <a:shade val="50000"/>
            </a:schemeClr>
          </a:lnRef>
          <a:fillRef idx="1">
            <a:schemeClr val="accent3"/>
          </a:fillRef>
          <a:effectRef idx="0">
            <a:schemeClr val="accent3"/>
          </a:effectRef>
          <a:fontRef idx="minor">
            <a:schemeClr val="lt1"/>
          </a:fontRef>
        </p:style>
        <p:txBody>
          <a:bodyPr spcFirstLastPara="1" wrap="square" lIns="91425" tIns="45700" rIns="91425" bIns="45700" anchor="ctr" anchorCtr="0">
            <a:noAutofit/>
          </a:bodyPr>
          <a:lstStyle/>
          <a:p>
            <a:pPr lvl="0" algn="ctr"/>
            <a:r>
              <a:rPr lang="en-US" sz="1200" dirty="0">
                <a:ea typeface="Arial"/>
                <a:cs typeface="Arial"/>
              </a:rPr>
              <a:t>Add</a:t>
            </a:r>
            <a:endParaRPr lang="en-US" sz="1200" dirty="0"/>
          </a:p>
        </p:txBody>
      </p:sp>
      <p:sp>
        <p:nvSpPr>
          <p:cNvPr id="167" name="Google Shape;1993;p89">
            <a:extLst>
              <a:ext uri="{FF2B5EF4-FFF2-40B4-BE49-F238E27FC236}">
                <a16:creationId xmlns:a16="http://schemas.microsoft.com/office/drawing/2014/main" id="{91070E39-CEBB-4DBA-AB6F-323565058BE1}"/>
              </a:ext>
            </a:extLst>
          </p:cNvPr>
          <p:cNvSpPr txBox="1"/>
          <p:nvPr/>
        </p:nvSpPr>
        <p:spPr>
          <a:xfrm>
            <a:off x="5885865" y="5189177"/>
            <a:ext cx="1402032" cy="51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dirty="0">
                <a:solidFill>
                  <a:srgbClr val="000000"/>
                </a:solidFill>
                <a:latin typeface="Arial"/>
                <a:ea typeface="Arial"/>
                <a:cs typeface="Arial"/>
                <a:sym typeface="Arial"/>
              </a:rPr>
              <a:t>…</a:t>
            </a:r>
            <a:endParaRPr sz="2400" b="0" i="0" u="none" strike="noStrike" cap="none" dirty="0">
              <a:solidFill>
                <a:srgbClr val="000000"/>
              </a:solidFill>
              <a:latin typeface="Arial"/>
              <a:ea typeface="Arial"/>
              <a:cs typeface="Arial"/>
              <a:sym typeface="Arial"/>
            </a:endParaRPr>
          </a:p>
        </p:txBody>
      </p:sp>
      <p:cxnSp>
        <p:nvCxnSpPr>
          <p:cNvPr id="13" name="Verbinder: gewinkelt 12">
            <a:extLst>
              <a:ext uri="{FF2B5EF4-FFF2-40B4-BE49-F238E27FC236}">
                <a16:creationId xmlns:a16="http://schemas.microsoft.com/office/drawing/2014/main" id="{357A8BE4-8A1C-45A2-9413-5C26F6F736CE}"/>
              </a:ext>
            </a:extLst>
          </p:cNvPr>
          <p:cNvCxnSpPr>
            <a:cxnSpLocks/>
            <a:stCxn id="2001" idx="3"/>
          </p:cNvCxnSpPr>
          <p:nvPr/>
        </p:nvCxnSpPr>
        <p:spPr>
          <a:xfrm flipV="1">
            <a:off x="1714803" y="4172956"/>
            <a:ext cx="563514" cy="1297030"/>
          </a:xfrm>
          <a:prstGeom prst="bentConnector2">
            <a:avLst/>
          </a:prstGeom>
          <a:ln w="28575">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9" name="Verbinder: gewinkelt 168">
            <a:extLst>
              <a:ext uri="{FF2B5EF4-FFF2-40B4-BE49-F238E27FC236}">
                <a16:creationId xmlns:a16="http://schemas.microsoft.com/office/drawing/2014/main" id="{49BFFB0F-F1C7-4B71-857A-5F10493EEFB7}"/>
              </a:ext>
            </a:extLst>
          </p:cNvPr>
          <p:cNvCxnSpPr>
            <a:cxnSpLocks/>
            <a:stCxn id="2002" idx="1"/>
          </p:cNvCxnSpPr>
          <p:nvPr/>
        </p:nvCxnSpPr>
        <p:spPr>
          <a:xfrm rot="10800000">
            <a:off x="2399204" y="4200070"/>
            <a:ext cx="316588" cy="1269916"/>
          </a:xfrm>
          <a:prstGeom prst="bentConnector2">
            <a:avLst/>
          </a:prstGeom>
          <a:ln w="28575">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0" name="Google Shape;2055;p89">
            <a:extLst>
              <a:ext uri="{FF2B5EF4-FFF2-40B4-BE49-F238E27FC236}">
                <a16:creationId xmlns:a16="http://schemas.microsoft.com/office/drawing/2014/main" id="{4B70E375-C03B-4207-A2BB-F8F27677DAE5}"/>
              </a:ext>
            </a:extLst>
          </p:cNvPr>
          <p:cNvSpPr/>
          <p:nvPr/>
        </p:nvSpPr>
        <p:spPr>
          <a:xfrm>
            <a:off x="3078329" y="3440561"/>
            <a:ext cx="185812" cy="185812"/>
          </a:xfrm>
          <a:prstGeom prst="rect">
            <a:avLst/>
          </a:prstGeom>
          <a:noFill/>
          <a:ln>
            <a:noFill/>
          </a:ln>
        </p:spPr>
        <p:style>
          <a:lnRef idx="0">
            <a:scrgbClr r="0" g="0" b="0"/>
          </a:lnRef>
          <a:fillRef idx="0">
            <a:scrgbClr r="0" g="0" b="0"/>
          </a:fillRef>
          <a:effectRef idx="0">
            <a:scrgbClr r="0" g="0" b="0"/>
          </a:effectRef>
          <a:fontRef idx="minor">
            <a:schemeClr val="dk1"/>
          </a:fontRef>
        </p:style>
        <p:txBody>
          <a:bodyPr spcFirstLastPara="1" wrap="square" lIns="91425" tIns="91425" rIns="91425" bIns="91425" anchor="ctr" anchorCtr="0">
            <a:noAutofit/>
          </a:bodyPr>
          <a:lstStyle/>
          <a:p>
            <a:pPr marL="0" lvl="0" indent="0" algn="ctr" rtl="0">
              <a:spcBef>
                <a:spcPts val="0"/>
              </a:spcBef>
              <a:spcAft>
                <a:spcPts val="0"/>
              </a:spcAft>
              <a:buNone/>
            </a:pPr>
            <a:r>
              <a:rPr lang="en-US" sz="1000" dirty="0"/>
              <a:t>…</a:t>
            </a:r>
            <a:endParaRPr sz="1000" dirty="0"/>
          </a:p>
        </p:txBody>
      </p:sp>
      <p:cxnSp>
        <p:nvCxnSpPr>
          <p:cNvPr id="172" name="Verbinder: gewinkelt 171">
            <a:extLst>
              <a:ext uri="{FF2B5EF4-FFF2-40B4-BE49-F238E27FC236}">
                <a16:creationId xmlns:a16="http://schemas.microsoft.com/office/drawing/2014/main" id="{C582F34B-2922-4470-99D3-B00F437FB3D7}"/>
              </a:ext>
            </a:extLst>
          </p:cNvPr>
          <p:cNvCxnSpPr>
            <a:cxnSpLocks/>
            <a:endCxn id="2061" idx="0"/>
          </p:cNvCxnSpPr>
          <p:nvPr/>
        </p:nvCxnSpPr>
        <p:spPr>
          <a:xfrm rot="5400000" flipH="1" flipV="1">
            <a:off x="3287264" y="2158491"/>
            <a:ext cx="461768" cy="2471766"/>
          </a:xfrm>
          <a:prstGeom prst="bentConnector3">
            <a:avLst>
              <a:gd name="adj1" fmla="val 190475"/>
            </a:avLst>
          </a:prstGeom>
          <a:ln w="28575">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3" name="Google Shape;2055;p89">
            <a:extLst>
              <a:ext uri="{FF2B5EF4-FFF2-40B4-BE49-F238E27FC236}">
                <a16:creationId xmlns:a16="http://schemas.microsoft.com/office/drawing/2014/main" id="{C7F2C067-52CF-4BD8-8296-99E194B9A1D9}"/>
              </a:ext>
            </a:extLst>
          </p:cNvPr>
          <p:cNvSpPr/>
          <p:nvPr/>
        </p:nvSpPr>
        <p:spPr>
          <a:xfrm>
            <a:off x="2173431" y="2813169"/>
            <a:ext cx="185812" cy="185812"/>
          </a:xfrm>
          <a:prstGeom prst="rect">
            <a:avLst/>
          </a:prstGeom>
          <a:noFill/>
          <a:ln w="2857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5"/>
              </a:solidFill>
            </a:endParaRPr>
          </a:p>
        </p:txBody>
      </p:sp>
      <p:sp>
        <p:nvSpPr>
          <p:cNvPr id="174" name="Google Shape;2055;p89">
            <a:extLst>
              <a:ext uri="{FF2B5EF4-FFF2-40B4-BE49-F238E27FC236}">
                <a16:creationId xmlns:a16="http://schemas.microsoft.com/office/drawing/2014/main" id="{041816C4-4C63-49B5-B05C-4AA11CC20DA1}"/>
              </a:ext>
            </a:extLst>
          </p:cNvPr>
          <p:cNvSpPr/>
          <p:nvPr/>
        </p:nvSpPr>
        <p:spPr>
          <a:xfrm>
            <a:off x="2297397" y="2801133"/>
            <a:ext cx="185812" cy="185812"/>
          </a:xfrm>
          <a:prstGeom prst="rect">
            <a:avLst/>
          </a:prstGeom>
          <a:noFill/>
          <a:ln w="2857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5"/>
              </a:solidFill>
            </a:endParaRPr>
          </a:p>
        </p:txBody>
      </p:sp>
      <p:cxnSp>
        <p:nvCxnSpPr>
          <p:cNvPr id="176" name="Verbinder: gewinkelt 175">
            <a:extLst>
              <a:ext uri="{FF2B5EF4-FFF2-40B4-BE49-F238E27FC236}">
                <a16:creationId xmlns:a16="http://schemas.microsoft.com/office/drawing/2014/main" id="{DEE92D73-7F57-4406-B635-A4A22A1DEEAA}"/>
              </a:ext>
            </a:extLst>
          </p:cNvPr>
          <p:cNvCxnSpPr>
            <a:cxnSpLocks/>
          </p:cNvCxnSpPr>
          <p:nvPr/>
        </p:nvCxnSpPr>
        <p:spPr>
          <a:xfrm rot="5400000" flipH="1" flipV="1">
            <a:off x="3432963" y="2138280"/>
            <a:ext cx="471159" cy="2521581"/>
          </a:xfrm>
          <a:prstGeom prst="bentConnector3">
            <a:avLst>
              <a:gd name="adj1" fmla="val 148519"/>
            </a:avLst>
          </a:prstGeom>
          <a:ln w="28575">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7" name="Google Shape;2041;p89">
            <a:extLst>
              <a:ext uri="{FF2B5EF4-FFF2-40B4-BE49-F238E27FC236}">
                <a16:creationId xmlns:a16="http://schemas.microsoft.com/office/drawing/2014/main" id="{8161FFA8-67B5-4143-8770-CB78A53F56B9}"/>
              </a:ext>
            </a:extLst>
          </p:cNvPr>
          <p:cNvCxnSpPr>
            <a:cxnSpLocks/>
            <a:stCxn id="2061" idx="2"/>
            <a:endCxn id="87" idx="0"/>
          </p:cNvCxnSpPr>
          <p:nvPr/>
        </p:nvCxnSpPr>
        <p:spPr>
          <a:xfrm>
            <a:off x="4754031" y="3349302"/>
            <a:ext cx="557435" cy="458249"/>
          </a:xfrm>
          <a:prstGeom prst="straightConnector1">
            <a:avLst/>
          </a:prstGeom>
          <a:noFill/>
          <a:ln w="28575" cap="flat" cmpd="sng">
            <a:solidFill>
              <a:schemeClr val="accent1">
                <a:lumMod val="60000"/>
                <a:lumOff val="40000"/>
              </a:schemeClr>
            </a:solidFill>
            <a:prstDash val="solid"/>
            <a:round/>
            <a:headEnd type="none" w="sm" len="sm"/>
            <a:tailEnd type="triangle" w="med" len="med"/>
          </a:ln>
        </p:spPr>
      </p:cxnSp>
      <p:cxnSp>
        <p:nvCxnSpPr>
          <p:cNvPr id="178" name="Google Shape;2041;p89">
            <a:extLst>
              <a:ext uri="{FF2B5EF4-FFF2-40B4-BE49-F238E27FC236}">
                <a16:creationId xmlns:a16="http://schemas.microsoft.com/office/drawing/2014/main" id="{B5B99B23-9F55-4083-8C2B-0757C2A509D6}"/>
              </a:ext>
            </a:extLst>
          </p:cNvPr>
          <p:cNvCxnSpPr>
            <a:cxnSpLocks/>
            <a:stCxn id="2060" idx="2"/>
            <a:endCxn id="87" idx="0"/>
          </p:cNvCxnSpPr>
          <p:nvPr/>
        </p:nvCxnSpPr>
        <p:spPr>
          <a:xfrm>
            <a:off x="4939843" y="3349302"/>
            <a:ext cx="371623" cy="458249"/>
          </a:xfrm>
          <a:prstGeom prst="straightConnector1">
            <a:avLst/>
          </a:prstGeom>
          <a:noFill/>
          <a:ln w="28575" cap="flat" cmpd="sng">
            <a:solidFill>
              <a:schemeClr val="accent2">
                <a:lumMod val="60000"/>
                <a:lumOff val="40000"/>
              </a:schemeClr>
            </a:solidFill>
            <a:prstDash val="solid"/>
            <a:round/>
            <a:headEnd type="none" w="sm" len="sm"/>
            <a:tailEnd type="triangle" w="med" len="med"/>
          </a:ln>
        </p:spPr>
      </p:cxnSp>
      <p:cxnSp>
        <p:nvCxnSpPr>
          <p:cNvPr id="179" name="Google Shape;2041;p89">
            <a:extLst>
              <a:ext uri="{FF2B5EF4-FFF2-40B4-BE49-F238E27FC236}">
                <a16:creationId xmlns:a16="http://schemas.microsoft.com/office/drawing/2014/main" id="{033A65FC-4CF5-41DB-922F-9AB24C9F4919}"/>
              </a:ext>
            </a:extLst>
          </p:cNvPr>
          <p:cNvCxnSpPr>
            <a:cxnSpLocks/>
            <a:stCxn id="87" idx="2"/>
            <a:endCxn id="94" idx="0"/>
          </p:cNvCxnSpPr>
          <p:nvPr/>
        </p:nvCxnSpPr>
        <p:spPr>
          <a:xfrm flipH="1">
            <a:off x="4939843" y="4070769"/>
            <a:ext cx="371623" cy="416378"/>
          </a:xfrm>
          <a:prstGeom prst="straightConnector1">
            <a:avLst/>
          </a:prstGeom>
          <a:noFill/>
          <a:ln w="28575" cap="flat" cmpd="sng">
            <a:solidFill>
              <a:schemeClr val="accent2">
                <a:lumMod val="60000"/>
                <a:lumOff val="40000"/>
              </a:schemeClr>
            </a:solidFill>
            <a:prstDash val="solid"/>
            <a:round/>
            <a:headEnd type="none" w="sm" len="sm"/>
            <a:tailEnd type="triangle" w="med" len="med"/>
          </a:ln>
        </p:spPr>
      </p:cxnSp>
      <p:cxnSp>
        <p:nvCxnSpPr>
          <p:cNvPr id="180" name="Google Shape;2041;p89">
            <a:extLst>
              <a:ext uri="{FF2B5EF4-FFF2-40B4-BE49-F238E27FC236}">
                <a16:creationId xmlns:a16="http://schemas.microsoft.com/office/drawing/2014/main" id="{891D34F2-AF21-45EC-A11B-8DE71A93F9A2}"/>
              </a:ext>
            </a:extLst>
          </p:cNvPr>
          <p:cNvCxnSpPr>
            <a:cxnSpLocks/>
            <a:stCxn id="87" idx="2"/>
            <a:endCxn id="95" idx="0"/>
          </p:cNvCxnSpPr>
          <p:nvPr/>
        </p:nvCxnSpPr>
        <p:spPr>
          <a:xfrm flipH="1">
            <a:off x="4754031" y="4070769"/>
            <a:ext cx="557435" cy="416378"/>
          </a:xfrm>
          <a:prstGeom prst="straightConnector1">
            <a:avLst/>
          </a:prstGeom>
          <a:noFill/>
          <a:ln w="28575" cap="flat" cmpd="sng">
            <a:solidFill>
              <a:schemeClr val="accent1">
                <a:lumMod val="60000"/>
                <a:lumOff val="40000"/>
              </a:schemeClr>
            </a:solidFill>
            <a:prstDash val="solid"/>
            <a:round/>
            <a:headEnd type="none" w="sm" len="sm"/>
            <a:tailEnd type="triangle" w="med" len="med"/>
          </a:ln>
        </p:spPr>
      </p:cxnSp>
      <p:sp>
        <p:nvSpPr>
          <p:cNvPr id="181" name="Google Shape;2055;p89">
            <a:extLst>
              <a:ext uri="{FF2B5EF4-FFF2-40B4-BE49-F238E27FC236}">
                <a16:creationId xmlns:a16="http://schemas.microsoft.com/office/drawing/2014/main" id="{55CCCD0C-C1C4-4737-9597-26D35CB13766}"/>
              </a:ext>
            </a:extLst>
          </p:cNvPr>
          <p:cNvSpPr/>
          <p:nvPr/>
        </p:nvSpPr>
        <p:spPr>
          <a:xfrm>
            <a:off x="6002218" y="3459323"/>
            <a:ext cx="185812" cy="185812"/>
          </a:xfrm>
          <a:prstGeom prst="rect">
            <a:avLst/>
          </a:prstGeom>
          <a:noFill/>
          <a:ln>
            <a:noFill/>
          </a:ln>
        </p:spPr>
        <p:style>
          <a:lnRef idx="0">
            <a:scrgbClr r="0" g="0" b="0"/>
          </a:lnRef>
          <a:fillRef idx="0">
            <a:scrgbClr r="0" g="0" b="0"/>
          </a:fillRef>
          <a:effectRef idx="0">
            <a:scrgbClr r="0" g="0" b="0"/>
          </a:effectRef>
          <a:fontRef idx="minor">
            <a:schemeClr val="dk1"/>
          </a:fontRef>
        </p:style>
        <p:txBody>
          <a:bodyPr spcFirstLastPara="1" wrap="square" lIns="91425" tIns="91425" rIns="91425" bIns="91425" anchor="ctr" anchorCtr="0">
            <a:noAutofit/>
          </a:bodyPr>
          <a:lstStyle/>
          <a:p>
            <a:pPr marL="0" lvl="0" indent="0" algn="ctr" rtl="0">
              <a:spcBef>
                <a:spcPts val="0"/>
              </a:spcBef>
              <a:spcAft>
                <a:spcPts val="0"/>
              </a:spcAft>
              <a:buNone/>
            </a:pPr>
            <a:r>
              <a:rPr lang="en-US" sz="1000" dirty="0"/>
              <a:t>…</a:t>
            </a:r>
            <a:endParaRPr sz="1000" dirty="0"/>
          </a:p>
        </p:txBody>
      </p:sp>
      <p:sp>
        <p:nvSpPr>
          <p:cNvPr id="182" name="Google Shape;2055;p89">
            <a:extLst>
              <a:ext uri="{FF2B5EF4-FFF2-40B4-BE49-F238E27FC236}">
                <a16:creationId xmlns:a16="http://schemas.microsoft.com/office/drawing/2014/main" id="{A3959EB0-5B2D-48D4-B516-1E41CC0458D0}"/>
              </a:ext>
            </a:extLst>
          </p:cNvPr>
          <p:cNvSpPr/>
          <p:nvPr/>
        </p:nvSpPr>
        <p:spPr>
          <a:xfrm>
            <a:off x="6002218" y="4111954"/>
            <a:ext cx="185812" cy="185812"/>
          </a:xfrm>
          <a:prstGeom prst="rect">
            <a:avLst/>
          </a:prstGeom>
          <a:noFill/>
          <a:ln>
            <a:noFill/>
          </a:ln>
        </p:spPr>
        <p:style>
          <a:lnRef idx="0">
            <a:scrgbClr r="0" g="0" b="0"/>
          </a:lnRef>
          <a:fillRef idx="0">
            <a:scrgbClr r="0" g="0" b="0"/>
          </a:fillRef>
          <a:effectRef idx="0">
            <a:scrgbClr r="0" g="0" b="0"/>
          </a:effectRef>
          <a:fontRef idx="minor">
            <a:schemeClr val="dk1"/>
          </a:fontRef>
        </p:style>
        <p:txBody>
          <a:bodyPr spcFirstLastPara="1" wrap="square" lIns="91425" tIns="91425" rIns="91425" bIns="91425" anchor="ctr" anchorCtr="0">
            <a:noAutofit/>
          </a:bodyPr>
          <a:lstStyle/>
          <a:p>
            <a:pPr marL="0" lvl="0" indent="0" algn="ctr" rtl="0">
              <a:spcBef>
                <a:spcPts val="0"/>
              </a:spcBef>
              <a:spcAft>
                <a:spcPts val="0"/>
              </a:spcAft>
              <a:buNone/>
            </a:pPr>
            <a:r>
              <a:rPr lang="en-US" sz="1000" dirty="0"/>
              <a:t>…</a:t>
            </a:r>
            <a:endParaRPr sz="1000" dirty="0"/>
          </a:p>
        </p:txBody>
      </p:sp>
      <p:sp>
        <p:nvSpPr>
          <p:cNvPr id="183" name="Google Shape;2055;p89">
            <a:extLst>
              <a:ext uri="{FF2B5EF4-FFF2-40B4-BE49-F238E27FC236}">
                <a16:creationId xmlns:a16="http://schemas.microsoft.com/office/drawing/2014/main" id="{D0DB7B54-DC2F-4D2F-A346-A7B330172B8B}"/>
              </a:ext>
            </a:extLst>
          </p:cNvPr>
          <p:cNvSpPr/>
          <p:nvPr/>
        </p:nvSpPr>
        <p:spPr>
          <a:xfrm>
            <a:off x="6002218" y="2771866"/>
            <a:ext cx="185812" cy="185812"/>
          </a:xfrm>
          <a:prstGeom prst="rect">
            <a:avLst/>
          </a:prstGeom>
          <a:noFill/>
          <a:ln>
            <a:noFill/>
          </a:ln>
        </p:spPr>
        <p:style>
          <a:lnRef idx="0">
            <a:scrgbClr r="0" g="0" b="0"/>
          </a:lnRef>
          <a:fillRef idx="0">
            <a:scrgbClr r="0" g="0" b="0"/>
          </a:fillRef>
          <a:effectRef idx="0">
            <a:scrgbClr r="0" g="0" b="0"/>
          </a:effectRef>
          <a:fontRef idx="minor">
            <a:schemeClr val="dk1"/>
          </a:fontRef>
        </p:style>
        <p:txBody>
          <a:bodyPr spcFirstLastPara="1" wrap="square" lIns="91425" tIns="91425" rIns="91425" bIns="91425" anchor="ctr" anchorCtr="0">
            <a:noAutofit/>
          </a:bodyPr>
          <a:lstStyle/>
          <a:p>
            <a:pPr marL="0" lvl="0" indent="0" algn="ctr" rtl="0">
              <a:spcBef>
                <a:spcPts val="0"/>
              </a:spcBef>
              <a:spcAft>
                <a:spcPts val="0"/>
              </a:spcAft>
              <a:buNone/>
            </a:pPr>
            <a:r>
              <a:rPr lang="en-US" sz="1000" dirty="0"/>
              <a:t>…</a:t>
            </a:r>
            <a:endParaRPr sz="1000" dirty="0"/>
          </a:p>
        </p:txBody>
      </p:sp>
      <p:cxnSp>
        <p:nvCxnSpPr>
          <p:cNvPr id="184" name="Verbinder: gewinkelt 183">
            <a:extLst>
              <a:ext uri="{FF2B5EF4-FFF2-40B4-BE49-F238E27FC236}">
                <a16:creationId xmlns:a16="http://schemas.microsoft.com/office/drawing/2014/main" id="{3AE89285-D7C2-4FF0-B1A9-C5C792AE59D5}"/>
              </a:ext>
            </a:extLst>
          </p:cNvPr>
          <p:cNvCxnSpPr>
            <a:cxnSpLocks/>
            <a:stCxn id="2030" idx="2"/>
            <a:endCxn id="160" idx="1"/>
          </p:cNvCxnSpPr>
          <p:nvPr/>
        </p:nvCxnSpPr>
        <p:spPr>
          <a:xfrm rot="16200000" flipH="1">
            <a:off x="558808" y="2301865"/>
            <a:ext cx="2494733" cy="715848"/>
          </a:xfrm>
          <a:prstGeom prst="bentConnector2">
            <a:avLst/>
          </a:prstGeom>
          <a:ln w="28575">
            <a:solidFill>
              <a:srgbClr val="7030A0">
                <a:alpha val="9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85" name="Verbinder: gewinkelt 184">
            <a:extLst>
              <a:ext uri="{FF2B5EF4-FFF2-40B4-BE49-F238E27FC236}">
                <a16:creationId xmlns:a16="http://schemas.microsoft.com/office/drawing/2014/main" id="{987E84A8-769C-4CDF-BF3B-334523C00D81}"/>
              </a:ext>
            </a:extLst>
          </p:cNvPr>
          <p:cNvCxnSpPr>
            <a:cxnSpLocks/>
            <a:stCxn id="95" idx="2"/>
            <a:endCxn id="140" idx="1"/>
          </p:cNvCxnSpPr>
          <p:nvPr/>
        </p:nvCxnSpPr>
        <p:spPr>
          <a:xfrm rot="5400000" flipH="1" flipV="1">
            <a:off x="5859697" y="2705503"/>
            <a:ext cx="861790" cy="3073122"/>
          </a:xfrm>
          <a:prstGeom prst="bentConnector4">
            <a:avLst>
              <a:gd name="adj1" fmla="val -51391"/>
              <a:gd name="adj2" fmla="val 87760"/>
            </a:avLst>
          </a:prstGeom>
          <a:ln w="28575">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7" name="Verbinder: gewinkelt 186">
            <a:extLst>
              <a:ext uri="{FF2B5EF4-FFF2-40B4-BE49-F238E27FC236}">
                <a16:creationId xmlns:a16="http://schemas.microsoft.com/office/drawing/2014/main" id="{5A321E4B-1422-4401-A297-48D20CC287C2}"/>
              </a:ext>
            </a:extLst>
          </p:cNvPr>
          <p:cNvCxnSpPr>
            <a:cxnSpLocks/>
            <a:stCxn id="94" idx="2"/>
            <a:endCxn id="141" idx="1"/>
          </p:cNvCxnSpPr>
          <p:nvPr/>
        </p:nvCxnSpPr>
        <p:spPr>
          <a:xfrm rot="5400000" flipH="1" flipV="1">
            <a:off x="6664413" y="2078237"/>
            <a:ext cx="870151" cy="4319293"/>
          </a:xfrm>
          <a:prstGeom prst="bentConnector4">
            <a:avLst>
              <a:gd name="adj1" fmla="val -67745"/>
              <a:gd name="adj2" fmla="val 96335"/>
            </a:avLst>
          </a:prstGeom>
          <a:ln w="28575">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3" name="Verbinder: gewinkelt 192">
            <a:extLst>
              <a:ext uri="{FF2B5EF4-FFF2-40B4-BE49-F238E27FC236}">
                <a16:creationId xmlns:a16="http://schemas.microsoft.com/office/drawing/2014/main" id="{7997C3D7-68E5-406E-91E2-6776673FBC8A}"/>
              </a:ext>
            </a:extLst>
          </p:cNvPr>
          <p:cNvCxnSpPr>
            <a:cxnSpLocks/>
            <a:stCxn id="2001" idx="2"/>
            <a:endCxn id="140" idx="2"/>
          </p:cNvCxnSpPr>
          <p:nvPr/>
        </p:nvCxnSpPr>
        <p:spPr>
          <a:xfrm rot="5400000" flipH="1" flipV="1">
            <a:off x="4057354" y="1377129"/>
            <a:ext cx="1750306" cy="6967008"/>
          </a:xfrm>
          <a:prstGeom prst="bentConnector3">
            <a:avLst>
              <a:gd name="adj1" fmla="val -22068"/>
            </a:avLst>
          </a:prstGeom>
          <a:ln w="28575">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9" name="Verbinder: gewinkelt 198">
            <a:extLst>
              <a:ext uri="{FF2B5EF4-FFF2-40B4-BE49-F238E27FC236}">
                <a16:creationId xmlns:a16="http://schemas.microsoft.com/office/drawing/2014/main" id="{A49963AA-ABB2-4FCB-B516-1DBBCEB0998D}"/>
              </a:ext>
            </a:extLst>
          </p:cNvPr>
          <p:cNvCxnSpPr>
            <a:cxnSpLocks/>
            <a:stCxn id="2002" idx="2"/>
            <a:endCxn id="141" idx="2"/>
          </p:cNvCxnSpPr>
          <p:nvPr/>
        </p:nvCxnSpPr>
        <p:spPr>
          <a:xfrm rot="5400000" flipH="1" flipV="1">
            <a:off x="5538560" y="1426352"/>
            <a:ext cx="1752466" cy="6866402"/>
          </a:xfrm>
          <a:prstGeom prst="bentConnector3">
            <a:avLst>
              <a:gd name="adj1" fmla="val -13044"/>
            </a:avLst>
          </a:prstGeom>
          <a:ln w="28575">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7" name="Verbinder: gewinkelt 206">
            <a:extLst>
              <a:ext uri="{FF2B5EF4-FFF2-40B4-BE49-F238E27FC236}">
                <a16:creationId xmlns:a16="http://schemas.microsoft.com/office/drawing/2014/main" id="{ACFCE089-A5AE-45F1-977F-B51217F34254}"/>
              </a:ext>
            </a:extLst>
          </p:cNvPr>
          <p:cNvCxnSpPr>
            <a:cxnSpLocks/>
            <a:stCxn id="140" idx="0"/>
            <a:endCxn id="165" idx="2"/>
          </p:cNvCxnSpPr>
          <p:nvPr/>
        </p:nvCxnSpPr>
        <p:spPr>
          <a:xfrm flipH="1" flipV="1">
            <a:off x="8408080" y="3318600"/>
            <a:ext cx="7931" cy="318257"/>
          </a:xfrm>
          <a:prstGeom prst="straightConnector1">
            <a:avLst/>
          </a:prstGeom>
          <a:ln w="2857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0" name="Verbinder: gewinkelt 209">
            <a:extLst>
              <a:ext uri="{FF2B5EF4-FFF2-40B4-BE49-F238E27FC236}">
                <a16:creationId xmlns:a16="http://schemas.microsoft.com/office/drawing/2014/main" id="{C3B3CB78-CE19-47D8-8FD5-C472ACC96CFF}"/>
              </a:ext>
            </a:extLst>
          </p:cNvPr>
          <p:cNvCxnSpPr>
            <a:cxnSpLocks/>
            <a:stCxn id="141" idx="0"/>
            <a:endCxn id="165" idx="2"/>
          </p:cNvCxnSpPr>
          <p:nvPr/>
        </p:nvCxnSpPr>
        <p:spPr>
          <a:xfrm flipH="1" flipV="1">
            <a:off x="8408080" y="3318600"/>
            <a:ext cx="1439914" cy="303695"/>
          </a:xfrm>
          <a:prstGeom prst="straightConnector1">
            <a:avLst/>
          </a:prstGeom>
          <a:ln w="2857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0" name="Google Shape;2055;p89">
            <a:extLst>
              <a:ext uri="{FF2B5EF4-FFF2-40B4-BE49-F238E27FC236}">
                <a16:creationId xmlns:a16="http://schemas.microsoft.com/office/drawing/2014/main" id="{328C49B4-121C-44F6-ACDA-D3356068DD1B}"/>
              </a:ext>
            </a:extLst>
          </p:cNvPr>
          <p:cNvSpPr/>
          <p:nvPr/>
        </p:nvSpPr>
        <p:spPr>
          <a:xfrm>
            <a:off x="10565118" y="3364389"/>
            <a:ext cx="185812" cy="185812"/>
          </a:xfrm>
          <a:prstGeom prst="rect">
            <a:avLst/>
          </a:prstGeom>
          <a:noFill/>
          <a:ln>
            <a:noFill/>
          </a:ln>
        </p:spPr>
        <p:style>
          <a:lnRef idx="0">
            <a:scrgbClr r="0" g="0" b="0"/>
          </a:lnRef>
          <a:fillRef idx="0">
            <a:scrgbClr r="0" g="0" b="0"/>
          </a:fillRef>
          <a:effectRef idx="0">
            <a:scrgbClr r="0" g="0" b="0"/>
          </a:effectRef>
          <a:fontRef idx="minor">
            <a:schemeClr val="dk1"/>
          </a:fontRef>
        </p:style>
        <p:txBody>
          <a:bodyPr spcFirstLastPara="1" wrap="square" lIns="91425" tIns="91425" rIns="91425" bIns="91425" anchor="ctr" anchorCtr="0">
            <a:noAutofit/>
          </a:bodyPr>
          <a:lstStyle/>
          <a:p>
            <a:pPr marL="0" lvl="0" indent="0" algn="ctr" rtl="0">
              <a:spcBef>
                <a:spcPts val="0"/>
              </a:spcBef>
              <a:spcAft>
                <a:spcPts val="0"/>
              </a:spcAft>
              <a:buNone/>
            </a:pPr>
            <a:r>
              <a:rPr lang="en-US" sz="1000" dirty="0"/>
              <a:t>…</a:t>
            </a:r>
            <a:endParaRPr sz="1000" dirty="0"/>
          </a:p>
        </p:txBody>
      </p:sp>
      <mc:AlternateContent xmlns:mc="http://schemas.openxmlformats.org/markup-compatibility/2006" xmlns:a14="http://schemas.microsoft.com/office/drawing/2010/main">
        <mc:Choice Requires="a14">
          <p:sp>
            <p:nvSpPr>
              <p:cNvPr id="221" name="Textfeld 220">
                <a:extLst>
                  <a:ext uri="{FF2B5EF4-FFF2-40B4-BE49-F238E27FC236}">
                    <a16:creationId xmlns:a16="http://schemas.microsoft.com/office/drawing/2014/main" id="{9518CBFF-4964-47E8-9C5A-BBDB19EF04F5}"/>
                  </a:ext>
                </a:extLst>
              </p:cNvPr>
              <p:cNvSpPr txBox="1"/>
              <p:nvPr/>
            </p:nvSpPr>
            <p:spPr>
              <a:xfrm>
                <a:off x="4025277" y="2452511"/>
                <a:ext cx="589108" cy="34862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𝑒</m:t>
                          </m:r>
                        </m:e>
                        <m:sup>
                          <m:r>
                            <a:rPr lang="en-US" sz="1600" b="0" i="1" smtClean="0">
                              <a:solidFill>
                                <a:schemeClr val="tx1"/>
                              </a:solidFill>
                              <a:latin typeface="Cambria Math" panose="02040503050406030204" pitchFamily="18" charset="0"/>
                            </a:rPr>
                            <m:t>&lt;</m:t>
                          </m:r>
                          <m:r>
                            <a:rPr lang="en-US" sz="1600" b="0" i="1" smtClean="0">
                              <a:solidFill>
                                <a:schemeClr val="tx1"/>
                              </a:solidFill>
                              <a:latin typeface="Cambria Math" panose="02040503050406030204" pitchFamily="18" charset="0"/>
                            </a:rPr>
                            <m:t>2</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1</m:t>
                          </m:r>
                          <m:r>
                            <a:rPr lang="en-US" sz="1600" b="0" i="1" smtClean="0">
                              <a:solidFill>
                                <a:schemeClr val="tx1"/>
                              </a:solidFill>
                              <a:latin typeface="Cambria Math" panose="02040503050406030204" pitchFamily="18" charset="0"/>
                            </a:rPr>
                            <m:t>&gt;</m:t>
                          </m:r>
                        </m:sup>
                      </m:sSup>
                    </m:oMath>
                  </m:oMathPara>
                </a14:m>
                <a:endParaRPr lang="en-US" sz="1600" dirty="0">
                  <a:solidFill>
                    <a:schemeClr val="tx1"/>
                  </a:solidFill>
                </a:endParaRPr>
              </a:p>
            </p:txBody>
          </p:sp>
        </mc:Choice>
        <mc:Fallback xmlns="">
          <p:sp>
            <p:nvSpPr>
              <p:cNvPr id="221" name="Textfeld 220">
                <a:extLst>
                  <a:ext uri="{FF2B5EF4-FFF2-40B4-BE49-F238E27FC236}">
                    <a16:creationId xmlns:a16="http://schemas.microsoft.com/office/drawing/2014/main" id="{9518CBFF-4964-47E8-9C5A-BBDB19EF04F5}"/>
                  </a:ext>
                </a:extLst>
              </p:cNvPr>
              <p:cNvSpPr txBox="1">
                <a:spLocks noRot="1" noChangeAspect="1" noMove="1" noResize="1" noEditPoints="1" noAdjustHandles="1" noChangeArrowheads="1" noChangeShapeType="1" noTextEdit="1"/>
              </p:cNvSpPr>
              <p:nvPr/>
            </p:nvSpPr>
            <p:spPr>
              <a:xfrm>
                <a:off x="4025277" y="2452511"/>
                <a:ext cx="589108" cy="348622"/>
              </a:xfrm>
              <a:prstGeom prst="rect">
                <a:avLst/>
              </a:prstGeom>
              <a:blipFill>
                <a:blip r:embed="rId8"/>
                <a:stretch>
                  <a:fillRect r="-1489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2" name="Textfeld 221">
                <a:extLst>
                  <a:ext uri="{FF2B5EF4-FFF2-40B4-BE49-F238E27FC236}">
                    <a16:creationId xmlns:a16="http://schemas.microsoft.com/office/drawing/2014/main" id="{219A69C1-602C-464B-AF30-8C705B8CB0B4}"/>
                  </a:ext>
                </a:extLst>
              </p:cNvPr>
              <p:cNvSpPr txBox="1"/>
              <p:nvPr/>
            </p:nvSpPr>
            <p:spPr>
              <a:xfrm>
                <a:off x="4968263" y="2771141"/>
                <a:ext cx="589108" cy="34862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𝑒</m:t>
                          </m:r>
                        </m:e>
                        <m:sup>
                          <m:r>
                            <a:rPr lang="en-US" sz="1600" b="0" i="1" smtClean="0">
                              <a:solidFill>
                                <a:schemeClr val="tx1"/>
                              </a:solidFill>
                              <a:latin typeface="Cambria Math" panose="02040503050406030204" pitchFamily="18" charset="0"/>
                            </a:rPr>
                            <m:t>&lt;</m:t>
                          </m:r>
                          <m:r>
                            <a:rPr lang="en-US" sz="1600" b="0" i="1" smtClean="0">
                              <a:solidFill>
                                <a:schemeClr val="tx1"/>
                              </a:solidFill>
                              <a:latin typeface="Cambria Math" panose="02040503050406030204" pitchFamily="18" charset="0"/>
                            </a:rPr>
                            <m:t>2</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2</m:t>
                          </m:r>
                          <m:r>
                            <a:rPr lang="en-US" sz="1600" b="0" i="1" smtClean="0">
                              <a:solidFill>
                                <a:schemeClr val="tx1"/>
                              </a:solidFill>
                              <a:latin typeface="Cambria Math" panose="02040503050406030204" pitchFamily="18" charset="0"/>
                            </a:rPr>
                            <m:t>&gt;</m:t>
                          </m:r>
                        </m:sup>
                      </m:sSup>
                    </m:oMath>
                  </m:oMathPara>
                </a14:m>
                <a:endParaRPr lang="en-US" sz="1600" dirty="0">
                  <a:solidFill>
                    <a:schemeClr val="tx1"/>
                  </a:solidFill>
                </a:endParaRPr>
              </a:p>
            </p:txBody>
          </p:sp>
        </mc:Choice>
        <mc:Fallback xmlns="">
          <p:sp>
            <p:nvSpPr>
              <p:cNvPr id="222" name="Textfeld 221">
                <a:extLst>
                  <a:ext uri="{FF2B5EF4-FFF2-40B4-BE49-F238E27FC236}">
                    <a16:creationId xmlns:a16="http://schemas.microsoft.com/office/drawing/2014/main" id="{219A69C1-602C-464B-AF30-8C705B8CB0B4}"/>
                  </a:ext>
                </a:extLst>
              </p:cNvPr>
              <p:cNvSpPr txBox="1">
                <a:spLocks noRot="1" noChangeAspect="1" noMove="1" noResize="1" noEditPoints="1" noAdjustHandles="1" noChangeArrowheads="1" noChangeShapeType="1" noTextEdit="1"/>
              </p:cNvSpPr>
              <p:nvPr/>
            </p:nvSpPr>
            <p:spPr>
              <a:xfrm>
                <a:off x="4968263" y="2771141"/>
                <a:ext cx="589108" cy="348622"/>
              </a:xfrm>
              <a:prstGeom prst="rect">
                <a:avLst/>
              </a:prstGeom>
              <a:blipFill>
                <a:blip r:embed="rId9"/>
                <a:stretch>
                  <a:fillRect r="-144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3" name="Textfeld 222">
                <a:extLst>
                  <a:ext uri="{FF2B5EF4-FFF2-40B4-BE49-F238E27FC236}">
                    <a16:creationId xmlns:a16="http://schemas.microsoft.com/office/drawing/2014/main" id="{FFE349E0-3909-4AC6-80FA-74432323DDDF}"/>
                  </a:ext>
                </a:extLst>
              </p:cNvPr>
              <p:cNvSpPr txBox="1"/>
              <p:nvPr/>
            </p:nvSpPr>
            <p:spPr>
              <a:xfrm>
                <a:off x="4072017" y="4200070"/>
                <a:ext cx="589108"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𝑤</m:t>
                          </m:r>
                        </m:e>
                        <m:sup>
                          <m:r>
                            <a:rPr lang="en-US" sz="1600" b="0" i="1" smtClean="0">
                              <a:solidFill>
                                <a:schemeClr val="tx1"/>
                              </a:solidFill>
                              <a:latin typeface="Cambria Math" panose="02040503050406030204" pitchFamily="18" charset="0"/>
                            </a:rPr>
                            <m:t>&lt;</m:t>
                          </m:r>
                          <m:r>
                            <a:rPr lang="en-US" sz="1600" b="0" i="1" smtClean="0">
                              <a:solidFill>
                                <a:schemeClr val="tx1"/>
                              </a:solidFill>
                              <a:latin typeface="Cambria Math" panose="02040503050406030204" pitchFamily="18" charset="0"/>
                            </a:rPr>
                            <m:t>2</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1</m:t>
                          </m:r>
                          <m:r>
                            <a:rPr lang="en-US" sz="1600" b="0" i="1" smtClean="0">
                              <a:solidFill>
                                <a:schemeClr val="tx1"/>
                              </a:solidFill>
                              <a:latin typeface="Cambria Math" panose="02040503050406030204" pitchFamily="18" charset="0"/>
                            </a:rPr>
                            <m:t>&gt;</m:t>
                          </m:r>
                        </m:sup>
                      </m:sSup>
                    </m:oMath>
                  </m:oMathPara>
                </a14:m>
                <a:endParaRPr lang="en-US" sz="1600" dirty="0">
                  <a:solidFill>
                    <a:schemeClr val="tx1"/>
                  </a:solidFill>
                </a:endParaRPr>
              </a:p>
            </p:txBody>
          </p:sp>
        </mc:Choice>
        <mc:Fallback xmlns="">
          <p:sp>
            <p:nvSpPr>
              <p:cNvPr id="223" name="Textfeld 222">
                <a:extLst>
                  <a:ext uri="{FF2B5EF4-FFF2-40B4-BE49-F238E27FC236}">
                    <a16:creationId xmlns:a16="http://schemas.microsoft.com/office/drawing/2014/main" id="{FFE349E0-3909-4AC6-80FA-74432323DDDF}"/>
                  </a:ext>
                </a:extLst>
              </p:cNvPr>
              <p:cNvSpPr txBox="1">
                <a:spLocks noRot="1" noChangeAspect="1" noMove="1" noResize="1" noEditPoints="1" noAdjustHandles="1" noChangeArrowheads="1" noChangeShapeType="1" noTextEdit="1"/>
              </p:cNvSpPr>
              <p:nvPr/>
            </p:nvSpPr>
            <p:spPr>
              <a:xfrm>
                <a:off x="4072017" y="4200070"/>
                <a:ext cx="589108" cy="338554"/>
              </a:xfrm>
              <a:prstGeom prst="rect">
                <a:avLst/>
              </a:prstGeom>
              <a:blipFill>
                <a:blip r:embed="rId10"/>
                <a:stretch>
                  <a:fillRect r="-2268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6" name="Textfeld 255">
                <a:extLst>
                  <a:ext uri="{FF2B5EF4-FFF2-40B4-BE49-F238E27FC236}">
                    <a16:creationId xmlns:a16="http://schemas.microsoft.com/office/drawing/2014/main" id="{3B2BCAF4-9973-4388-8BA9-B2AC13FD0426}"/>
                  </a:ext>
                </a:extLst>
              </p:cNvPr>
              <p:cNvSpPr txBox="1"/>
              <p:nvPr/>
            </p:nvSpPr>
            <p:spPr>
              <a:xfrm>
                <a:off x="5189805" y="4188678"/>
                <a:ext cx="589108"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𝑤</m:t>
                          </m:r>
                        </m:e>
                        <m:sup>
                          <m:r>
                            <a:rPr lang="en-US" sz="1600" b="0" i="1" smtClean="0">
                              <a:solidFill>
                                <a:schemeClr val="tx1"/>
                              </a:solidFill>
                              <a:latin typeface="Cambria Math" panose="02040503050406030204" pitchFamily="18" charset="0"/>
                            </a:rPr>
                            <m:t>&lt;</m:t>
                          </m:r>
                          <m:r>
                            <a:rPr lang="en-US" sz="1600" b="0" i="1" smtClean="0">
                              <a:solidFill>
                                <a:schemeClr val="tx1"/>
                              </a:solidFill>
                              <a:latin typeface="Cambria Math" panose="02040503050406030204" pitchFamily="18" charset="0"/>
                            </a:rPr>
                            <m:t>2</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2</m:t>
                          </m:r>
                          <m:r>
                            <a:rPr lang="en-US" sz="1600" b="0" i="1" smtClean="0">
                              <a:solidFill>
                                <a:schemeClr val="tx1"/>
                              </a:solidFill>
                              <a:latin typeface="Cambria Math" panose="02040503050406030204" pitchFamily="18" charset="0"/>
                            </a:rPr>
                            <m:t>&gt;</m:t>
                          </m:r>
                        </m:sup>
                      </m:sSup>
                    </m:oMath>
                  </m:oMathPara>
                </a14:m>
                <a:endParaRPr lang="en-US" sz="1600" dirty="0">
                  <a:solidFill>
                    <a:schemeClr val="tx1"/>
                  </a:solidFill>
                </a:endParaRPr>
              </a:p>
            </p:txBody>
          </p:sp>
        </mc:Choice>
        <mc:Fallback xmlns="">
          <p:sp>
            <p:nvSpPr>
              <p:cNvPr id="256" name="Textfeld 255">
                <a:extLst>
                  <a:ext uri="{FF2B5EF4-FFF2-40B4-BE49-F238E27FC236}">
                    <a16:creationId xmlns:a16="http://schemas.microsoft.com/office/drawing/2014/main" id="{3B2BCAF4-9973-4388-8BA9-B2AC13FD0426}"/>
                  </a:ext>
                </a:extLst>
              </p:cNvPr>
              <p:cNvSpPr txBox="1">
                <a:spLocks noRot="1" noChangeAspect="1" noMove="1" noResize="1" noEditPoints="1" noAdjustHandles="1" noChangeArrowheads="1" noChangeShapeType="1" noTextEdit="1"/>
              </p:cNvSpPr>
              <p:nvPr/>
            </p:nvSpPr>
            <p:spPr>
              <a:xfrm>
                <a:off x="5189805" y="4188678"/>
                <a:ext cx="589108" cy="338554"/>
              </a:xfrm>
              <a:prstGeom prst="rect">
                <a:avLst/>
              </a:prstGeom>
              <a:blipFill>
                <a:blip r:embed="rId11"/>
                <a:stretch>
                  <a:fillRect r="-2268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1" name="Textfeld 260">
                <a:extLst>
                  <a:ext uri="{FF2B5EF4-FFF2-40B4-BE49-F238E27FC236}">
                    <a16:creationId xmlns:a16="http://schemas.microsoft.com/office/drawing/2014/main" id="{E0BFE212-AE45-4195-8A15-9707D5F13169}"/>
                  </a:ext>
                </a:extLst>
              </p:cNvPr>
              <p:cNvSpPr txBox="1"/>
              <p:nvPr/>
            </p:nvSpPr>
            <p:spPr>
              <a:xfrm>
                <a:off x="7435395" y="4134394"/>
                <a:ext cx="589108"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𝑤</m:t>
                          </m:r>
                        </m:e>
                        <m:sup>
                          <m:r>
                            <a:rPr lang="en-US" sz="1600" b="0" i="1" smtClean="0">
                              <a:solidFill>
                                <a:schemeClr val="tx1"/>
                              </a:solidFill>
                              <a:latin typeface="Cambria Math" panose="02040503050406030204" pitchFamily="18" charset="0"/>
                            </a:rPr>
                            <m:t>&lt;</m:t>
                          </m:r>
                          <m:r>
                            <a:rPr lang="en-US" sz="1600" b="0" i="1" smtClean="0">
                              <a:solidFill>
                                <a:schemeClr val="tx1"/>
                              </a:solidFill>
                              <a:latin typeface="Cambria Math" panose="02040503050406030204" pitchFamily="18" charset="0"/>
                            </a:rPr>
                            <m:t>2</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1</m:t>
                          </m:r>
                          <m:r>
                            <a:rPr lang="en-US" sz="1600" b="0" i="1" smtClean="0">
                              <a:solidFill>
                                <a:schemeClr val="tx1"/>
                              </a:solidFill>
                              <a:latin typeface="Cambria Math" panose="02040503050406030204" pitchFamily="18" charset="0"/>
                            </a:rPr>
                            <m:t>&gt;</m:t>
                          </m:r>
                        </m:sup>
                      </m:sSup>
                    </m:oMath>
                  </m:oMathPara>
                </a14:m>
                <a:endParaRPr lang="en-US" sz="1600" dirty="0">
                  <a:solidFill>
                    <a:schemeClr val="tx1"/>
                  </a:solidFill>
                </a:endParaRPr>
              </a:p>
            </p:txBody>
          </p:sp>
        </mc:Choice>
        <mc:Fallback xmlns="">
          <p:sp>
            <p:nvSpPr>
              <p:cNvPr id="261" name="Textfeld 260">
                <a:extLst>
                  <a:ext uri="{FF2B5EF4-FFF2-40B4-BE49-F238E27FC236}">
                    <a16:creationId xmlns:a16="http://schemas.microsoft.com/office/drawing/2014/main" xmlns:a14="http://schemas.microsoft.com/office/drawing/2010/main" xmlns="" id="{E0BFE212-AE45-4195-8A15-9707D5F13169}"/>
                  </a:ext>
                </a:extLst>
              </p:cNvPr>
              <p:cNvSpPr txBox="1">
                <a:spLocks noRot="1" noChangeAspect="1" noMove="1" noResize="1" noEditPoints="1" noAdjustHandles="1" noChangeArrowheads="1" noChangeShapeType="1" noTextEdit="1"/>
              </p:cNvSpPr>
              <p:nvPr/>
            </p:nvSpPr>
            <p:spPr>
              <a:xfrm>
                <a:off x="7435395" y="4134394"/>
                <a:ext cx="589108" cy="338554"/>
              </a:xfrm>
              <a:prstGeom prst="rect">
                <a:avLst/>
              </a:prstGeom>
              <a:blipFill rotWithShape="0">
                <a:blip r:embed="rId12"/>
                <a:stretch>
                  <a:fillRect r="-239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3" name="Textfeld 262">
                <a:extLst>
                  <a:ext uri="{FF2B5EF4-FFF2-40B4-BE49-F238E27FC236}">
                    <a16:creationId xmlns:a16="http://schemas.microsoft.com/office/drawing/2014/main" id="{F06DD938-4E1E-47BD-83B6-55FB03127598}"/>
                  </a:ext>
                </a:extLst>
              </p:cNvPr>
              <p:cNvSpPr txBox="1"/>
              <p:nvPr/>
            </p:nvSpPr>
            <p:spPr>
              <a:xfrm>
                <a:off x="9050104" y="4163832"/>
                <a:ext cx="589108"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𝑤</m:t>
                          </m:r>
                        </m:e>
                        <m:sup>
                          <m:r>
                            <a:rPr lang="en-US" sz="1600" b="0" i="1" smtClean="0">
                              <a:solidFill>
                                <a:schemeClr val="tx1"/>
                              </a:solidFill>
                              <a:latin typeface="Cambria Math" panose="02040503050406030204" pitchFamily="18" charset="0"/>
                            </a:rPr>
                            <m:t>&lt;</m:t>
                          </m:r>
                          <m:r>
                            <a:rPr lang="en-US" sz="1600" b="0" i="1" smtClean="0">
                              <a:solidFill>
                                <a:schemeClr val="tx1"/>
                              </a:solidFill>
                              <a:latin typeface="Cambria Math" panose="02040503050406030204" pitchFamily="18" charset="0"/>
                            </a:rPr>
                            <m:t>2</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2</m:t>
                          </m:r>
                          <m:r>
                            <a:rPr lang="en-US" sz="1600" b="0" i="1" smtClean="0">
                              <a:solidFill>
                                <a:schemeClr val="tx1"/>
                              </a:solidFill>
                              <a:latin typeface="Cambria Math" panose="02040503050406030204" pitchFamily="18" charset="0"/>
                            </a:rPr>
                            <m:t>&gt;</m:t>
                          </m:r>
                        </m:sup>
                      </m:sSup>
                    </m:oMath>
                  </m:oMathPara>
                </a14:m>
                <a:endParaRPr lang="en-US" sz="1600" dirty="0">
                  <a:solidFill>
                    <a:schemeClr val="tx1"/>
                  </a:solidFill>
                </a:endParaRPr>
              </a:p>
            </p:txBody>
          </p:sp>
        </mc:Choice>
        <mc:Fallback xmlns="">
          <p:sp>
            <p:nvSpPr>
              <p:cNvPr id="263" name="Textfeld 262">
                <a:extLst>
                  <a:ext uri="{FF2B5EF4-FFF2-40B4-BE49-F238E27FC236}">
                    <a16:creationId xmlns:a16="http://schemas.microsoft.com/office/drawing/2014/main" id="{F06DD938-4E1E-47BD-83B6-55FB03127598}"/>
                  </a:ext>
                </a:extLst>
              </p:cNvPr>
              <p:cNvSpPr txBox="1">
                <a:spLocks noRot="1" noChangeAspect="1" noMove="1" noResize="1" noEditPoints="1" noAdjustHandles="1" noChangeArrowheads="1" noChangeShapeType="1" noTextEdit="1"/>
              </p:cNvSpPr>
              <p:nvPr/>
            </p:nvSpPr>
            <p:spPr>
              <a:xfrm>
                <a:off x="9050104" y="4163832"/>
                <a:ext cx="589108" cy="338554"/>
              </a:xfrm>
              <a:prstGeom prst="rect">
                <a:avLst/>
              </a:prstGeom>
              <a:blipFill>
                <a:blip r:embed="rId13"/>
                <a:stretch>
                  <a:fillRect r="-212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4" name="Textfeld 263">
                <a:extLst>
                  <a:ext uri="{FF2B5EF4-FFF2-40B4-BE49-F238E27FC236}">
                    <a16:creationId xmlns:a16="http://schemas.microsoft.com/office/drawing/2014/main" id="{803AAD68-82E7-43B0-90D8-AAEC52A857A8}"/>
                  </a:ext>
                </a:extLst>
              </p:cNvPr>
              <p:cNvSpPr txBox="1"/>
              <p:nvPr/>
            </p:nvSpPr>
            <p:spPr>
              <a:xfrm>
                <a:off x="8358373" y="4128871"/>
                <a:ext cx="589108"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𝑎</m:t>
                          </m:r>
                        </m:e>
                        <m:sup>
                          <m:r>
                            <a:rPr lang="en-US" sz="1600" b="0" i="1" smtClean="0">
                              <a:solidFill>
                                <a:schemeClr val="tx1"/>
                              </a:solidFill>
                              <a:latin typeface="Cambria Math" panose="02040503050406030204" pitchFamily="18" charset="0"/>
                            </a:rPr>
                            <m:t>&lt;</m:t>
                          </m:r>
                          <m:r>
                            <a:rPr lang="en-US" sz="1600" b="0" i="1" smtClean="0">
                              <a:solidFill>
                                <a:schemeClr val="tx1"/>
                              </a:solidFill>
                              <a:latin typeface="Cambria Math" panose="02040503050406030204" pitchFamily="18" charset="0"/>
                            </a:rPr>
                            <m:t>1</m:t>
                          </m:r>
                          <m:r>
                            <a:rPr lang="en-US" sz="1600" b="0" i="1" smtClean="0">
                              <a:solidFill>
                                <a:schemeClr val="tx1"/>
                              </a:solidFill>
                              <a:latin typeface="Cambria Math" panose="02040503050406030204" pitchFamily="18" charset="0"/>
                            </a:rPr>
                            <m:t>&gt;</m:t>
                          </m:r>
                        </m:sup>
                      </m:sSup>
                    </m:oMath>
                  </m:oMathPara>
                </a14:m>
                <a:endParaRPr lang="en-US" sz="1600" dirty="0">
                  <a:solidFill>
                    <a:schemeClr val="tx1"/>
                  </a:solidFill>
                </a:endParaRPr>
              </a:p>
            </p:txBody>
          </p:sp>
        </mc:Choice>
        <mc:Fallback xmlns="">
          <p:sp>
            <p:nvSpPr>
              <p:cNvPr id="264" name="Textfeld 263">
                <a:extLst>
                  <a:ext uri="{FF2B5EF4-FFF2-40B4-BE49-F238E27FC236}">
                    <a16:creationId xmlns:a16="http://schemas.microsoft.com/office/drawing/2014/main" id="{803AAD68-82E7-43B0-90D8-AAEC52A857A8}"/>
                  </a:ext>
                </a:extLst>
              </p:cNvPr>
              <p:cNvSpPr txBox="1">
                <a:spLocks noRot="1" noChangeAspect="1" noMove="1" noResize="1" noEditPoints="1" noAdjustHandles="1" noChangeArrowheads="1" noChangeShapeType="1" noTextEdit="1"/>
              </p:cNvSpPr>
              <p:nvPr/>
            </p:nvSpPr>
            <p:spPr>
              <a:xfrm>
                <a:off x="8358373" y="4128871"/>
                <a:ext cx="589108" cy="338554"/>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5" name="Textfeld 264">
                <a:extLst>
                  <a:ext uri="{FF2B5EF4-FFF2-40B4-BE49-F238E27FC236}">
                    <a16:creationId xmlns:a16="http://schemas.microsoft.com/office/drawing/2014/main" id="{66B4C34F-43CD-4974-8CD1-E931C159AF62}"/>
                  </a:ext>
                </a:extLst>
              </p:cNvPr>
              <p:cNvSpPr txBox="1"/>
              <p:nvPr/>
            </p:nvSpPr>
            <p:spPr>
              <a:xfrm>
                <a:off x="9856809" y="4134394"/>
                <a:ext cx="589108"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𝑎</m:t>
                          </m:r>
                        </m:e>
                        <m:sup>
                          <m:r>
                            <a:rPr lang="en-US" sz="1600" b="0" i="1" smtClean="0">
                              <a:solidFill>
                                <a:schemeClr val="tx1"/>
                              </a:solidFill>
                              <a:latin typeface="Cambria Math" panose="02040503050406030204" pitchFamily="18" charset="0"/>
                            </a:rPr>
                            <m:t>&lt;</m:t>
                          </m:r>
                          <m:r>
                            <a:rPr lang="en-US" sz="1600" b="0" i="1" smtClean="0">
                              <a:solidFill>
                                <a:schemeClr val="tx1"/>
                              </a:solidFill>
                              <a:latin typeface="Cambria Math" panose="02040503050406030204" pitchFamily="18" charset="0"/>
                            </a:rPr>
                            <m:t>2</m:t>
                          </m:r>
                          <m:r>
                            <a:rPr lang="en-US" sz="1600" b="0" i="1" smtClean="0">
                              <a:solidFill>
                                <a:schemeClr val="tx1"/>
                              </a:solidFill>
                              <a:latin typeface="Cambria Math" panose="02040503050406030204" pitchFamily="18" charset="0"/>
                            </a:rPr>
                            <m:t>&gt;</m:t>
                          </m:r>
                        </m:sup>
                      </m:sSup>
                    </m:oMath>
                  </m:oMathPara>
                </a14:m>
                <a:endParaRPr lang="en-US" sz="1600" dirty="0">
                  <a:solidFill>
                    <a:schemeClr val="tx1"/>
                  </a:solidFill>
                </a:endParaRPr>
              </a:p>
            </p:txBody>
          </p:sp>
        </mc:Choice>
        <mc:Fallback xmlns="">
          <p:sp>
            <p:nvSpPr>
              <p:cNvPr id="265" name="Textfeld 264">
                <a:extLst>
                  <a:ext uri="{FF2B5EF4-FFF2-40B4-BE49-F238E27FC236}">
                    <a16:creationId xmlns:a16="http://schemas.microsoft.com/office/drawing/2014/main" id="{66B4C34F-43CD-4974-8CD1-E931C159AF62}"/>
                  </a:ext>
                </a:extLst>
              </p:cNvPr>
              <p:cNvSpPr txBox="1">
                <a:spLocks noRot="1" noChangeAspect="1" noMove="1" noResize="1" noEditPoints="1" noAdjustHandles="1" noChangeArrowheads="1" noChangeShapeType="1" noTextEdit="1"/>
              </p:cNvSpPr>
              <p:nvPr/>
            </p:nvSpPr>
            <p:spPr>
              <a:xfrm>
                <a:off x="9856809" y="4134394"/>
                <a:ext cx="589108" cy="338554"/>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6" name="Textfeld 265">
                <a:extLst>
                  <a:ext uri="{FF2B5EF4-FFF2-40B4-BE49-F238E27FC236}">
                    <a16:creationId xmlns:a16="http://schemas.microsoft.com/office/drawing/2014/main" id="{4D633056-C24D-4C65-B2F5-369D52C8A252}"/>
                  </a:ext>
                </a:extLst>
              </p:cNvPr>
              <p:cNvSpPr txBox="1"/>
              <p:nvPr/>
            </p:nvSpPr>
            <p:spPr>
              <a:xfrm>
                <a:off x="1727793" y="4157311"/>
                <a:ext cx="589108"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𝑎</m:t>
                          </m:r>
                        </m:e>
                        <m:sup>
                          <m:r>
                            <a:rPr lang="en-US" sz="1600" b="0" i="1" smtClean="0">
                              <a:solidFill>
                                <a:schemeClr val="tx1"/>
                              </a:solidFill>
                              <a:latin typeface="Cambria Math" panose="02040503050406030204" pitchFamily="18" charset="0"/>
                            </a:rPr>
                            <m:t>&lt;</m:t>
                          </m:r>
                          <m:r>
                            <a:rPr lang="en-US" sz="1600" b="0" i="1" smtClean="0">
                              <a:solidFill>
                                <a:schemeClr val="tx1"/>
                              </a:solidFill>
                              <a:latin typeface="Cambria Math" panose="02040503050406030204" pitchFamily="18" charset="0"/>
                            </a:rPr>
                            <m:t>1</m:t>
                          </m:r>
                          <m:r>
                            <a:rPr lang="en-US" sz="1600" b="0" i="1" smtClean="0">
                              <a:solidFill>
                                <a:schemeClr val="tx1"/>
                              </a:solidFill>
                              <a:latin typeface="Cambria Math" panose="02040503050406030204" pitchFamily="18" charset="0"/>
                            </a:rPr>
                            <m:t>&gt;</m:t>
                          </m:r>
                        </m:sup>
                      </m:sSup>
                    </m:oMath>
                  </m:oMathPara>
                </a14:m>
                <a:endParaRPr lang="en-US" sz="1600" dirty="0">
                  <a:solidFill>
                    <a:schemeClr val="tx1"/>
                  </a:solidFill>
                </a:endParaRPr>
              </a:p>
            </p:txBody>
          </p:sp>
        </mc:Choice>
        <mc:Fallback xmlns="">
          <p:sp>
            <p:nvSpPr>
              <p:cNvPr id="266" name="Textfeld 265">
                <a:extLst>
                  <a:ext uri="{FF2B5EF4-FFF2-40B4-BE49-F238E27FC236}">
                    <a16:creationId xmlns:a16="http://schemas.microsoft.com/office/drawing/2014/main" id="{4D633056-C24D-4C65-B2F5-369D52C8A252}"/>
                  </a:ext>
                </a:extLst>
              </p:cNvPr>
              <p:cNvSpPr txBox="1">
                <a:spLocks noRot="1" noChangeAspect="1" noMove="1" noResize="1" noEditPoints="1" noAdjustHandles="1" noChangeArrowheads="1" noChangeShapeType="1" noTextEdit="1"/>
              </p:cNvSpPr>
              <p:nvPr/>
            </p:nvSpPr>
            <p:spPr>
              <a:xfrm>
                <a:off x="1727793" y="4157311"/>
                <a:ext cx="589108" cy="338554"/>
              </a:xfrm>
              <a:prstGeom prst="rect">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7" name="Textfeld 266">
                <a:extLst>
                  <a:ext uri="{FF2B5EF4-FFF2-40B4-BE49-F238E27FC236}">
                    <a16:creationId xmlns:a16="http://schemas.microsoft.com/office/drawing/2014/main" id="{F2412394-5F71-4C07-9621-08B1AE88A35F}"/>
                  </a:ext>
                </a:extLst>
              </p:cNvPr>
              <p:cNvSpPr txBox="1"/>
              <p:nvPr/>
            </p:nvSpPr>
            <p:spPr>
              <a:xfrm>
                <a:off x="2425398" y="4158365"/>
                <a:ext cx="589108"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𝑎</m:t>
                          </m:r>
                        </m:e>
                        <m:sup>
                          <m:r>
                            <a:rPr lang="en-US" sz="1600" b="0" i="1" smtClean="0">
                              <a:solidFill>
                                <a:schemeClr val="tx1"/>
                              </a:solidFill>
                              <a:latin typeface="Cambria Math" panose="02040503050406030204" pitchFamily="18" charset="0"/>
                            </a:rPr>
                            <m:t>&lt;</m:t>
                          </m:r>
                          <m:r>
                            <a:rPr lang="en-US" sz="1600" b="0" i="1" smtClean="0">
                              <a:solidFill>
                                <a:schemeClr val="tx1"/>
                              </a:solidFill>
                              <a:latin typeface="Cambria Math" panose="02040503050406030204" pitchFamily="18" charset="0"/>
                            </a:rPr>
                            <m:t>2</m:t>
                          </m:r>
                          <m:r>
                            <a:rPr lang="en-US" sz="1600" b="0" i="1" smtClean="0">
                              <a:solidFill>
                                <a:schemeClr val="tx1"/>
                              </a:solidFill>
                              <a:latin typeface="Cambria Math" panose="02040503050406030204" pitchFamily="18" charset="0"/>
                            </a:rPr>
                            <m:t>&gt;</m:t>
                          </m:r>
                        </m:sup>
                      </m:sSup>
                    </m:oMath>
                  </m:oMathPara>
                </a14:m>
                <a:endParaRPr lang="en-US" sz="1600" dirty="0">
                  <a:solidFill>
                    <a:schemeClr val="tx1"/>
                  </a:solidFill>
                </a:endParaRPr>
              </a:p>
            </p:txBody>
          </p:sp>
        </mc:Choice>
        <mc:Fallback xmlns="">
          <p:sp>
            <p:nvSpPr>
              <p:cNvPr id="267" name="Textfeld 266">
                <a:extLst>
                  <a:ext uri="{FF2B5EF4-FFF2-40B4-BE49-F238E27FC236}">
                    <a16:creationId xmlns:a16="http://schemas.microsoft.com/office/drawing/2014/main" id="{F2412394-5F71-4C07-9621-08B1AE88A35F}"/>
                  </a:ext>
                </a:extLst>
              </p:cNvPr>
              <p:cNvSpPr txBox="1">
                <a:spLocks noRot="1" noChangeAspect="1" noMove="1" noResize="1" noEditPoints="1" noAdjustHandles="1" noChangeArrowheads="1" noChangeShapeType="1" noTextEdit="1"/>
              </p:cNvSpPr>
              <p:nvPr/>
            </p:nvSpPr>
            <p:spPr>
              <a:xfrm>
                <a:off x="2425398" y="4158365"/>
                <a:ext cx="589108" cy="338554"/>
              </a:xfrm>
              <a:prstGeom prst="rect">
                <a:avLst/>
              </a:prstGeom>
              <a:blipFill>
                <a:blip r:embed="rId1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feld 17">
                <a:extLst>
                  <a:ext uri="{FF2B5EF4-FFF2-40B4-BE49-F238E27FC236}">
                    <a16:creationId xmlns:a16="http://schemas.microsoft.com/office/drawing/2014/main" id="{227E17EA-2912-466C-8002-28C0E0013D64}"/>
                  </a:ext>
                </a:extLst>
              </p:cNvPr>
              <p:cNvSpPr txBox="1"/>
              <p:nvPr/>
            </p:nvSpPr>
            <p:spPr>
              <a:xfrm>
                <a:off x="1530094" y="2300392"/>
                <a:ext cx="2200754" cy="31470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&lt;</m:t>
                          </m:r>
                          <m:r>
                            <a:rPr lang="en-US" b="0" i="1" smtClean="0">
                              <a:latin typeface="Cambria Math" panose="02040503050406030204" pitchFamily="18" charset="0"/>
                            </a:rPr>
                            <m:t>𝑗</m:t>
                          </m:r>
                          <m:r>
                            <a:rPr lang="en-US" b="0" i="1" smtClean="0">
                              <a:latin typeface="Cambria Math" panose="02040503050406030204" pitchFamily="18" charset="0"/>
                            </a:rPr>
                            <m:t>, </m:t>
                          </m:r>
                          <m:r>
                            <a:rPr lang="en-US" b="0" i="1" smtClean="0">
                              <a:latin typeface="Cambria Math" panose="02040503050406030204" pitchFamily="18" charset="0"/>
                            </a:rPr>
                            <m:t>𝑖</m:t>
                          </m:r>
                          <m:r>
                            <a:rPr lang="en-US" b="0" i="1" smtClean="0">
                              <a:latin typeface="Cambria Math" panose="02040503050406030204" pitchFamily="18" charset="0"/>
                            </a:rPr>
                            <m:t>&gt;</m:t>
                          </m:r>
                        </m:sup>
                      </m:sSup>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𝑠</m:t>
                          </m:r>
                        </m:e>
                        <m:sup>
                          <m:r>
                            <a:rPr lang="en-US" b="0" i="1" smtClean="0">
                              <a:latin typeface="Cambria Math" panose="02040503050406030204" pitchFamily="18" charset="0"/>
                            </a:rPr>
                            <m:t>&lt;</m:t>
                          </m:r>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rPr>
                            <m:t>1</m:t>
                          </m:r>
                          <m:r>
                            <a:rPr lang="en-US" b="0" i="1" smtClean="0">
                              <a:latin typeface="Cambria Math" panose="02040503050406030204" pitchFamily="18" charset="0"/>
                            </a:rPr>
                            <m:t>&gt;</m:t>
                          </m:r>
                        </m:sup>
                      </m:sSup>
                      <m:r>
                        <a:rPr lang="en-US" b="0" i="1" smtClean="0">
                          <a:latin typeface="Cambria Math" panose="02040503050406030204" pitchFamily="18" charset="0"/>
                        </a:rPr>
                        <m:t>, </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𝑎</m:t>
                          </m:r>
                        </m:e>
                        <m:sup>
                          <m:r>
                            <a:rPr lang="en-US" b="0" i="1" smtClean="0">
                              <a:latin typeface="Cambria Math" panose="02040503050406030204" pitchFamily="18" charset="0"/>
                            </a:rPr>
                            <m:t>&lt;</m:t>
                          </m:r>
                          <m:r>
                            <a:rPr lang="en-US" b="0" i="1" smtClean="0">
                              <a:latin typeface="Cambria Math" panose="02040503050406030204" pitchFamily="18" charset="0"/>
                            </a:rPr>
                            <m:t>𝑖</m:t>
                          </m:r>
                          <m:r>
                            <a:rPr lang="en-US" b="0" i="1" smtClean="0">
                              <a:latin typeface="Cambria Math" panose="02040503050406030204" pitchFamily="18" charset="0"/>
                            </a:rPr>
                            <m:t>&gt;</m:t>
                          </m:r>
                        </m:sup>
                      </m:sSup>
                      <m:r>
                        <a:rPr lang="en-US" b="0" i="1" smtClean="0">
                          <a:latin typeface="Cambria Math" panose="02040503050406030204" pitchFamily="18" charset="0"/>
                        </a:rPr>
                        <m:t>)</m:t>
                      </m:r>
                    </m:oMath>
                  </m:oMathPara>
                </a14:m>
                <a:endParaRPr lang="en-US" dirty="0"/>
              </a:p>
            </p:txBody>
          </p:sp>
        </mc:Choice>
        <mc:Fallback xmlns="">
          <p:sp>
            <p:nvSpPr>
              <p:cNvPr id="18" name="Textfeld 17">
                <a:extLst>
                  <a:ext uri="{FF2B5EF4-FFF2-40B4-BE49-F238E27FC236}">
                    <a16:creationId xmlns:a16="http://schemas.microsoft.com/office/drawing/2014/main" xmlns:a14="http://schemas.microsoft.com/office/drawing/2010/main" xmlns="" id="{227E17EA-2912-466C-8002-28C0E0013D64}"/>
                  </a:ext>
                </a:extLst>
              </p:cNvPr>
              <p:cNvSpPr txBox="1">
                <a:spLocks noRot="1" noChangeAspect="1" noMove="1" noResize="1" noEditPoints="1" noAdjustHandles="1" noChangeArrowheads="1" noChangeShapeType="1" noTextEdit="1"/>
              </p:cNvSpPr>
              <p:nvPr/>
            </p:nvSpPr>
            <p:spPr>
              <a:xfrm>
                <a:off x="1530094" y="2300392"/>
                <a:ext cx="2200754" cy="314702"/>
              </a:xfrm>
              <a:prstGeom prst="rect">
                <a:avLst/>
              </a:prstGeom>
              <a:blipFill rotWithShape="0">
                <a:blip r:embed="rId18"/>
                <a:stretch>
                  <a:fillRect b="-134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9" name="Textfeld 108">
                <a:extLst>
                  <a:ext uri="{FF2B5EF4-FFF2-40B4-BE49-F238E27FC236}">
                    <a16:creationId xmlns:a16="http://schemas.microsoft.com/office/drawing/2014/main" id="{033F73E7-2A59-473E-BFA8-A05BA6D4B4C1}"/>
                  </a:ext>
                </a:extLst>
              </p:cNvPr>
              <p:cNvSpPr txBox="1"/>
              <p:nvPr/>
            </p:nvSpPr>
            <p:spPr>
              <a:xfrm>
                <a:off x="8978084" y="2696115"/>
                <a:ext cx="2334488" cy="72090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𝑐</m:t>
                          </m:r>
                        </m:e>
                        <m:sup>
                          <m:r>
                            <a:rPr lang="en-US" b="0" i="1" smtClean="0">
                              <a:latin typeface="Cambria Math" panose="02040503050406030204" pitchFamily="18" charset="0"/>
                            </a:rPr>
                            <m:t>&lt;</m:t>
                          </m:r>
                          <m:r>
                            <a:rPr lang="en-US" b="0" i="1" smtClean="0">
                              <a:latin typeface="Cambria Math" panose="02040503050406030204" pitchFamily="18" charset="0"/>
                            </a:rPr>
                            <m:t>𝑗</m:t>
                          </m:r>
                          <m:r>
                            <a:rPr lang="en-US" b="0" i="1" smtClean="0">
                              <a:latin typeface="Cambria Math" panose="02040503050406030204" pitchFamily="18" charset="0"/>
                            </a:rPr>
                            <m:t>, </m:t>
                          </m:r>
                          <m:r>
                            <a:rPr lang="en-US" b="0" i="1" smtClean="0">
                              <a:latin typeface="Cambria Math" panose="02040503050406030204" pitchFamily="18" charset="0"/>
                            </a:rPr>
                            <m:t>𝑖</m:t>
                          </m:r>
                          <m:r>
                            <a:rPr lang="en-US" b="0" i="1" smtClean="0">
                              <a:latin typeface="Cambria Math" panose="02040503050406030204" pitchFamily="18" charset="0"/>
                            </a:rPr>
                            <m:t>&gt;</m:t>
                          </m:r>
                        </m:sup>
                      </m:sSup>
                      <m:r>
                        <a:rPr lang="en-US" b="0" i="1" smtClean="0">
                          <a:latin typeface="Cambria Math" panose="02040503050406030204" pitchFamily="18" charset="0"/>
                        </a:rPr>
                        <m:t>= </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rPr>
                            <m:t>1</m:t>
                          </m:r>
                        </m:sub>
                        <m:sup>
                          <m:r>
                            <a:rPr lang="en-US" b="0" i="1" smtClean="0">
                              <a:latin typeface="Cambria Math" panose="02040503050406030204" pitchFamily="18" charset="0"/>
                            </a:rPr>
                            <m:t>𝑘</m:t>
                          </m:r>
                        </m:sup>
                        <m:e>
                          <m:sSup>
                            <m:sSupPr>
                              <m:ctrlPr>
                                <a:rPr lang="en-US" i="1">
                                  <a:latin typeface="Cambria Math" panose="02040503050406030204" pitchFamily="18" charset="0"/>
                                </a:rPr>
                              </m:ctrlPr>
                            </m:sSupPr>
                            <m:e>
                              <m:r>
                                <a:rPr lang="en-US" b="0" i="1" smtClean="0">
                                  <a:latin typeface="Cambria Math" panose="02040503050406030204" pitchFamily="18" charset="0"/>
                                </a:rPr>
                                <m:t>𝑤</m:t>
                              </m:r>
                            </m:e>
                            <m:sup>
                              <m:r>
                                <a:rPr lang="en-US" i="1">
                                  <a:latin typeface="Cambria Math" panose="02040503050406030204" pitchFamily="18" charset="0"/>
                                </a:rPr>
                                <m:t>&lt;</m:t>
                              </m:r>
                              <m:r>
                                <a:rPr lang="en-US" i="1">
                                  <a:latin typeface="Cambria Math" panose="02040503050406030204" pitchFamily="18" charset="0"/>
                                </a:rPr>
                                <m:t>𝑗</m:t>
                              </m:r>
                              <m:r>
                                <a:rPr lang="en-US" i="1">
                                  <a:latin typeface="Cambria Math" panose="02040503050406030204" pitchFamily="18" charset="0"/>
                                </a:rPr>
                                <m:t>, </m:t>
                              </m:r>
                              <m:r>
                                <a:rPr lang="en-US" i="1">
                                  <a:latin typeface="Cambria Math" panose="02040503050406030204" pitchFamily="18" charset="0"/>
                                </a:rPr>
                                <m:t>𝑖</m:t>
                              </m:r>
                              <m:r>
                                <a:rPr lang="en-US" i="1">
                                  <a:latin typeface="Cambria Math" panose="02040503050406030204" pitchFamily="18" charset="0"/>
                                </a:rPr>
                                <m:t>&gt;</m:t>
                              </m:r>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𝑎</m:t>
                              </m:r>
                            </m:e>
                            <m:sup>
                              <m:r>
                                <a:rPr lang="en-US" b="0" i="1">
                                  <a:latin typeface="Cambria Math" panose="02040503050406030204" pitchFamily="18" charset="0"/>
                                </a:rPr>
                                <m:t>&lt;</m:t>
                              </m:r>
                              <m:r>
                                <a:rPr lang="en-US" i="1">
                                  <a:latin typeface="Cambria Math" panose="02040503050406030204" pitchFamily="18" charset="0"/>
                                </a:rPr>
                                <m:t>𝑗</m:t>
                              </m:r>
                              <m:r>
                                <a:rPr lang="en-US" b="0" i="1">
                                  <a:latin typeface="Cambria Math" panose="02040503050406030204" pitchFamily="18" charset="0"/>
                                </a:rPr>
                                <m:t>&gt;</m:t>
                              </m:r>
                            </m:sup>
                          </m:sSup>
                          <m:r>
                            <m:rPr>
                              <m:nor/>
                            </m:rPr>
                            <a:rPr lang="en-US" dirty="0"/>
                            <m:t> </m:t>
                          </m:r>
                        </m:e>
                      </m:nary>
                    </m:oMath>
                  </m:oMathPara>
                </a14:m>
                <a:endParaRPr lang="en-US" dirty="0"/>
              </a:p>
            </p:txBody>
          </p:sp>
        </mc:Choice>
        <mc:Fallback xmlns="">
          <p:sp>
            <p:nvSpPr>
              <p:cNvPr id="109" name="Textfeld 108">
                <a:extLst>
                  <a:ext uri="{FF2B5EF4-FFF2-40B4-BE49-F238E27FC236}">
                    <a16:creationId xmlns:a16="http://schemas.microsoft.com/office/drawing/2014/main" xmlns:a14="http://schemas.microsoft.com/office/drawing/2010/main" xmlns="" id="{033F73E7-2A59-473E-BFA8-A05BA6D4B4C1}"/>
                  </a:ext>
                </a:extLst>
              </p:cNvPr>
              <p:cNvSpPr txBox="1">
                <a:spLocks noRot="1" noChangeAspect="1" noMove="1" noResize="1" noEditPoints="1" noAdjustHandles="1" noChangeArrowheads="1" noChangeShapeType="1" noTextEdit="1"/>
              </p:cNvSpPr>
              <p:nvPr/>
            </p:nvSpPr>
            <p:spPr>
              <a:xfrm>
                <a:off x="8978084" y="2696115"/>
                <a:ext cx="2334488" cy="720903"/>
              </a:xfrm>
              <a:prstGeom prst="rect">
                <a:avLst/>
              </a:prstGeom>
              <a:blipFill rotWithShape="0">
                <a:blip r:embed="rId1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0" name="Textfeld 109">
                <a:extLst>
                  <a:ext uri="{FF2B5EF4-FFF2-40B4-BE49-F238E27FC236}">
                    <a16:creationId xmlns:a16="http://schemas.microsoft.com/office/drawing/2014/main" id="{8EAF1398-18E3-423C-A064-F9E550CE9F44}"/>
                  </a:ext>
                </a:extLst>
              </p:cNvPr>
              <p:cNvSpPr txBox="1"/>
              <p:nvPr/>
            </p:nvSpPr>
            <p:spPr>
              <a:xfrm>
                <a:off x="4598914" y="2135448"/>
                <a:ext cx="2658042" cy="31470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1" i="1" smtClean="0">
                              <a:latin typeface="Cambria Math" panose="02040503050406030204" pitchFamily="18" charset="0"/>
                            </a:rPr>
                            <m:t>𝒘</m:t>
                          </m:r>
                        </m:e>
                        <m:sup>
                          <m:r>
                            <a:rPr lang="en-US" b="0" i="1" smtClean="0">
                              <a:latin typeface="Cambria Math" panose="02040503050406030204" pitchFamily="18" charset="0"/>
                            </a:rPr>
                            <m:t>&lt;</m:t>
                          </m:r>
                          <m:r>
                            <a:rPr lang="en-US" b="0" i="1" smtClean="0">
                              <a:latin typeface="Cambria Math" panose="02040503050406030204" pitchFamily="18" charset="0"/>
                            </a:rPr>
                            <m:t>𝑗</m:t>
                          </m:r>
                          <m:r>
                            <a:rPr lang="en-US" b="0" i="1" smtClean="0">
                              <a:latin typeface="Cambria Math" panose="02040503050406030204" pitchFamily="18" charset="0"/>
                            </a:rPr>
                            <m:t>&gt;</m:t>
                          </m:r>
                        </m:sup>
                      </m:sSup>
                      <m:r>
                        <a:rPr lang="en-US" b="0" i="1" smtClean="0">
                          <a:latin typeface="Cambria Math" panose="02040503050406030204" pitchFamily="18" charset="0"/>
                        </a:rPr>
                        <m:t>=</m:t>
                      </m:r>
                      <m:r>
                        <a:rPr lang="en-US" b="0" i="1" smtClean="0">
                          <a:latin typeface="Cambria Math" panose="02040503050406030204" pitchFamily="18" charset="0"/>
                        </a:rPr>
                        <m:t>𝑠𝑜𝑓𝑡𝑚𝑎𝑥</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1" i="1" smtClean="0">
                              <a:latin typeface="Cambria Math" panose="02040503050406030204" pitchFamily="18" charset="0"/>
                            </a:rPr>
                            <m:t>𝒆</m:t>
                          </m:r>
                        </m:e>
                        <m:sup>
                          <m:r>
                            <a:rPr lang="en-US" b="0" i="1" smtClean="0">
                              <a:latin typeface="Cambria Math" panose="02040503050406030204" pitchFamily="18" charset="0"/>
                            </a:rPr>
                            <m:t>&lt;</m:t>
                          </m:r>
                          <m:r>
                            <a:rPr lang="en-US" b="0" i="1" smtClean="0">
                              <a:latin typeface="Cambria Math" panose="02040503050406030204" pitchFamily="18" charset="0"/>
                            </a:rPr>
                            <m:t>𝑗</m:t>
                          </m:r>
                          <m:r>
                            <a:rPr lang="en-US" b="0" i="1" smtClean="0">
                              <a:latin typeface="Cambria Math" panose="02040503050406030204" pitchFamily="18" charset="0"/>
                            </a:rPr>
                            <m:t>&gt;</m:t>
                          </m:r>
                        </m:sup>
                      </m:sSup>
                      <m:r>
                        <a:rPr lang="en-US" b="0" i="1" smtClean="0">
                          <a:latin typeface="Cambria Math" panose="02040503050406030204" pitchFamily="18" charset="0"/>
                        </a:rPr>
                        <m:t>)</m:t>
                      </m:r>
                    </m:oMath>
                  </m:oMathPara>
                </a14:m>
                <a:endParaRPr lang="en-US" dirty="0"/>
              </a:p>
            </p:txBody>
          </p:sp>
        </mc:Choice>
        <mc:Fallback xmlns="">
          <p:sp>
            <p:nvSpPr>
              <p:cNvPr id="110" name="Textfeld 109">
                <a:extLst>
                  <a:ext uri="{FF2B5EF4-FFF2-40B4-BE49-F238E27FC236}">
                    <a16:creationId xmlns:a16="http://schemas.microsoft.com/office/drawing/2014/main" xmlns:a14="http://schemas.microsoft.com/office/drawing/2010/main" xmlns="" id="{8EAF1398-18E3-423C-A064-F9E550CE9F44}"/>
                  </a:ext>
                </a:extLst>
              </p:cNvPr>
              <p:cNvSpPr txBox="1">
                <a:spLocks noRot="1" noChangeAspect="1" noMove="1" noResize="1" noEditPoints="1" noAdjustHandles="1" noChangeArrowheads="1" noChangeShapeType="1" noTextEdit="1"/>
              </p:cNvSpPr>
              <p:nvPr/>
            </p:nvSpPr>
            <p:spPr>
              <a:xfrm>
                <a:off x="4598914" y="2135448"/>
                <a:ext cx="2658042" cy="314702"/>
              </a:xfrm>
              <a:prstGeom prst="rect">
                <a:avLst/>
              </a:prstGeom>
              <a:blipFill rotWithShape="0">
                <a:blip r:embed="rId20"/>
                <a:stretch>
                  <a:fillRect b="-13462"/>
                </a:stretch>
              </a:blipFill>
            </p:spPr>
            <p:txBody>
              <a:bodyPr/>
              <a:lstStyle/>
              <a:p>
                <a:r>
                  <a:rPr lang="en-US">
                    <a:noFill/>
                  </a:rPr>
                  <a:t> </a:t>
                </a:r>
              </a:p>
            </p:txBody>
          </p:sp>
        </mc:Fallback>
      </mc:AlternateContent>
      <p:sp>
        <p:nvSpPr>
          <p:cNvPr id="121" name="Textfeld 120">
            <a:extLst>
              <a:ext uri="{FF2B5EF4-FFF2-40B4-BE49-F238E27FC236}">
                <a16:creationId xmlns:a16="http://schemas.microsoft.com/office/drawing/2014/main" id="{55B48852-C002-6544-A2E7-6D55434EC40A}"/>
              </a:ext>
            </a:extLst>
          </p:cNvPr>
          <p:cNvSpPr txBox="1"/>
          <p:nvPr/>
        </p:nvSpPr>
        <p:spPr>
          <a:xfrm>
            <a:off x="106267" y="2007200"/>
            <a:ext cx="989182" cy="369332"/>
          </a:xfrm>
          <a:prstGeom prst="rect">
            <a:avLst/>
          </a:prstGeom>
          <a:noFill/>
          <a:ln w="28575">
            <a:noFill/>
            <a:prstDash val="sysDash"/>
          </a:ln>
        </p:spPr>
        <p:txBody>
          <a:bodyPr wrap="square" rtlCol="0">
            <a:spAutoFit/>
          </a:bodyPr>
          <a:lstStyle/>
          <a:p>
            <a:pPr algn="ctr"/>
            <a:r>
              <a:rPr lang="en-US" sz="1800" i="1">
                <a:solidFill>
                  <a:schemeClr val="tx1"/>
                </a:solidFill>
              </a:rPr>
              <a:t>Step 1</a:t>
            </a:r>
            <a:endParaRPr lang="en-US" sz="1800" i="1" dirty="0">
              <a:solidFill>
                <a:schemeClr val="tx1"/>
              </a:solidFill>
            </a:endParaRPr>
          </a:p>
        </p:txBody>
      </p:sp>
      <p:sp>
        <p:nvSpPr>
          <p:cNvPr id="3" name="Rectangle 2"/>
          <p:cNvSpPr/>
          <p:nvPr/>
        </p:nvSpPr>
        <p:spPr>
          <a:xfrm>
            <a:off x="0" y="0"/>
            <a:ext cx="12192000" cy="2007201"/>
          </a:xfrm>
          <a:prstGeom prst="rect">
            <a:avLst/>
          </a:prstGeom>
          <a:solidFill>
            <a:schemeClr val="bg1">
              <a:alpha val="9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0" name="Group 99"/>
          <p:cNvGrpSpPr/>
          <p:nvPr/>
        </p:nvGrpSpPr>
        <p:grpSpPr>
          <a:xfrm>
            <a:off x="746354" y="-57385"/>
            <a:ext cx="10607446" cy="1502730"/>
            <a:chOff x="746354" y="373438"/>
            <a:chExt cx="10607446" cy="1502730"/>
          </a:xfrm>
        </p:grpSpPr>
        <p:sp>
          <p:nvSpPr>
            <p:cNvPr id="101" name="Google Shape;1985;p89"/>
            <p:cNvSpPr txBox="1"/>
            <p:nvPr/>
          </p:nvSpPr>
          <p:spPr>
            <a:xfrm>
              <a:off x="2280590" y="373438"/>
              <a:ext cx="1402031" cy="51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B7B7B7"/>
                  </a:solidFill>
                  <a:latin typeface="Arial"/>
                  <a:ea typeface="Arial"/>
                  <a:cs typeface="Arial"/>
                  <a:sym typeface="Arial"/>
                </a:rPr>
                <a:t>come</a:t>
              </a:r>
              <a:endParaRPr sz="2400" b="0" i="0" u="none" strike="noStrike" cap="none">
                <a:solidFill>
                  <a:srgbClr val="B7B7B7"/>
                </a:solidFill>
                <a:latin typeface="Arial"/>
                <a:ea typeface="Arial"/>
                <a:cs typeface="Arial"/>
                <a:sym typeface="Arial"/>
              </a:endParaRPr>
            </a:p>
          </p:txBody>
        </p:sp>
        <p:sp>
          <p:nvSpPr>
            <p:cNvPr id="103" name="Google Shape;1986;p89"/>
            <p:cNvSpPr txBox="1"/>
            <p:nvPr/>
          </p:nvSpPr>
          <p:spPr>
            <a:xfrm>
              <a:off x="746354" y="373438"/>
              <a:ext cx="1402031" cy="51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B7B7B7"/>
                  </a:solidFill>
                  <a:latin typeface="Arial"/>
                  <a:ea typeface="Arial"/>
                  <a:cs typeface="Arial"/>
                  <a:sym typeface="Arial"/>
                </a:rPr>
                <a:t>I</a:t>
              </a:r>
              <a:endParaRPr sz="2400" b="0" i="0" u="none" strike="noStrike" cap="none">
                <a:solidFill>
                  <a:srgbClr val="B7B7B7"/>
                </a:solidFill>
                <a:latin typeface="Arial"/>
                <a:ea typeface="Arial"/>
                <a:cs typeface="Arial"/>
                <a:sym typeface="Arial"/>
              </a:endParaRPr>
            </a:p>
          </p:txBody>
        </p:sp>
        <p:sp>
          <p:nvSpPr>
            <p:cNvPr id="104" name="Google Shape;1991;p89"/>
            <p:cNvSpPr txBox="1"/>
            <p:nvPr/>
          </p:nvSpPr>
          <p:spPr>
            <a:xfrm>
              <a:off x="9951768" y="373438"/>
              <a:ext cx="1402031" cy="51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dirty="0">
                  <a:solidFill>
                    <a:srgbClr val="B7B7B7"/>
                  </a:solidFill>
                  <a:latin typeface="Arial"/>
                  <a:ea typeface="Arial"/>
                  <a:cs typeface="Arial"/>
                  <a:sym typeface="Arial"/>
                </a:rPr>
                <a:t>to</a:t>
              </a:r>
              <a:endParaRPr sz="2400" b="0" i="0" u="none" strike="noStrike" cap="none" dirty="0">
                <a:solidFill>
                  <a:srgbClr val="B7B7B7"/>
                </a:solidFill>
                <a:latin typeface="Arial"/>
                <a:ea typeface="Arial"/>
                <a:cs typeface="Arial"/>
                <a:sym typeface="Arial"/>
              </a:endParaRPr>
            </a:p>
          </p:txBody>
        </p:sp>
        <p:sp>
          <p:nvSpPr>
            <p:cNvPr id="105" name="Google Shape;1993;p89"/>
            <p:cNvSpPr txBox="1"/>
            <p:nvPr/>
          </p:nvSpPr>
          <p:spPr>
            <a:xfrm>
              <a:off x="2280590" y="730378"/>
              <a:ext cx="1402032" cy="51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Arial"/>
                  <a:ea typeface="Arial"/>
                  <a:cs typeface="Arial"/>
                  <a:sym typeface="Arial"/>
                </a:rPr>
                <a:t>komme</a:t>
              </a:r>
              <a:endParaRPr sz="2400" b="0" i="0" u="none" strike="noStrike" cap="none">
                <a:solidFill>
                  <a:srgbClr val="000000"/>
                </a:solidFill>
                <a:latin typeface="Arial"/>
                <a:ea typeface="Arial"/>
                <a:cs typeface="Arial"/>
                <a:sym typeface="Arial"/>
              </a:endParaRPr>
            </a:p>
          </p:txBody>
        </p:sp>
        <p:sp>
          <p:nvSpPr>
            <p:cNvPr id="106" name="Google Shape;1994;p89"/>
            <p:cNvSpPr txBox="1"/>
            <p:nvPr/>
          </p:nvSpPr>
          <p:spPr>
            <a:xfrm>
              <a:off x="746354" y="730378"/>
              <a:ext cx="1402032" cy="51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Arial"/>
                  <a:ea typeface="Arial"/>
                  <a:cs typeface="Arial"/>
                  <a:sym typeface="Arial"/>
                </a:rPr>
                <a:t>Ich</a:t>
              </a:r>
              <a:endParaRPr sz="2400" b="0" i="0" u="none" strike="noStrike" cap="none">
                <a:solidFill>
                  <a:srgbClr val="000000"/>
                </a:solidFill>
                <a:latin typeface="Arial"/>
                <a:ea typeface="Arial"/>
                <a:cs typeface="Arial"/>
                <a:sym typeface="Arial"/>
              </a:endParaRPr>
            </a:p>
          </p:txBody>
        </p:sp>
        <p:sp>
          <p:nvSpPr>
            <p:cNvPr id="107" name="Google Shape;1999;p89"/>
            <p:cNvSpPr txBox="1"/>
            <p:nvPr/>
          </p:nvSpPr>
          <p:spPr>
            <a:xfrm>
              <a:off x="9951768" y="730378"/>
              <a:ext cx="1402032" cy="51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dirty="0">
                  <a:solidFill>
                    <a:srgbClr val="000000"/>
                  </a:solidFill>
                  <a:latin typeface="Arial"/>
                  <a:ea typeface="Arial"/>
                  <a:cs typeface="Arial"/>
                  <a:sym typeface="Arial"/>
                </a:rPr>
                <a:t>an</a:t>
              </a:r>
              <a:endParaRPr sz="2400" b="0" i="0" u="none" strike="noStrike" cap="none" dirty="0">
                <a:solidFill>
                  <a:srgbClr val="000000"/>
                </a:solidFill>
                <a:latin typeface="Arial"/>
                <a:ea typeface="Arial"/>
                <a:cs typeface="Arial"/>
                <a:sym typeface="Arial"/>
              </a:endParaRPr>
            </a:p>
          </p:txBody>
        </p:sp>
        <p:sp>
          <p:nvSpPr>
            <p:cNvPr id="108" name="Google Shape;2001;p89"/>
            <p:cNvSpPr/>
            <p:nvPr/>
          </p:nvSpPr>
          <p:spPr>
            <a:xfrm>
              <a:off x="1183203" y="1344568"/>
              <a:ext cx="531600" cy="531600"/>
            </a:xfrm>
            <a:prstGeom prst="rect">
              <a:avLst/>
            </a:prstGeom>
            <a:solidFill>
              <a:schemeClr val="accent6"/>
            </a:solidFill>
            <a:ln>
              <a:solidFill>
                <a:schemeClr val="accent6"/>
              </a:solidFill>
              <a:headEnd type="none" w="sm" len="sm"/>
              <a:tailEnd type="none" w="sm" len="sm"/>
            </a:ln>
          </p:spPr>
          <p:style>
            <a:lnRef idx="2">
              <a:schemeClr val="accent1">
                <a:shade val="50000"/>
              </a:schemeClr>
            </a:lnRef>
            <a:fillRef idx="1">
              <a:schemeClr val="accent1"/>
            </a:fillRef>
            <a:effectRef idx="0">
              <a:schemeClr val="accent1"/>
            </a:effectRef>
            <a:fontRef idx="minor">
              <a:schemeClr val="lt1"/>
            </a:fontRef>
          </p:style>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11" name="Google Shape;2002;p89"/>
            <p:cNvSpPr/>
            <p:nvPr/>
          </p:nvSpPr>
          <p:spPr>
            <a:xfrm>
              <a:off x="2715792" y="1344568"/>
              <a:ext cx="531600" cy="531600"/>
            </a:xfrm>
            <a:prstGeom prst="rect">
              <a:avLst/>
            </a:prstGeom>
            <a:solidFill>
              <a:srgbClr val="FF0000"/>
            </a:solidFill>
            <a:ln>
              <a:solidFill>
                <a:srgbClr val="FF0000"/>
              </a:solidFill>
              <a:headEnd type="none" w="sm" len="sm"/>
              <a:tailEnd type="none" w="sm" len="sm"/>
            </a:ln>
          </p:spPr>
          <p:style>
            <a:lnRef idx="2">
              <a:schemeClr val="accent1">
                <a:shade val="50000"/>
              </a:schemeClr>
            </a:lnRef>
            <a:fillRef idx="1">
              <a:schemeClr val="accent1"/>
            </a:fillRef>
            <a:effectRef idx="0">
              <a:schemeClr val="accent1"/>
            </a:effectRef>
            <a:fontRef idx="minor">
              <a:schemeClr val="lt1"/>
            </a:fontRef>
          </p:style>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12" name="Google Shape;2007;p89"/>
            <p:cNvSpPr/>
            <p:nvPr/>
          </p:nvSpPr>
          <p:spPr>
            <a:xfrm>
              <a:off x="10386970" y="1344568"/>
              <a:ext cx="531600" cy="531600"/>
            </a:xfrm>
            <a:prstGeom prst="rect">
              <a:avLst/>
            </a:prstGeom>
            <a:solidFill>
              <a:srgbClr val="7030A0"/>
            </a:solidFill>
            <a:ln>
              <a:solidFill>
                <a:srgbClr val="7030A0"/>
              </a:solidFill>
              <a:headEnd type="none" w="sm" len="sm"/>
              <a:tailEnd type="none" w="sm" len="sm"/>
            </a:ln>
          </p:spPr>
          <p:style>
            <a:lnRef idx="2">
              <a:schemeClr val="accent1">
                <a:shade val="50000"/>
              </a:schemeClr>
            </a:lnRef>
            <a:fillRef idx="1">
              <a:schemeClr val="accent1"/>
            </a:fillRef>
            <a:effectRef idx="0">
              <a:schemeClr val="accent1"/>
            </a:effectRef>
            <a:fontRef idx="minor">
              <a:schemeClr val="lt1"/>
            </a:fontRef>
          </p:style>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mc:AlternateContent xmlns:mc="http://schemas.openxmlformats.org/markup-compatibility/2006" xmlns:a14="http://schemas.microsoft.com/office/drawing/2010/main">
        <mc:Choice Requires="a14">
          <p:sp>
            <p:nvSpPr>
              <p:cNvPr id="268" name="Textfeld 267">
                <a:extLst>
                  <a:ext uri="{FF2B5EF4-FFF2-40B4-BE49-F238E27FC236}">
                    <a16:creationId xmlns:a16="http://schemas.microsoft.com/office/drawing/2014/main" id="{A33C70A6-35E5-4A4B-B704-2105AEC72B1D}"/>
                  </a:ext>
                </a:extLst>
              </p:cNvPr>
              <p:cNvSpPr txBox="1"/>
              <p:nvPr/>
            </p:nvSpPr>
            <p:spPr>
              <a:xfrm>
                <a:off x="2407752" y="1632270"/>
                <a:ext cx="589108"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𝑠</m:t>
                          </m:r>
                        </m:e>
                        <m:sup>
                          <m:r>
                            <a:rPr lang="en-US" sz="1600" b="0" i="1" smtClean="0">
                              <a:solidFill>
                                <a:schemeClr val="tx1"/>
                              </a:solidFill>
                              <a:latin typeface="Cambria Math" panose="02040503050406030204" pitchFamily="18" charset="0"/>
                            </a:rPr>
                            <m:t>&lt;</m:t>
                          </m:r>
                          <m:r>
                            <a:rPr lang="en-US" sz="1600" b="0" i="1" smtClean="0">
                              <a:solidFill>
                                <a:schemeClr val="tx1"/>
                              </a:solidFill>
                              <a:latin typeface="Cambria Math" charset="0"/>
                            </a:rPr>
                            <m:t>2</m:t>
                          </m:r>
                          <m:r>
                            <a:rPr lang="en-US" sz="1600" b="0" i="1" smtClean="0">
                              <a:solidFill>
                                <a:schemeClr val="tx1"/>
                              </a:solidFill>
                              <a:latin typeface="Cambria Math" panose="02040503050406030204" pitchFamily="18" charset="0"/>
                            </a:rPr>
                            <m:t>&gt;</m:t>
                          </m:r>
                        </m:sup>
                      </m:sSup>
                    </m:oMath>
                  </m:oMathPara>
                </a14:m>
                <a:endParaRPr lang="en-US" sz="1600" dirty="0">
                  <a:solidFill>
                    <a:schemeClr val="tx1"/>
                  </a:solidFill>
                </a:endParaRPr>
              </a:p>
            </p:txBody>
          </p:sp>
        </mc:Choice>
        <mc:Fallback xmlns="">
          <p:sp>
            <p:nvSpPr>
              <p:cNvPr id="268" name="Textfeld 267">
                <a:extLst>
                  <a:ext uri="{FF2B5EF4-FFF2-40B4-BE49-F238E27FC236}">
                    <a16:creationId xmlns:a16="http://schemas.microsoft.com/office/drawing/2014/main" xmlns:a14="http://schemas.microsoft.com/office/drawing/2010/main" xmlns="" id="{A33C70A6-35E5-4A4B-B704-2105AEC72B1D}"/>
                  </a:ext>
                </a:extLst>
              </p:cNvPr>
              <p:cNvSpPr txBox="1">
                <a:spLocks noRot="1" noChangeAspect="1" noMove="1" noResize="1" noEditPoints="1" noAdjustHandles="1" noChangeArrowheads="1" noChangeShapeType="1" noTextEdit="1"/>
              </p:cNvSpPr>
              <p:nvPr/>
            </p:nvSpPr>
            <p:spPr>
              <a:xfrm>
                <a:off x="2407752" y="1632270"/>
                <a:ext cx="589108" cy="338554"/>
              </a:xfrm>
              <a:prstGeom prst="rect">
                <a:avLst/>
              </a:prstGeom>
              <a:blipFill rotWithShape="0">
                <a:blip r:embed="rId21"/>
                <a:stretch>
                  <a:fillRect/>
                </a:stretch>
              </a:blipFill>
            </p:spPr>
            <p:txBody>
              <a:bodyPr/>
              <a:lstStyle/>
              <a:p>
                <a:r>
                  <a:rPr lang="en-US">
                    <a:noFill/>
                  </a:rPr>
                  <a:t> </a:t>
                </a:r>
              </a:p>
            </p:txBody>
          </p:sp>
        </mc:Fallback>
      </mc:AlternateContent>
      <p:cxnSp>
        <p:nvCxnSpPr>
          <p:cNvPr id="5" name="Elbow Connector 4"/>
          <p:cNvCxnSpPr>
            <a:stCxn id="111" idx="2"/>
            <a:endCxn id="160" idx="1"/>
          </p:cNvCxnSpPr>
          <p:nvPr/>
        </p:nvCxnSpPr>
        <p:spPr>
          <a:xfrm rot="5400000">
            <a:off x="1341940" y="2267503"/>
            <a:ext cx="2461811" cy="817494"/>
          </a:xfrm>
          <a:prstGeom prst="bentConnector4">
            <a:avLst>
              <a:gd name="adj1" fmla="val 29001"/>
              <a:gd name="adj2" fmla="val 170984"/>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0" name="Rectangle 39"/>
          <p:cNvSpPr/>
          <p:nvPr/>
        </p:nvSpPr>
        <p:spPr>
          <a:xfrm>
            <a:off x="8006003" y="2098835"/>
            <a:ext cx="2574131" cy="566535"/>
          </a:xfrm>
          <a:prstGeom prst="rect">
            <a:avLst/>
          </a:prstGeom>
          <a:solidFill>
            <a:schemeClr val="bg1">
              <a:lumMod val="95000"/>
            </a:schemeClr>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9" name="Group 38"/>
          <p:cNvGrpSpPr/>
          <p:nvPr/>
        </p:nvGrpSpPr>
        <p:grpSpPr>
          <a:xfrm>
            <a:off x="8194982" y="2260466"/>
            <a:ext cx="2191988" cy="230420"/>
            <a:chOff x="7507488" y="2559696"/>
            <a:chExt cx="2191988" cy="230420"/>
          </a:xfrm>
        </p:grpSpPr>
        <p:sp>
          <p:nvSpPr>
            <p:cNvPr id="118" name="Google Shape;2152;p90">
              <a:extLst>
                <a:ext uri="{FF2B5EF4-FFF2-40B4-BE49-F238E27FC236}">
                  <a16:creationId xmlns:a16="http://schemas.microsoft.com/office/drawing/2014/main" id="{FC47F0C0-B945-4477-9C47-0C2C60142FDD}"/>
                </a:ext>
              </a:extLst>
            </p:cNvPr>
            <p:cNvSpPr/>
            <p:nvPr/>
          </p:nvSpPr>
          <p:spPr>
            <a:xfrm>
              <a:off x="8136148" y="2567816"/>
              <a:ext cx="531600" cy="222300"/>
            </a:xfrm>
            <a:prstGeom prst="rect">
              <a:avLst/>
            </a:prstGeom>
            <a:solidFill>
              <a:srgbClr val="FF0000"/>
            </a:solidFill>
            <a:ln>
              <a:solidFill>
                <a:srgbClr val="FF0000"/>
              </a:solidFill>
              <a:headEnd type="none" w="sm" len="sm"/>
              <a:tailEnd type="none" w="sm" len="sm"/>
            </a:ln>
          </p:spPr>
          <p:style>
            <a:lnRef idx="2">
              <a:schemeClr val="accent1">
                <a:shade val="50000"/>
              </a:schemeClr>
            </a:lnRef>
            <a:fillRef idx="1">
              <a:schemeClr val="accent1"/>
            </a:fillRef>
            <a:effectRef idx="0">
              <a:schemeClr val="accent1"/>
            </a:effectRef>
            <a:fontRef idx="minor">
              <a:schemeClr val="lt1"/>
            </a:fontRef>
          </p:style>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dirty="0">
                  <a:solidFill>
                    <a:schemeClr val="lt1"/>
                  </a:solidFill>
                  <a:latin typeface="Arial"/>
                  <a:ea typeface="Arial"/>
                  <a:cs typeface="Arial"/>
                  <a:sym typeface="Arial"/>
                </a:rPr>
                <a:t>c2</a:t>
              </a:r>
              <a:endParaRPr b="1" dirty="0"/>
            </a:p>
          </p:txBody>
        </p:sp>
        <p:sp>
          <p:nvSpPr>
            <p:cNvPr id="131" name="Google Shape;2152;p90">
              <a:extLst>
                <a:ext uri="{FF2B5EF4-FFF2-40B4-BE49-F238E27FC236}">
                  <a16:creationId xmlns:a16="http://schemas.microsoft.com/office/drawing/2014/main" id="{FC47F0C0-B945-4477-9C47-0C2C60142FDD}"/>
                </a:ext>
              </a:extLst>
            </p:cNvPr>
            <p:cNvSpPr/>
            <p:nvPr/>
          </p:nvSpPr>
          <p:spPr>
            <a:xfrm>
              <a:off x="7507488" y="2559696"/>
              <a:ext cx="531600" cy="222300"/>
            </a:xfrm>
            <a:prstGeom prst="rect">
              <a:avLst/>
            </a:prstGeom>
            <a:solidFill>
              <a:schemeClr val="accent6"/>
            </a:solidFill>
            <a:ln>
              <a:solidFill>
                <a:schemeClr val="accent6"/>
              </a:solidFill>
              <a:headEnd type="none" w="sm" len="sm"/>
              <a:tailEnd type="none" w="sm" len="sm"/>
            </a:ln>
          </p:spPr>
          <p:style>
            <a:lnRef idx="2">
              <a:schemeClr val="accent1">
                <a:shade val="50000"/>
              </a:schemeClr>
            </a:lnRef>
            <a:fillRef idx="1">
              <a:schemeClr val="accent1"/>
            </a:fillRef>
            <a:effectRef idx="0">
              <a:schemeClr val="accent1"/>
            </a:effectRef>
            <a:fontRef idx="minor">
              <a:schemeClr val="lt1"/>
            </a:fontRef>
          </p:style>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dirty="0">
                  <a:solidFill>
                    <a:schemeClr val="lt1"/>
                  </a:solidFill>
                  <a:latin typeface="Arial"/>
                  <a:ea typeface="Arial"/>
                  <a:cs typeface="Arial"/>
                  <a:sym typeface="Arial"/>
                </a:rPr>
                <a:t>c1</a:t>
              </a:r>
              <a:endParaRPr b="1" dirty="0"/>
            </a:p>
          </p:txBody>
        </p:sp>
        <p:sp>
          <p:nvSpPr>
            <p:cNvPr id="146" name="Google Shape;2152;p90">
              <a:extLst>
                <a:ext uri="{FF2B5EF4-FFF2-40B4-BE49-F238E27FC236}">
                  <a16:creationId xmlns:a16="http://schemas.microsoft.com/office/drawing/2014/main" id="{FC47F0C0-B945-4477-9C47-0C2C60142FDD}"/>
                </a:ext>
              </a:extLst>
            </p:cNvPr>
            <p:cNvSpPr/>
            <p:nvPr/>
          </p:nvSpPr>
          <p:spPr>
            <a:xfrm>
              <a:off x="9167876" y="2562355"/>
              <a:ext cx="531600" cy="222300"/>
            </a:xfrm>
            <a:prstGeom prst="rect">
              <a:avLst/>
            </a:prstGeom>
            <a:solidFill>
              <a:srgbClr val="7030A0"/>
            </a:solidFill>
            <a:ln>
              <a:solidFill>
                <a:srgbClr val="7030A0"/>
              </a:solidFill>
              <a:headEnd type="none" w="sm" len="sm"/>
              <a:tailEnd type="none" w="sm" len="sm"/>
            </a:ln>
          </p:spPr>
          <p:style>
            <a:lnRef idx="2">
              <a:schemeClr val="accent1">
                <a:shade val="50000"/>
              </a:schemeClr>
            </a:lnRef>
            <a:fillRef idx="1">
              <a:schemeClr val="accent1"/>
            </a:fillRef>
            <a:effectRef idx="0">
              <a:schemeClr val="accent1"/>
            </a:effectRef>
            <a:fontRef idx="minor">
              <a:schemeClr val="lt1"/>
            </a:fontRef>
          </p:style>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dirty="0">
                  <a:solidFill>
                    <a:schemeClr val="lt1"/>
                  </a:solidFill>
                  <a:latin typeface="Arial"/>
                  <a:ea typeface="Arial"/>
                  <a:cs typeface="Arial"/>
                  <a:sym typeface="Arial"/>
                </a:rPr>
                <a:t>c7</a:t>
              </a:r>
              <a:endParaRPr b="1" dirty="0"/>
            </a:p>
          </p:txBody>
        </p:sp>
        <p:sp>
          <p:nvSpPr>
            <p:cNvPr id="150" name="Google Shape;2055;p89">
              <a:extLst>
                <a:ext uri="{FF2B5EF4-FFF2-40B4-BE49-F238E27FC236}">
                  <a16:creationId xmlns:a16="http://schemas.microsoft.com/office/drawing/2014/main" id="{A3959EB0-5B2D-48D4-B516-1E41CC0458D0}"/>
                </a:ext>
              </a:extLst>
            </p:cNvPr>
            <p:cNvSpPr/>
            <p:nvPr/>
          </p:nvSpPr>
          <p:spPr>
            <a:xfrm>
              <a:off x="8825334" y="2567165"/>
              <a:ext cx="185812" cy="185812"/>
            </a:xfrm>
            <a:prstGeom prst="rect">
              <a:avLst/>
            </a:prstGeom>
            <a:noFill/>
            <a:ln>
              <a:noFill/>
            </a:ln>
          </p:spPr>
          <p:style>
            <a:lnRef idx="0">
              <a:scrgbClr r="0" g="0" b="0"/>
            </a:lnRef>
            <a:fillRef idx="0">
              <a:scrgbClr r="0" g="0" b="0"/>
            </a:fillRef>
            <a:effectRef idx="0">
              <a:scrgbClr r="0" g="0" b="0"/>
            </a:effectRef>
            <a:fontRef idx="minor">
              <a:schemeClr val="dk1"/>
            </a:fontRef>
          </p:style>
          <p:txBody>
            <a:bodyPr spcFirstLastPara="1" wrap="square" lIns="91425" tIns="91425" rIns="91425" bIns="91425" anchor="ctr" anchorCtr="0">
              <a:noAutofit/>
            </a:bodyPr>
            <a:lstStyle/>
            <a:p>
              <a:pPr marL="0" lvl="0" indent="0" algn="ctr" rtl="0">
                <a:spcBef>
                  <a:spcPts val="0"/>
                </a:spcBef>
                <a:spcAft>
                  <a:spcPts val="0"/>
                </a:spcAft>
                <a:buNone/>
              </a:pPr>
              <a:r>
                <a:rPr lang="en-US" sz="1000" dirty="0"/>
                <a:t>…</a:t>
              </a:r>
              <a:endParaRPr sz="1000" dirty="0"/>
            </a:p>
          </p:txBody>
        </p:sp>
      </p:grpSp>
      <p:cxnSp>
        <p:nvCxnSpPr>
          <p:cNvPr id="19" name="Straight Arrow Connector 18"/>
          <p:cNvCxnSpPr>
            <a:stCxn id="165" idx="0"/>
            <a:endCxn id="118" idx="2"/>
          </p:cNvCxnSpPr>
          <p:nvPr/>
        </p:nvCxnSpPr>
        <p:spPr>
          <a:xfrm flipV="1">
            <a:off x="8408080" y="2490886"/>
            <a:ext cx="681362" cy="50528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a:stCxn id="40" idx="3"/>
          </p:cNvCxnSpPr>
          <p:nvPr/>
        </p:nvCxnSpPr>
        <p:spPr>
          <a:xfrm flipV="1">
            <a:off x="10580134" y="2369637"/>
            <a:ext cx="1511909" cy="1246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grpSp>
        <p:nvGrpSpPr>
          <p:cNvPr id="116" name="Group 115"/>
          <p:cNvGrpSpPr/>
          <p:nvPr/>
        </p:nvGrpSpPr>
        <p:grpSpPr>
          <a:xfrm>
            <a:off x="3813178" y="5204186"/>
            <a:ext cx="1402032" cy="1664378"/>
            <a:chOff x="3814825" y="4617272"/>
            <a:chExt cx="1402032" cy="1664378"/>
          </a:xfrm>
        </p:grpSpPr>
        <p:sp>
          <p:nvSpPr>
            <p:cNvPr id="117" name="Google Shape;1645;p85"/>
            <p:cNvSpPr txBox="1"/>
            <p:nvPr/>
          </p:nvSpPr>
          <p:spPr>
            <a:xfrm>
              <a:off x="3814825" y="5767150"/>
              <a:ext cx="1402031" cy="51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B7B7B7"/>
                  </a:solidFill>
                  <a:latin typeface="Arial"/>
                  <a:ea typeface="Arial"/>
                  <a:cs typeface="Arial"/>
                  <a:sym typeface="Arial"/>
                </a:rPr>
                <a:t>this</a:t>
              </a:r>
              <a:endParaRPr sz="2400" b="0" i="0" u="none" strike="noStrike" cap="none">
                <a:solidFill>
                  <a:srgbClr val="B7B7B7"/>
                </a:solidFill>
                <a:latin typeface="Arial"/>
                <a:ea typeface="Arial"/>
                <a:cs typeface="Arial"/>
                <a:sym typeface="Arial"/>
              </a:endParaRPr>
            </a:p>
          </p:txBody>
        </p:sp>
        <p:sp>
          <p:nvSpPr>
            <p:cNvPr id="119" name="Google Shape;1653;p85"/>
            <p:cNvSpPr txBox="1"/>
            <p:nvPr/>
          </p:nvSpPr>
          <p:spPr>
            <a:xfrm>
              <a:off x="3814825" y="5420687"/>
              <a:ext cx="1402032" cy="51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dirty="0">
                  <a:solidFill>
                    <a:srgbClr val="000000"/>
                  </a:solidFill>
                  <a:latin typeface="Arial"/>
                  <a:ea typeface="Arial"/>
                  <a:cs typeface="Arial"/>
                  <a:sym typeface="Arial"/>
                </a:rPr>
                <a:t>am</a:t>
              </a:r>
              <a:endParaRPr sz="2400" b="0" i="0" u="none" strike="noStrike" cap="none" dirty="0">
                <a:solidFill>
                  <a:srgbClr val="000000"/>
                </a:solidFill>
                <a:latin typeface="Arial"/>
                <a:ea typeface="Arial"/>
                <a:cs typeface="Arial"/>
                <a:sym typeface="Arial"/>
              </a:endParaRPr>
            </a:p>
          </p:txBody>
        </p:sp>
        <p:sp>
          <p:nvSpPr>
            <p:cNvPr id="120" name="Google Shape;1661;p85"/>
            <p:cNvSpPr/>
            <p:nvPr/>
          </p:nvSpPr>
          <p:spPr>
            <a:xfrm>
              <a:off x="4248381" y="4617272"/>
              <a:ext cx="531600" cy="531600"/>
            </a:xfrm>
            <a:prstGeom prst="rect">
              <a:avLst/>
            </a:prstGeom>
            <a:solidFill>
              <a:schemeClr val="bg1">
                <a:lumMod val="85000"/>
              </a:schemeClr>
            </a:solidFill>
            <a:ln w="25400" cap="flat" cmpd="sng">
              <a:solidFill>
                <a:schemeClr val="bg1">
                  <a:lumMod val="75000"/>
                </a:schemeClr>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cxnSp>
        <p:nvCxnSpPr>
          <p:cNvPr id="122" name="Verbinder: gewinkelt 121">
            <a:extLst>
              <a:ext uri="{FF2B5EF4-FFF2-40B4-BE49-F238E27FC236}">
                <a16:creationId xmlns:a16="http://schemas.microsoft.com/office/drawing/2014/main" id="{2C787FAD-E045-4DA1-9044-FAA01D38B8C1}"/>
              </a:ext>
            </a:extLst>
          </p:cNvPr>
          <p:cNvCxnSpPr>
            <a:cxnSpLocks/>
            <a:stCxn id="120" idx="1"/>
            <a:endCxn id="160" idx="3"/>
          </p:cNvCxnSpPr>
          <p:nvPr/>
        </p:nvCxnSpPr>
        <p:spPr>
          <a:xfrm rot="10800000">
            <a:off x="3341814" y="3907156"/>
            <a:ext cx="904921" cy="1562830"/>
          </a:xfrm>
          <a:prstGeom prst="bentConnector3">
            <a:avLst>
              <a:gd name="adj1" fmla="val 74564"/>
            </a:avLst>
          </a:prstGeom>
          <a:ln w="28575">
            <a:solidFill>
              <a:schemeClr val="bg1">
                <a:lumMod val="7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059789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Google Shape;388;p25"/>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1800"/>
              <a:buNone/>
            </a:pPr>
            <a:r>
              <a:rPr lang="en-US"/>
              <a:t>Transformer - Decoder</a:t>
            </a:r>
            <a:endParaRPr/>
          </a:p>
        </p:txBody>
      </p:sp>
      <p:sp>
        <p:nvSpPr>
          <p:cNvPr id="389" name="Google Shape;389;p25"/>
          <p:cNvSpPr txBox="1">
            <a:spLocks noGrp="1"/>
          </p:cNvSpPr>
          <p:nvPr>
            <p:ph type="sldNum" idx="12"/>
          </p:nvPr>
        </p:nvSpPr>
        <p:spPr>
          <a:xfrm>
            <a:off x="86868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69</a:t>
            </a:fld>
            <a:endParaRPr/>
          </a:p>
        </p:txBody>
      </p:sp>
      <p:sp>
        <p:nvSpPr>
          <p:cNvPr id="390" name="Google Shape;390;p25"/>
          <p:cNvSpPr txBox="1">
            <a:spLocks noGrp="1"/>
          </p:cNvSpPr>
          <p:nvPr>
            <p:ph type="sldNum" idx="12"/>
          </p:nvPr>
        </p:nvSpPr>
        <p:spPr>
          <a:xfrm>
            <a:off x="18582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69</a:t>
            </a:fld>
            <a:endParaRPr/>
          </a:p>
        </p:txBody>
      </p:sp>
      <p:sp>
        <p:nvSpPr>
          <p:cNvPr id="391" name="Google Shape;391;p25"/>
          <p:cNvSpPr/>
          <p:nvPr/>
        </p:nvSpPr>
        <p:spPr>
          <a:xfrm>
            <a:off x="-3922625" y="1477175"/>
            <a:ext cx="15352500" cy="5091900"/>
          </a:xfrm>
          <a:prstGeom prst="rect">
            <a:avLst/>
          </a:prstGeom>
          <a:solidFill>
            <a:srgbClr val="99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92" name="Google Shape;392;p25"/>
          <p:cNvGrpSpPr/>
          <p:nvPr/>
        </p:nvGrpSpPr>
        <p:grpSpPr>
          <a:xfrm>
            <a:off x="-6752400" y="1873400"/>
            <a:ext cx="10742407" cy="4224000"/>
            <a:chOff x="-7831900" y="1873400"/>
            <a:chExt cx="10742407" cy="4224000"/>
          </a:xfrm>
        </p:grpSpPr>
        <p:sp>
          <p:nvSpPr>
            <p:cNvPr id="393" name="Google Shape;393;p25"/>
            <p:cNvSpPr/>
            <p:nvPr/>
          </p:nvSpPr>
          <p:spPr>
            <a:xfrm>
              <a:off x="-4562450" y="1873400"/>
              <a:ext cx="6011400" cy="4224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4" name="Google Shape;394;p25"/>
            <p:cNvSpPr/>
            <p:nvPr/>
          </p:nvSpPr>
          <p:spPr>
            <a:xfrm>
              <a:off x="-2462262" y="3716663"/>
              <a:ext cx="2205000" cy="539100"/>
            </a:xfrm>
            <a:prstGeom prst="rect">
              <a:avLst/>
            </a:prstGeom>
            <a:solidFill>
              <a:srgbClr val="A4C2F4"/>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Arial"/>
                  <a:ea typeface="Arial"/>
                  <a:cs typeface="Arial"/>
                  <a:sym typeface="Arial"/>
                </a:rPr>
                <a:t>Encoder </a:t>
              </a:r>
              <a:r>
                <a:rPr lang="en-US" sz="1400" b="0" i="0" u="none" strike="noStrike" cap="none">
                  <a:solidFill>
                    <a:srgbClr val="000000"/>
                  </a:solidFill>
                  <a:latin typeface="Arial"/>
                  <a:ea typeface="Arial"/>
                  <a:cs typeface="Arial"/>
                  <a:sym typeface="Arial"/>
                </a:rPr>
                <a:t>Layer</a:t>
              </a:r>
              <a:endParaRPr sz="1400" b="0" i="0" u="none" strike="noStrike" cap="none">
                <a:solidFill>
                  <a:srgbClr val="000000"/>
                </a:solidFill>
                <a:latin typeface="Arial"/>
                <a:ea typeface="Arial"/>
                <a:cs typeface="Arial"/>
                <a:sym typeface="Arial"/>
              </a:endParaRPr>
            </a:p>
          </p:txBody>
        </p:sp>
        <p:sp>
          <p:nvSpPr>
            <p:cNvPr id="395" name="Google Shape;395;p25"/>
            <p:cNvSpPr/>
            <p:nvPr/>
          </p:nvSpPr>
          <p:spPr>
            <a:xfrm>
              <a:off x="-2462262" y="3115163"/>
              <a:ext cx="2205000" cy="539100"/>
            </a:xfrm>
            <a:prstGeom prst="rect">
              <a:avLst/>
            </a:prstGeom>
            <a:solidFill>
              <a:srgbClr val="A4C2F4"/>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Arial"/>
                  <a:ea typeface="Arial"/>
                  <a:cs typeface="Arial"/>
                  <a:sym typeface="Arial"/>
                </a:rPr>
                <a:t>...</a:t>
              </a:r>
              <a:endParaRPr sz="1400" b="0" i="0" u="none" strike="noStrike" cap="none">
                <a:solidFill>
                  <a:srgbClr val="000000"/>
                </a:solidFill>
                <a:latin typeface="Arial"/>
                <a:ea typeface="Arial"/>
                <a:cs typeface="Arial"/>
                <a:sym typeface="Arial"/>
              </a:endParaRPr>
            </a:p>
          </p:txBody>
        </p:sp>
        <p:sp>
          <p:nvSpPr>
            <p:cNvPr id="396" name="Google Shape;396;p25"/>
            <p:cNvSpPr/>
            <p:nvPr/>
          </p:nvSpPr>
          <p:spPr>
            <a:xfrm>
              <a:off x="-2455593" y="2513663"/>
              <a:ext cx="2205000" cy="539100"/>
            </a:xfrm>
            <a:prstGeom prst="rect">
              <a:avLst/>
            </a:prstGeom>
            <a:solidFill>
              <a:srgbClr val="A4C2F4"/>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Encoder Layer</a:t>
              </a:r>
              <a:endParaRPr sz="1400" b="0" i="0" u="none" strike="noStrike" cap="none">
                <a:solidFill>
                  <a:srgbClr val="000000"/>
                </a:solidFill>
                <a:latin typeface="Arial"/>
                <a:ea typeface="Arial"/>
                <a:cs typeface="Arial"/>
                <a:sym typeface="Arial"/>
              </a:endParaRPr>
            </a:p>
          </p:txBody>
        </p:sp>
        <p:sp>
          <p:nvSpPr>
            <p:cNvPr id="397" name="Google Shape;397;p25"/>
            <p:cNvSpPr/>
            <p:nvPr/>
          </p:nvSpPr>
          <p:spPr>
            <a:xfrm>
              <a:off x="-2505400" y="5271163"/>
              <a:ext cx="2304600" cy="687600"/>
            </a:xfrm>
            <a:prstGeom prst="rect">
              <a:avLst/>
            </a:prstGeom>
            <a:solidFill>
              <a:srgbClr val="CFE2F3"/>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Source Language</a:t>
              </a:r>
              <a:br>
                <a:rPr lang="en-US"/>
              </a:br>
              <a:r>
                <a:rPr lang="en-US" sz="1400" b="0" i="0" u="none" strike="noStrike" cap="none">
                  <a:solidFill>
                    <a:srgbClr val="000000"/>
                  </a:solidFill>
                  <a:latin typeface="Arial"/>
                  <a:ea typeface="Arial"/>
                  <a:cs typeface="Arial"/>
                  <a:sym typeface="Arial"/>
                </a:rPr>
                <a:t>Word Embedding</a:t>
              </a:r>
              <a:endParaRPr sz="1400" b="0" i="0" u="none" strike="noStrike" cap="none">
                <a:solidFill>
                  <a:srgbClr val="000000"/>
                </a:solidFill>
                <a:latin typeface="Arial"/>
                <a:ea typeface="Arial"/>
                <a:cs typeface="Arial"/>
                <a:sym typeface="Arial"/>
              </a:endParaRPr>
            </a:p>
          </p:txBody>
        </p:sp>
        <p:sp>
          <p:nvSpPr>
            <p:cNvPr id="398" name="Google Shape;398;p25"/>
            <p:cNvSpPr/>
            <p:nvPr/>
          </p:nvSpPr>
          <p:spPr>
            <a:xfrm>
              <a:off x="-4372875" y="4419650"/>
              <a:ext cx="2304600" cy="687600"/>
            </a:xfrm>
            <a:prstGeom prst="rect">
              <a:avLst/>
            </a:prstGeom>
            <a:solidFill>
              <a:srgbClr val="CFE2F3"/>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Positional Encoding</a:t>
              </a:r>
              <a:endParaRPr sz="1400" b="0" i="0" u="none" strike="noStrike" cap="none">
                <a:solidFill>
                  <a:srgbClr val="000000"/>
                </a:solidFill>
                <a:latin typeface="Arial"/>
                <a:ea typeface="Arial"/>
                <a:cs typeface="Arial"/>
                <a:sym typeface="Arial"/>
              </a:endParaRPr>
            </a:p>
          </p:txBody>
        </p:sp>
        <p:cxnSp>
          <p:nvCxnSpPr>
            <p:cNvPr id="399" name="Google Shape;399;p25"/>
            <p:cNvCxnSpPr>
              <a:stCxn id="400" idx="0"/>
              <a:endCxn id="394" idx="2"/>
            </p:cNvCxnSpPr>
            <p:nvPr/>
          </p:nvCxnSpPr>
          <p:spPr>
            <a:xfrm rot="10800000">
              <a:off x="-1359700" y="4255707"/>
              <a:ext cx="6600" cy="325200"/>
            </a:xfrm>
            <a:prstGeom prst="straightConnector1">
              <a:avLst/>
            </a:prstGeom>
            <a:noFill/>
            <a:ln w="28575" cap="flat" cmpd="sng">
              <a:solidFill>
                <a:schemeClr val="dk2"/>
              </a:solidFill>
              <a:prstDash val="solid"/>
              <a:round/>
              <a:headEnd type="none" w="sm" len="sm"/>
              <a:tailEnd type="triangle" w="med" len="med"/>
            </a:ln>
          </p:spPr>
        </p:cxnSp>
        <p:sp>
          <p:nvSpPr>
            <p:cNvPr id="400" name="Google Shape;400;p25"/>
            <p:cNvSpPr/>
            <p:nvPr/>
          </p:nvSpPr>
          <p:spPr>
            <a:xfrm>
              <a:off x="-1535650" y="4580907"/>
              <a:ext cx="365100" cy="365100"/>
            </a:xfrm>
            <a:prstGeom prst="ellipse">
              <a:avLst/>
            </a:prstGeom>
            <a:solidFill>
              <a:srgbClr val="9FC5E8"/>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a:t>
              </a:r>
              <a:endParaRPr sz="1400" b="0" i="0" u="none" strike="noStrike" cap="none">
                <a:solidFill>
                  <a:srgbClr val="000000"/>
                </a:solidFill>
                <a:latin typeface="Arial"/>
                <a:ea typeface="Arial"/>
                <a:cs typeface="Arial"/>
                <a:sym typeface="Arial"/>
              </a:endParaRPr>
            </a:p>
          </p:txBody>
        </p:sp>
        <p:cxnSp>
          <p:nvCxnSpPr>
            <p:cNvPr id="401" name="Google Shape;401;p25"/>
            <p:cNvCxnSpPr>
              <a:stCxn id="398" idx="3"/>
              <a:endCxn id="400" idx="2"/>
            </p:cNvCxnSpPr>
            <p:nvPr/>
          </p:nvCxnSpPr>
          <p:spPr>
            <a:xfrm>
              <a:off x="-2068275" y="4763450"/>
              <a:ext cx="532500" cy="0"/>
            </a:xfrm>
            <a:prstGeom prst="straightConnector1">
              <a:avLst/>
            </a:prstGeom>
            <a:noFill/>
            <a:ln w="28575" cap="flat" cmpd="sng">
              <a:solidFill>
                <a:schemeClr val="dk2"/>
              </a:solidFill>
              <a:prstDash val="solid"/>
              <a:round/>
              <a:headEnd type="none" w="sm" len="sm"/>
              <a:tailEnd type="triangle" w="med" len="med"/>
            </a:ln>
          </p:spPr>
        </p:cxnSp>
        <p:cxnSp>
          <p:nvCxnSpPr>
            <p:cNvPr id="402" name="Google Shape;402;p25"/>
            <p:cNvCxnSpPr>
              <a:stCxn id="397" idx="0"/>
              <a:endCxn id="400" idx="4"/>
            </p:cNvCxnSpPr>
            <p:nvPr/>
          </p:nvCxnSpPr>
          <p:spPr>
            <a:xfrm rot="10800000">
              <a:off x="-1353100" y="4945963"/>
              <a:ext cx="0" cy="325200"/>
            </a:xfrm>
            <a:prstGeom prst="straightConnector1">
              <a:avLst/>
            </a:prstGeom>
            <a:noFill/>
            <a:ln w="28575" cap="flat" cmpd="sng">
              <a:solidFill>
                <a:schemeClr val="dk2"/>
              </a:solidFill>
              <a:prstDash val="solid"/>
              <a:round/>
              <a:headEnd type="none" w="sm" len="sm"/>
              <a:tailEnd type="triangle" w="med" len="med"/>
            </a:ln>
          </p:spPr>
        </p:cxnSp>
        <p:cxnSp>
          <p:nvCxnSpPr>
            <p:cNvPr id="403" name="Google Shape;403;p25"/>
            <p:cNvCxnSpPr>
              <a:endCxn id="397" idx="1"/>
            </p:cNvCxnSpPr>
            <p:nvPr/>
          </p:nvCxnSpPr>
          <p:spPr>
            <a:xfrm>
              <a:off x="-7831900" y="5614963"/>
              <a:ext cx="5326500" cy="0"/>
            </a:xfrm>
            <a:prstGeom prst="straightConnector1">
              <a:avLst/>
            </a:prstGeom>
            <a:noFill/>
            <a:ln w="76200" cap="flat" cmpd="sng">
              <a:solidFill>
                <a:srgbClr val="3D85C6"/>
              </a:solidFill>
              <a:prstDash val="solid"/>
              <a:round/>
              <a:headEnd type="none" w="sm" len="sm"/>
              <a:tailEnd type="triangle" w="med" len="med"/>
            </a:ln>
          </p:spPr>
        </p:cxnSp>
        <p:cxnSp>
          <p:nvCxnSpPr>
            <p:cNvPr id="404" name="Google Shape;404;p25"/>
            <p:cNvCxnSpPr>
              <a:stCxn id="396" idx="3"/>
            </p:cNvCxnSpPr>
            <p:nvPr/>
          </p:nvCxnSpPr>
          <p:spPr>
            <a:xfrm>
              <a:off x="-250593" y="2783213"/>
              <a:ext cx="3161100" cy="0"/>
            </a:xfrm>
            <a:prstGeom prst="straightConnector1">
              <a:avLst/>
            </a:prstGeom>
            <a:noFill/>
            <a:ln w="76200" cap="flat" cmpd="sng">
              <a:solidFill>
                <a:srgbClr val="3D85C6"/>
              </a:solidFill>
              <a:prstDash val="solid"/>
              <a:round/>
              <a:headEnd type="none" w="sm" len="sm"/>
              <a:tailEnd type="triangle" w="med" len="med"/>
            </a:ln>
          </p:spPr>
        </p:cxnSp>
      </p:grpSp>
      <p:sp>
        <p:nvSpPr>
          <p:cNvPr id="405" name="Google Shape;405;p25"/>
          <p:cNvSpPr/>
          <p:nvPr/>
        </p:nvSpPr>
        <p:spPr>
          <a:xfrm>
            <a:off x="-2926375" y="1565500"/>
            <a:ext cx="6916500" cy="4954500"/>
          </a:xfrm>
          <a:prstGeom prst="rect">
            <a:avLst/>
          </a:prstGeom>
          <a:solidFill>
            <a:srgbClr val="999999">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5" name="Google Shape;415;p25"/>
          <p:cNvCxnSpPr>
            <a:stCxn id="414" idx="6"/>
            <a:endCxn id="414" idx="6"/>
          </p:cNvCxnSpPr>
          <p:nvPr/>
        </p:nvCxnSpPr>
        <p:spPr>
          <a:xfrm>
            <a:off x="7863250" y="5145670"/>
            <a:ext cx="0" cy="0"/>
          </a:xfrm>
          <a:prstGeom prst="straightConnector1">
            <a:avLst/>
          </a:prstGeom>
          <a:noFill/>
          <a:ln w="28575" cap="flat" cmpd="sng">
            <a:solidFill>
              <a:schemeClr val="dk2"/>
            </a:solidFill>
            <a:prstDash val="solid"/>
            <a:round/>
            <a:headEnd type="none" w="sm" len="sm"/>
            <a:tailEnd type="triangle" w="med" len="med"/>
          </a:ln>
        </p:spPr>
      </p:cxnSp>
      <p:grpSp>
        <p:nvGrpSpPr>
          <p:cNvPr id="3" name="Group 2"/>
          <p:cNvGrpSpPr/>
          <p:nvPr/>
        </p:nvGrpSpPr>
        <p:grpSpPr>
          <a:xfrm>
            <a:off x="3994400" y="1600625"/>
            <a:ext cx="8129550" cy="4886100"/>
            <a:chOff x="3994400" y="1600625"/>
            <a:chExt cx="8129550" cy="4886100"/>
          </a:xfrm>
        </p:grpSpPr>
        <p:grpSp>
          <p:nvGrpSpPr>
            <p:cNvPr id="2" name="Group 1"/>
            <p:cNvGrpSpPr/>
            <p:nvPr/>
          </p:nvGrpSpPr>
          <p:grpSpPr>
            <a:xfrm>
              <a:off x="3994400" y="1600625"/>
              <a:ext cx="8129550" cy="4886100"/>
              <a:chOff x="3994400" y="1600625"/>
              <a:chExt cx="8129550" cy="4886100"/>
            </a:xfrm>
          </p:grpSpPr>
          <p:sp>
            <p:nvSpPr>
              <p:cNvPr id="407" name="Google Shape;407;p25"/>
              <p:cNvSpPr/>
              <p:nvPr/>
            </p:nvSpPr>
            <p:spPr>
              <a:xfrm>
                <a:off x="4516950" y="1600625"/>
                <a:ext cx="6237000" cy="48861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8" name="Google Shape;408;p25"/>
              <p:cNvSpPr/>
              <p:nvPr/>
            </p:nvSpPr>
            <p:spPr>
              <a:xfrm>
                <a:off x="6571538" y="4175075"/>
                <a:ext cx="2205000" cy="539100"/>
              </a:xfrm>
              <a:prstGeom prst="rect">
                <a:avLst/>
              </a:prstGeom>
              <a:solidFill>
                <a:srgbClr val="A4C2F4"/>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Arial"/>
                    <a:ea typeface="Arial"/>
                    <a:cs typeface="Arial"/>
                    <a:sym typeface="Arial"/>
                  </a:rPr>
                  <a:t>Decoder </a:t>
                </a:r>
                <a:r>
                  <a:rPr lang="en-US" sz="1400" b="0" i="0" u="none" strike="noStrike" cap="none">
                    <a:solidFill>
                      <a:srgbClr val="000000"/>
                    </a:solidFill>
                    <a:latin typeface="Arial"/>
                    <a:ea typeface="Arial"/>
                    <a:cs typeface="Arial"/>
                    <a:sym typeface="Arial"/>
                  </a:rPr>
                  <a:t>Layer</a:t>
                </a:r>
                <a:endParaRPr sz="1400" b="0" i="0" u="none" strike="noStrike" cap="none">
                  <a:solidFill>
                    <a:srgbClr val="000000"/>
                  </a:solidFill>
                  <a:latin typeface="Arial"/>
                  <a:ea typeface="Arial"/>
                  <a:cs typeface="Arial"/>
                  <a:sym typeface="Arial"/>
                </a:endParaRPr>
              </a:p>
            </p:txBody>
          </p:sp>
          <p:sp>
            <p:nvSpPr>
              <p:cNvPr id="409" name="Google Shape;409;p25"/>
              <p:cNvSpPr/>
              <p:nvPr/>
            </p:nvSpPr>
            <p:spPr>
              <a:xfrm>
                <a:off x="6571538" y="3573575"/>
                <a:ext cx="2205000" cy="539100"/>
              </a:xfrm>
              <a:prstGeom prst="rect">
                <a:avLst/>
              </a:prstGeom>
              <a:solidFill>
                <a:srgbClr val="A4C2F4"/>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Arial"/>
                    <a:ea typeface="Arial"/>
                    <a:cs typeface="Arial"/>
                    <a:sym typeface="Arial"/>
                  </a:rPr>
                  <a:t>...</a:t>
                </a:r>
                <a:endParaRPr sz="1400" b="0" i="0" u="none" strike="noStrike" cap="none">
                  <a:solidFill>
                    <a:srgbClr val="000000"/>
                  </a:solidFill>
                  <a:latin typeface="Arial"/>
                  <a:ea typeface="Arial"/>
                  <a:cs typeface="Arial"/>
                  <a:sym typeface="Arial"/>
                </a:endParaRPr>
              </a:p>
            </p:txBody>
          </p:sp>
          <p:sp>
            <p:nvSpPr>
              <p:cNvPr id="410" name="Google Shape;410;p25"/>
              <p:cNvSpPr/>
              <p:nvPr/>
            </p:nvSpPr>
            <p:spPr>
              <a:xfrm>
                <a:off x="6578207" y="2972075"/>
                <a:ext cx="2205000" cy="539100"/>
              </a:xfrm>
              <a:prstGeom prst="rect">
                <a:avLst/>
              </a:prstGeom>
              <a:solidFill>
                <a:srgbClr val="A4C2F4"/>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Decoder Layer</a:t>
                </a:r>
                <a:endParaRPr sz="1400" b="0" i="0" u="none" strike="noStrike" cap="none">
                  <a:solidFill>
                    <a:srgbClr val="000000"/>
                  </a:solidFill>
                  <a:latin typeface="Arial"/>
                  <a:ea typeface="Arial"/>
                  <a:cs typeface="Arial"/>
                  <a:sym typeface="Arial"/>
                </a:endParaRPr>
              </a:p>
            </p:txBody>
          </p:sp>
          <p:sp>
            <p:nvSpPr>
              <p:cNvPr id="411" name="Google Shape;411;p25"/>
              <p:cNvSpPr/>
              <p:nvPr/>
            </p:nvSpPr>
            <p:spPr>
              <a:xfrm>
                <a:off x="6528400" y="5653375"/>
                <a:ext cx="2304600" cy="687600"/>
              </a:xfrm>
              <a:prstGeom prst="rect">
                <a:avLst/>
              </a:prstGeom>
              <a:solidFill>
                <a:srgbClr val="CFE2F3"/>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Target Language Embedding</a:t>
                </a:r>
                <a:endParaRPr sz="1400" b="0" i="0" u="none" strike="noStrike" cap="none">
                  <a:solidFill>
                    <a:srgbClr val="000000"/>
                  </a:solidFill>
                  <a:latin typeface="Arial"/>
                  <a:ea typeface="Arial"/>
                  <a:cs typeface="Arial"/>
                  <a:sym typeface="Arial"/>
                </a:endParaRPr>
              </a:p>
            </p:txBody>
          </p:sp>
          <p:sp>
            <p:nvSpPr>
              <p:cNvPr id="412" name="Google Shape;412;p25"/>
              <p:cNvSpPr/>
              <p:nvPr/>
            </p:nvSpPr>
            <p:spPr>
              <a:xfrm>
                <a:off x="8051900" y="4876125"/>
                <a:ext cx="2044500" cy="539100"/>
              </a:xfrm>
              <a:prstGeom prst="rect">
                <a:avLst/>
              </a:prstGeom>
              <a:solidFill>
                <a:srgbClr val="CFE2F3"/>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Positional Encoding</a:t>
                </a:r>
                <a:endParaRPr sz="1400" b="0" i="0" u="none" strike="noStrike" cap="none">
                  <a:solidFill>
                    <a:srgbClr val="000000"/>
                  </a:solidFill>
                  <a:latin typeface="Arial"/>
                  <a:ea typeface="Arial"/>
                  <a:cs typeface="Arial"/>
                  <a:sym typeface="Arial"/>
                </a:endParaRPr>
              </a:p>
            </p:txBody>
          </p:sp>
          <p:cxnSp>
            <p:nvCxnSpPr>
              <p:cNvPr id="413" name="Google Shape;413;p25"/>
              <p:cNvCxnSpPr>
                <a:stCxn id="414" idx="0"/>
                <a:endCxn id="408" idx="2"/>
              </p:cNvCxnSpPr>
              <p:nvPr/>
            </p:nvCxnSpPr>
            <p:spPr>
              <a:xfrm rot="10800000">
                <a:off x="7674100" y="4714120"/>
                <a:ext cx="6600" cy="249000"/>
              </a:xfrm>
              <a:prstGeom prst="straightConnector1">
                <a:avLst/>
              </a:prstGeom>
              <a:noFill/>
              <a:ln w="28575" cap="flat" cmpd="sng">
                <a:solidFill>
                  <a:schemeClr val="dk2"/>
                </a:solidFill>
                <a:prstDash val="solid"/>
                <a:round/>
                <a:headEnd type="none" w="sm" len="sm"/>
                <a:tailEnd type="triangle" w="med" len="med"/>
              </a:ln>
            </p:spPr>
          </p:cxnSp>
          <p:sp>
            <p:nvSpPr>
              <p:cNvPr id="414" name="Google Shape;414;p25"/>
              <p:cNvSpPr/>
              <p:nvPr/>
            </p:nvSpPr>
            <p:spPr>
              <a:xfrm>
                <a:off x="7498150" y="4963120"/>
                <a:ext cx="365100" cy="365100"/>
              </a:xfrm>
              <a:prstGeom prst="ellipse">
                <a:avLst/>
              </a:prstGeom>
              <a:solidFill>
                <a:srgbClr val="9FC5E8"/>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a:t>
                </a:r>
                <a:endParaRPr sz="1800" b="0" i="0" u="none" strike="noStrike" cap="none">
                  <a:solidFill>
                    <a:srgbClr val="000000"/>
                  </a:solidFill>
                  <a:latin typeface="Arial"/>
                  <a:ea typeface="Arial"/>
                  <a:cs typeface="Arial"/>
                  <a:sym typeface="Arial"/>
                </a:endParaRPr>
              </a:p>
            </p:txBody>
          </p:sp>
          <p:cxnSp>
            <p:nvCxnSpPr>
              <p:cNvPr id="416" name="Google Shape;416;p25"/>
              <p:cNvCxnSpPr>
                <a:stCxn id="411" idx="0"/>
                <a:endCxn id="414" idx="4"/>
              </p:cNvCxnSpPr>
              <p:nvPr/>
            </p:nvCxnSpPr>
            <p:spPr>
              <a:xfrm rot="10800000">
                <a:off x="7680700" y="5328175"/>
                <a:ext cx="0" cy="325200"/>
              </a:xfrm>
              <a:prstGeom prst="straightConnector1">
                <a:avLst/>
              </a:prstGeom>
              <a:noFill/>
              <a:ln w="28575" cap="flat" cmpd="sng">
                <a:solidFill>
                  <a:schemeClr val="dk2"/>
                </a:solidFill>
                <a:prstDash val="solid"/>
                <a:round/>
                <a:headEnd type="none" w="sm" len="sm"/>
                <a:tailEnd type="triangle" w="med" len="med"/>
              </a:ln>
            </p:spPr>
          </p:cxnSp>
          <p:sp>
            <p:nvSpPr>
              <p:cNvPr id="417" name="Google Shape;417;p25"/>
              <p:cNvSpPr/>
              <p:nvPr/>
            </p:nvSpPr>
            <p:spPr>
              <a:xfrm>
                <a:off x="6521750" y="2426675"/>
                <a:ext cx="2304600" cy="274500"/>
              </a:xfrm>
              <a:prstGeom prst="rect">
                <a:avLst/>
              </a:prstGeom>
              <a:solidFill>
                <a:srgbClr val="CFE2F3"/>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Linear</a:t>
                </a:r>
                <a:endParaRPr sz="1400" b="0" i="0" u="none" strike="noStrike" cap="none">
                  <a:solidFill>
                    <a:srgbClr val="000000"/>
                  </a:solidFill>
                  <a:latin typeface="Arial"/>
                  <a:ea typeface="Arial"/>
                  <a:cs typeface="Arial"/>
                  <a:sym typeface="Arial"/>
                </a:endParaRPr>
              </a:p>
            </p:txBody>
          </p:sp>
          <p:sp>
            <p:nvSpPr>
              <p:cNvPr id="418" name="Google Shape;418;p25"/>
              <p:cNvSpPr/>
              <p:nvPr/>
            </p:nvSpPr>
            <p:spPr>
              <a:xfrm>
                <a:off x="6521750" y="1830150"/>
                <a:ext cx="2304600" cy="274500"/>
              </a:xfrm>
              <a:prstGeom prst="rect">
                <a:avLst/>
              </a:prstGeom>
              <a:solidFill>
                <a:srgbClr val="CFE2F3"/>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Softmax</a:t>
                </a:r>
                <a:endParaRPr sz="1400" b="0" i="0" u="none" strike="noStrike" cap="none">
                  <a:solidFill>
                    <a:srgbClr val="000000"/>
                  </a:solidFill>
                  <a:latin typeface="Arial"/>
                  <a:ea typeface="Arial"/>
                  <a:cs typeface="Arial"/>
                  <a:sym typeface="Arial"/>
                </a:endParaRPr>
              </a:p>
            </p:txBody>
          </p:sp>
          <p:cxnSp>
            <p:nvCxnSpPr>
              <p:cNvPr id="419" name="Google Shape;419;p25"/>
              <p:cNvCxnSpPr>
                <a:stCxn id="417" idx="0"/>
                <a:endCxn id="418" idx="2"/>
              </p:cNvCxnSpPr>
              <p:nvPr/>
            </p:nvCxnSpPr>
            <p:spPr>
              <a:xfrm rot="10800000">
                <a:off x="7674050" y="2104775"/>
                <a:ext cx="0" cy="321900"/>
              </a:xfrm>
              <a:prstGeom prst="straightConnector1">
                <a:avLst/>
              </a:prstGeom>
              <a:noFill/>
              <a:ln w="28575" cap="flat" cmpd="sng">
                <a:solidFill>
                  <a:schemeClr val="dk2"/>
                </a:solidFill>
                <a:prstDash val="solid"/>
                <a:round/>
                <a:headEnd type="none" w="sm" len="sm"/>
                <a:tailEnd type="triangle" w="med" len="med"/>
              </a:ln>
            </p:spPr>
          </p:cxnSp>
          <p:cxnSp>
            <p:nvCxnSpPr>
              <p:cNvPr id="420" name="Google Shape;420;p25"/>
              <p:cNvCxnSpPr>
                <a:stCxn id="410" idx="0"/>
                <a:endCxn id="417" idx="2"/>
              </p:cNvCxnSpPr>
              <p:nvPr/>
            </p:nvCxnSpPr>
            <p:spPr>
              <a:xfrm rot="10800000">
                <a:off x="7674107" y="2701175"/>
                <a:ext cx="6600" cy="270900"/>
              </a:xfrm>
              <a:prstGeom prst="straightConnector1">
                <a:avLst/>
              </a:prstGeom>
              <a:noFill/>
              <a:ln w="28575" cap="flat" cmpd="sng">
                <a:solidFill>
                  <a:schemeClr val="dk2"/>
                </a:solidFill>
                <a:prstDash val="solid"/>
                <a:round/>
                <a:headEnd type="none" w="sm" len="sm"/>
                <a:tailEnd type="triangle" w="med" len="med"/>
              </a:ln>
            </p:spPr>
          </p:cxnSp>
          <p:cxnSp>
            <p:nvCxnSpPr>
              <p:cNvPr id="421" name="Google Shape;421;p25"/>
              <p:cNvCxnSpPr>
                <a:stCxn id="422" idx="2"/>
                <a:endCxn id="410" idx="1"/>
              </p:cNvCxnSpPr>
              <p:nvPr/>
            </p:nvCxnSpPr>
            <p:spPr>
              <a:xfrm>
                <a:off x="5016650" y="2989925"/>
                <a:ext cx="1561500" cy="251700"/>
              </a:xfrm>
              <a:prstGeom prst="straightConnector1">
                <a:avLst/>
              </a:prstGeom>
              <a:noFill/>
              <a:ln w="28575" cap="flat" cmpd="sng">
                <a:solidFill>
                  <a:schemeClr val="dk2"/>
                </a:solidFill>
                <a:prstDash val="solid"/>
                <a:round/>
                <a:headEnd type="none" w="sm" len="sm"/>
                <a:tailEnd type="triangle" w="med" len="med"/>
              </a:ln>
            </p:spPr>
          </p:cxnSp>
          <p:cxnSp>
            <p:nvCxnSpPr>
              <p:cNvPr id="423" name="Google Shape;423;p25"/>
              <p:cNvCxnSpPr>
                <a:stCxn id="422" idx="2"/>
                <a:endCxn id="409" idx="1"/>
              </p:cNvCxnSpPr>
              <p:nvPr/>
            </p:nvCxnSpPr>
            <p:spPr>
              <a:xfrm>
                <a:off x="5016650" y="2989925"/>
                <a:ext cx="1554900" cy="853200"/>
              </a:xfrm>
              <a:prstGeom prst="straightConnector1">
                <a:avLst/>
              </a:prstGeom>
              <a:noFill/>
              <a:ln w="28575" cap="flat" cmpd="sng">
                <a:solidFill>
                  <a:schemeClr val="dk2"/>
                </a:solidFill>
                <a:prstDash val="solid"/>
                <a:round/>
                <a:headEnd type="none" w="sm" len="sm"/>
                <a:tailEnd type="triangle" w="med" len="med"/>
              </a:ln>
            </p:spPr>
          </p:cxnSp>
          <p:cxnSp>
            <p:nvCxnSpPr>
              <p:cNvPr id="424" name="Google Shape;424;p25"/>
              <p:cNvCxnSpPr>
                <a:stCxn id="422" idx="2"/>
                <a:endCxn id="408" idx="1"/>
              </p:cNvCxnSpPr>
              <p:nvPr/>
            </p:nvCxnSpPr>
            <p:spPr>
              <a:xfrm>
                <a:off x="5016650" y="2989925"/>
                <a:ext cx="1554900" cy="1454700"/>
              </a:xfrm>
              <a:prstGeom prst="straightConnector1">
                <a:avLst/>
              </a:prstGeom>
              <a:noFill/>
              <a:ln w="28575" cap="flat" cmpd="sng">
                <a:solidFill>
                  <a:schemeClr val="dk2"/>
                </a:solidFill>
                <a:prstDash val="solid"/>
                <a:round/>
                <a:headEnd type="none" w="sm" len="sm"/>
                <a:tailEnd type="triangle" w="med" len="med"/>
              </a:ln>
            </p:spPr>
          </p:cxnSp>
          <p:sp>
            <p:nvSpPr>
              <p:cNvPr id="422" name="Google Shape;422;p25"/>
              <p:cNvSpPr/>
              <p:nvPr/>
            </p:nvSpPr>
            <p:spPr>
              <a:xfrm>
                <a:off x="3994400" y="2302325"/>
                <a:ext cx="2044500" cy="687600"/>
              </a:xfrm>
              <a:prstGeom prst="rect">
                <a:avLst/>
              </a:prstGeom>
              <a:solidFill>
                <a:srgbClr val="F3F3F3"/>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Arial"/>
                    <a:ea typeface="Arial"/>
                    <a:cs typeface="Arial"/>
                    <a:sym typeface="Arial"/>
                  </a:rPr>
                  <a:t>Output of Encoder</a:t>
                </a:r>
                <a:endParaRPr sz="1400" b="0" i="0" u="none" strike="noStrike" cap="none">
                  <a:solidFill>
                    <a:schemeClr val="dk1"/>
                  </a:solidFill>
                  <a:latin typeface="Arial"/>
                  <a:ea typeface="Arial"/>
                  <a:cs typeface="Arial"/>
                  <a:sym typeface="Arial"/>
                </a:endParaRPr>
              </a:p>
            </p:txBody>
          </p:sp>
          <p:cxnSp>
            <p:nvCxnSpPr>
              <p:cNvPr id="425" name="Google Shape;425;p25"/>
              <p:cNvCxnSpPr/>
              <p:nvPr/>
            </p:nvCxnSpPr>
            <p:spPr>
              <a:xfrm rot="10800000">
                <a:off x="9920100" y="5145675"/>
                <a:ext cx="1027500" cy="0"/>
              </a:xfrm>
              <a:prstGeom prst="straightConnector1">
                <a:avLst/>
              </a:prstGeom>
              <a:noFill/>
              <a:ln w="76200" cap="flat" cmpd="sng">
                <a:solidFill>
                  <a:srgbClr val="3D85C6"/>
                </a:solidFill>
                <a:prstDash val="solid"/>
                <a:round/>
                <a:headEnd type="none" w="sm" len="sm"/>
                <a:tailEnd type="triangle" w="med" len="med"/>
              </a:ln>
            </p:spPr>
          </p:cxnSp>
          <p:cxnSp>
            <p:nvCxnSpPr>
              <p:cNvPr id="426" name="Google Shape;426;p25"/>
              <p:cNvCxnSpPr/>
              <p:nvPr/>
            </p:nvCxnSpPr>
            <p:spPr>
              <a:xfrm>
                <a:off x="10947600" y="1978100"/>
                <a:ext cx="0" cy="3195300"/>
              </a:xfrm>
              <a:prstGeom prst="straightConnector1">
                <a:avLst/>
              </a:prstGeom>
              <a:noFill/>
              <a:ln w="76200" cap="flat" cmpd="sng">
                <a:solidFill>
                  <a:srgbClr val="3D85C6"/>
                </a:solidFill>
                <a:prstDash val="solid"/>
                <a:round/>
                <a:headEnd type="none" w="sm" len="sm"/>
                <a:tailEnd type="none" w="sm" len="sm"/>
              </a:ln>
            </p:spPr>
          </p:cxnSp>
          <p:cxnSp>
            <p:nvCxnSpPr>
              <p:cNvPr id="427" name="Google Shape;427;p25"/>
              <p:cNvCxnSpPr>
                <a:stCxn id="418" idx="3"/>
              </p:cNvCxnSpPr>
              <p:nvPr/>
            </p:nvCxnSpPr>
            <p:spPr>
              <a:xfrm>
                <a:off x="8826350" y="1967400"/>
                <a:ext cx="3297600" cy="0"/>
              </a:xfrm>
              <a:prstGeom prst="straightConnector1">
                <a:avLst/>
              </a:prstGeom>
              <a:noFill/>
              <a:ln w="76200" cap="flat" cmpd="sng">
                <a:solidFill>
                  <a:srgbClr val="3D85C6"/>
                </a:solidFill>
                <a:prstDash val="solid"/>
                <a:round/>
                <a:headEnd type="none" w="sm" len="sm"/>
                <a:tailEnd type="triangle" w="med" len="med"/>
              </a:ln>
            </p:spPr>
          </p:cxnSp>
        </p:grpSp>
        <p:cxnSp>
          <p:nvCxnSpPr>
            <p:cNvPr id="73" name="Straight Arrow Connector 72"/>
            <p:cNvCxnSpPr/>
            <p:nvPr/>
          </p:nvCxnSpPr>
          <p:spPr>
            <a:xfrm flipH="1" flipV="1">
              <a:off x="7863250" y="5145670"/>
              <a:ext cx="188650" cy="5"/>
            </a:xfrm>
            <a:prstGeom prst="straightConnector1">
              <a:avLst/>
            </a:prstGeom>
            <a:ln w="28575">
              <a:solidFill>
                <a:srgbClr val="44546A"/>
              </a:solidFill>
              <a:tailEnd type="triangle"/>
            </a:ln>
          </p:spPr>
          <p:style>
            <a:lnRef idx="1">
              <a:schemeClr val="accent1"/>
            </a:lnRef>
            <a:fillRef idx="0">
              <a:schemeClr val="accent1"/>
            </a:fillRef>
            <a:effectRef idx="0">
              <a:schemeClr val="accent1"/>
            </a:effectRef>
            <a:fontRef idx="minor">
              <a:schemeClr val="tx1"/>
            </a:fontRef>
          </p:style>
        </p:cxnSp>
      </p:grpSp>
      <p:sp>
        <p:nvSpPr>
          <p:cNvPr id="71" name="Rounded Rectangular Callout 70"/>
          <p:cNvSpPr/>
          <p:nvPr/>
        </p:nvSpPr>
        <p:spPr>
          <a:xfrm>
            <a:off x="1467250" y="1690824"/>
            <a:ext cx="6645349" cy="3357210"/>
          </a:xfrm>
          <a:prstGeom prst="wedgeRoundRectCallout">
            <a:avLst>
              <a:gd name="adj1" fmla="val 56127"/>
              <a:gd name="adj2" fmla="val 30512"/>
              <a:gd name="adj3" fmla="val 1666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29" name="Google Shape;429;p25"/>
          <p:cNvGrpSpPr/>
          <p:nvPr/>
        </p:nvGrpSpPr>
        <p:grpSpPr>
          <a:xfrm>
            <a:off x="1570587" y="1565503"/>
            <a:ext cx="6062438" cy="3486813"/>
            <a:chOff x="2067537" y="1866628"/>
            <a:chExt cx="6062438" cy="3486813"/>
          </a:xfrm>
        </p:grpSpPr>
        <p:sp>
          <p:nvSpPr>
            <p:cNvPr id="430" name="Google Shape;430;p25"/>
            <p:cNvSpPr/>
            <p:nvPr/>
          </p:nvSpPr>
          <p:spPr>
            <a:xfrm>
              <a:off x="3913775" y="2122125"/>
              <a:ext cx="4216200" cy="311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431" name="Google Shape;431;p25"/>
            <p:cNvCxnSpPr/>
            <p:nvPr/>
          </p:nvCxnSpPr>
          <p:spPr>
            <a:xfrm>
              <a:off x="6259650" y="4380013"/>
              <a:ext cx="0" cy="160200"/>
            </a:xfrm>
            <a:prstGeom prst="straightConnector1">
              <a:avLst/>
            </a:prstGeom>
            <a:noFill/>
            <a:ln w="38100" cap="flat" cmpd="sng">
              <a:solidFill>
                <a:schemeClr val="dk2"/>
              </a:solidFill>
              <a:prstDash val="solid"/>
              <a:round/>
              <a:headEnd type="none" w="med" len="med"/>
              <a:tailEnd type="none" w="med" len="med"/>
            </a:ln>
          </p:spPr>
        </p:cxnSp>
        <p:grpSp>
          <p:nvGrpSpPr>
            <p:cNvPr id="432" name="Google Shape;432;p25"/>
            <p:cNvGrpSpPr/>
            <p:nvPr/>
          </p:nvGrpSpPr>
          <p:grpSpPr>
            <a:xfrm>
              <a:off x="4270177" y="3265407"/>
              <a:ext cx="1989540" cy="790733"/>
              <a:chOff x="4165075" y="3429350"/>
              <a:chExt cx="2418600" cy="1429381"/>
            </a:xfrm>
          </p:grpSpPr>
          <p:cxnSp>
            <p:nvCxnSpPr>
              <p:cNvPr id="433" name="Google Shape;433;p25"/>
              <p:cNvCxnSpPr/>
              <p:nvPr/>
            </p:nvCxnSpPr>
            <p:spPr>
              <a:xfrm rot="10800000">
                <a:off x="4172875" y="4858731"/>
                <a:ext cx="2410800" cy="0"/>
              </a:xfrm>
              <a:prstGeom prst="straightConnector1">
                <a:avLst/>
              </a:prstGeom>
              <a:noFill/>
              <a:ln w="28575" cap="flat" cmpd="sng">
                <a:solidFill>
                  <a:schemeClr val="dk2"/>
                </a:solidFill>
                <a:prstDash val="solid"/>
                <a:round/>
                <a:headEnd type="none" w="sm" len="sm"/>
                <a:tailEnd type="none" w="sm" len="sm"/>
              </a:ln>
            </p:spPr>
          </p:cxnSp>
          <p:cxnSp>
            <p:nvCxnSpPr>
              <p:cNvPr id="434" name="Google Shape;434;p25"/>
              <p:cNvCxnSpPr/>
              <p:nvPr/>
            </p:nvCxnSpPr>
            <p:spPr>
              <a:xfrm rot="10800000">
                <a:off x="4172975" y="3429350"/>
                <a:ext cx="0" cy="1425000"/>
              </a:xfrm>
              <a:prstGeom prst="straightConnector1">
                <a:avLst/>
              </a:prstGeom>
              <a:noFill/>
              <a:ln w="28575" cap="flat" cmpd="sng">
                <a:solidFill>
                  <a:schemeClr val="dk2"/>
                </a:solidFill>
                <a:prstDash val="solid"/>
                <a:round/>
                <a:headEnd type="none" w="sm" len="sm"/>
                <a:tailEnd type="none" w="sm" len="sm"/>
              </a:ln>
            </p:spPr>
          </p:cxnSp>
          <p:cxnSp>
            <p:nvCxnSpPr>
              <p:cNvPr id="435" name="Google Shape;435;p25"/>
              <p:cNvCxnSpPr/>
              <p:nvPr/>
            </p:nvCxnSpPr>
            <p:spPr>
              <a:xfrm>
                <a:off x="4165075" y="3432479"/>
                <a:ext cx="504300" cy="0"/>
              </a:xfrm>
              <a:prstGeom prst="straightConnector1">
                <a:avLst/>
              </a:prstGeom>
              <a:noFill/>
              <a:ln w="28575" cap="flat" cmpd="sng">
                <a:solidFill>
                  <a:schemeClr val="dk2"/>
                </a:solidFill>
                <a:prstDash val="solid"/>
                <a:round/>
                <a:headEnd type="none" w="sm" len="sm"/>
                <a:tailEnd type="triangle" w="med" len="med"/>
              </a:ln>
            </p:spPr>
          </p:cxnSp>
        </p:grpSp>
        <p:cxnSp>
          <p:nvCxnSpPr>
            <p:cNvPr id="436" name="Google Shape;436;p25"/>
            <p:cNvCxnSpPr>
              <a:endCxn id="437" idx="2"/>
            </p:cNvCxnSpPr>
            <p:nvPr/>
          </p:nvCxnSpPr>
          <p:spPr>
            <a:xfrm rot="10800000">
              <a:off x="6259639" y="4989541"/>
              <a:ext cx="0" cy="363900"/>
            </a:xfrm>
            <a:prstGeom prst="straightConnector1">
              <a:avLst/>
            </a:prstGeom>
            <a:noFill/>
            <a:ln w="28575" cap="flat" cmpd="sng">
              <a:solidFill>
                <a:schemeClr val="dk2"/>
              </a:solidFill>
              <a:prstDash val="solid"/>
              <a:round/>
              <a:headEnd type="none" w="sm" len="sm"/>
              <a:tailEnd type="triangle" w="med" len="med"/>
            </a:ln>
          </p:spPr>
        </p:cxnSp>
        <p:sp>
          <p:nvSpPr>
            <p:cNvPr id="438" name="Google Shape;438;p25"/>
            <p:cNvSpPr/>
            <p:nvPr/>
          </p:nvSpPr>
          <p:spPr>
            <a:xfrm>
              <a:off x="4662831" y="3427879"/>
              <a:ext cx="3149400" cy="5028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Multi-Head Attention</a:t>
              </a:r>
              <a:endParaRPr sz="1800" b="0" i="0" u="none" strike="noStrike" cap="none">
                <a:solidFill>
                  <a:srgbClr val="000000"/>
                </a:solidFill>
                <a:latin typeface="Arial"/>
                <a:ea typeface="Arial"/>
                <a:cs typeface="Arial"/>
                <a:sym typeface="Arial"/>
              </a:endParaRPr>
            </a:p>
          </p:txBody>
        </p:sp>
        <p:grpSp>
          <p:nvGrpSpPr>
            <p:cNvPr id="439" name="Google Shape;439;p25"/>
            <p:cNvGrpSpPr/>
            <p:nvPr/>
          </p:nvGrpSpPr>
          <p:grpSpPr>
            <a:xfrm>
              <a:off x="4270177" y="2327494"/>
              <a:ext cx="1989540" cy="733415"/>
              <a:chOff x="4165075" y="3429350"/>
              <a:chExt cx="2418600" cy="1429381"/>
            </a:xfrm>
          </p:grpSpPr>
          <p:cxnSp>
            <p:nvCxnSpPr>
              <p:cNvPr id="440" name="Google Shape;440;p25"/>
              <p:cNvCxnSpPr/>
              <p:nvPr/>
            </p:nvCxnSpPr>
            <p:spPr>
              <a:xfrm rot="10800000">
                <a:off x="4172875" y="4858731"/>
                <a:ext cx="2410800" cy="0"/>
              </a:xfrm>
              <a:prstGeom prst="straightConnector1">
                <a:avLst/>
              </a:prstGeom>
              <a:noFill/>
              <a:ln w="28575" cap="flat" cmpd="sng">
                <a:solidFill>
                  <a:schemeClr val="dk2"/>
                </a:solidFill>
                <a:prstDash val="solid"/>
                <a:round/>
                <a:headEnd type="none" w="sm" len="sm"/>
                <a:tailEnd type="none" w="sm" len="sm"/>
              </a:ln>
            </p:spPr>
          </p:cxnSp>
          <p:cxnSp>
            <p:nvCxnSpPr>
              <p:cNvPr id="441" name="Google Shape;441;p25"/>
              <p:cNvCxnSpPr/>
              <p:nvPr/>
            </p:nvCxnSpPr>
            <p:spPr>
              <a:xfrm rot="10800000">
                <a:off x="4172975" y="3429350"/>
                <a:ext cx="0" cy="1425000"/>
              </a:xfrm>
              <a:prstGeom prst="straightConnector1">
                <a:avLst/>
              </a:prstGeom>
              <a:noFill/>
              <a:ln w="28575" cap="flat" cmpd="sng">
                <a:solidFill>
                  <a:schemeClr val="dk2"/>
                </a:solidFill>
                <a:prstDash val="solid"/>
                <a:round/>
                <a:headEnd type="none" w="sm" len="sm"/>
                <a:tailEnd type="none" w="sm" len="sm"/>
              </a:ln>
            </p:spPr>
          </p:cxnSp>
          <p:cxnSp>
            <p:nvCxnSpPr>
              <p:cNvPr id="442" name="Google Shape;442;p25"/>
              <p:cNvCxnSpPr/>
              <p:nvPr/>
            </p:nvCxnSpPr>
            <p:spPr>
              <a:xfrm>
                <a:off x="4165075" y="3432479"/>
                <a:ext cx="504300" cy="0"/>
              </a:xfrm>
              <a:prstGeom prst="straightConnector1">
                <a:avLst/>
              </a:prstGeom>
              <a:noFill/>
              <a:ln w="28575" cap="flat" cmpd="sng">
                <a:solidFill>
                  <a:schemeClr val="dk2"/>
                </a:solidFill>
                <a:prstDash val="solid"/>
                <a:round/>
                <a:headEnd type="none" w="sm" len="sm"/>
                <a:tailEnd type="triangle" w="med" len="med"/>
              </a:ln>
            </p:spPr>
          </p:cxnSp>
        </p:grpSp>
        <p:cxnSp>
          <p:nvCxnSpPr>
            <p:cNvPr id="443" name="Google Shape;443;p25"/>
            <p:cNvCxnSpPr/>
            <p:nvPr/>
          </p:nvCxnSpPr>
          <p:spPr>
            <a:xfrm rot="10800000">
              <a:off x="6259639" y="1866628"/>
              <a:ext cx="0" cy="355200"/>
            </a:xfrm>
            <a:prstGeom prst="straightConnector1">
              <a:avLst/>
            </a:prstGeom>
            <a:noFill/>
            <a:ln w="28575" cap="flat" cmpd="sng">
              <a:solidFill>
                <a:schemeClr val="dk2"/>
              </a:solidFill>
              <a:prstDash val="solid"/>
              <a:round/>
              <a:headEnd type="none" w="sm" len="sm"/>
              <a:tailEnd type="triangle" w="med" len="med"/>
            </a:ln>
          </p:spPr>
        </p:cxnSp>
        <p:sp>
          <p:nvSpPr>
            <p:cNvPr id="444" name="Google Shape;444;p25"/>
            <p:cNvSpPr/>
            <p:nvPr/>
          </p:nvSpPr>
          <p:spPr>
            <a:xfrm>
              <a:off x="2067537" y="3399378"/>
              <a:ext cx="1726200" cy="559800"/>
            </a:xfrm>
            <a:prstGeom prst="rect">
              <a:avLst/>
            </a:prstGeom>
            <a:solidFill>
              <a:srgbClr val="F3F3F3"/>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1100"/>
                <a:buFont typeface="Arial"/>
                <a:buNone/>
              </a:pPr>
              <a:r>
                <a:rPr lang="en-US" sz="1400" b="0" i="0" u="none" strike="noStrike" cap="none">
                  <a:solidFill>
                    <a:schemeClr val="dk1"/>
                  </a:solidFill>
                  <a:latin typeface="Arial"/>
                  <a:ea typeface="Arial"/>
                  <a:cs typeface="Arial"/>
                  <a:sym typeface="Arial"/>
                </a:rPr>
                <a:t>Output of Encoder</a:t>
              </a:r>
              <a:endParaRPr sz="1400" b="0" i="0" u="none" strike="noStrike" cap="none">
                <a:solidFill>
                  <a:schemeClr val="dk1"/>
                </a:solidFill>
                <a:latin typeface="Arial"/>
                <a:ea typeface="Arial"/>
                <a:cs typeface="Arial"/>
                <a:sym typeface="Arial"/>
              </a:endParaRPr>
            </a:p>
          </p:txBody>
        </p:sp>
        <p:cxnSp>
          <p:nvCxnSpPr>
            <p:cNvPr id="445" name="Google Shape;445;p25"/>
            <p:cNvCxnSpPr>
              <a:stCxn id="444" idx="3"/>
              <a:endCxn id="438" idx="1"/>
            </p:cNvCxnSpPr>
            <p:nvPr/>
          </p:nvCxnSpPr>
          <p:spPr>
            <a:xfrm>
              <a:off x="3793737" y="3679278"/>
              <a:ext cx="869100" cy="0"/>
            </a:xfrm>
            <a:prstGeom prst="straightConnector1">
              <a:avLst/>
            </a:prstGeom>
            <a:noFill/>
            <a:ln w="76200" cap="flat" cmpd="sng">
              <a:solidFill>
                <a:srgbClr val="3D85C6"/>
              </a:solidFill>
              <a:prstDash val="solid"/>
              <a:round/>
              <a:headEnd type="none" w="sm" len="sm"/>
              <a:tailEnd type="triangle" w="med" len="med"/>
            </a:ln>
          </p:spPr>
        </p:cxnSp>
        <p:cxnSp>
          <p:nvCxnSpPr>
            <p:cNvPr id="446" name="Google Shape;446;p25"/>
            <p:cNvCxnSpPr/>
            <p:nvPr/>
          </p:nvCxnSpPr>
          <p:spPr>
            <a:xfrm rot="10800000">
              <a:off x="6259639" y="3810741"/>
              <a:ext cx="0" cy="413400"/>
            </a:xfrm>
            <a:prstGeom prst="straightConnector1">
              <a:avLst/>
            </a:prstGeom>
            <a:noFill/>
            <a:ln w="28575" cap="flat" cmpd="sng">
              <a:solidFill>
                <a:schemeClr val="dk2"/>
              </a:solidFill>
              <a:prstDash val="solid"/>
              <a:round/>
              <a:headEnd type="none" w="sm" len="sm"/>
              <a:tailEnd type="triangle" w="med" len="med"/>
            </a:ln>
          </p:spPr>
        </p:cxnSp>
        <p:cxnSp>
          <p:nvCxnSpPr>
            <p:cNvPr id="447" name="Google Shape;447;p25"/>
            <p:cNvCxnSpPr/>
            <p:nvPr/>
          </p:nvCxnSpPr>
          <p:spPr>
            <a:xfrm>
              <a:off x="6259650" y="2479250"/>
              <a:ext cx="0" cy="160200"/>
            </a:xfrm>
            <a:prstGeom prst="straightConnector1">
              <a:avLst/>
            </a:prstGeom>
            <a:noFill/>
            <a:ln w="38100" cap="flat" cmpd="sng">
              <a:solidFill>
                <a:schemeClr val="dk2"/>
              </a:solidFill>
              <a:prstDash val="solid"/>
              <a:round/>
              <a:headEnd type="none" w="med" len="med"/>
              <a:tailEnd type="none" w="med" len="med"/>
            </a:ln>
          </p:spPr>
        </p:cxnSp>
        <p:sp>
          <p:nvSpPr>
            <p:cNvPr id="448" name="Google Shape;448;p25"/>
            <p:cNvSpPr/>
            <p:nvPr/>
          </p:nvSpPr>
          <p:spPr>
            <a:xfrm>
              <a:off x="4684950" y="2564776"/>
              <a:ext cx="3149400" cy="4134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Feed Forward Network</a:t>
              </a:r>
              <a:endParaRPr sz="1800" b="0" i="0" u="none" strike="noStrike" cap="none">
                <a:solidFill>
                  <a:srgbClr val="000000"/>
                </a:solidFill>
                <a:latin typeface="Arial"/>
                <a:ea typeface="Arial"/>
                <a:cs typeface="Arial"/>
                <a:sym typeface="Arial"/>
              </a:endParaRPr>
            </a:p>
          </p:txBody>
        </p:sp>
        <p:sp>
          <p:nvSpPr>
            <p:cNvPr id="449" name="Google Shape;449;p25"/>
            <p:cNvSpPr/>
            <p:nvPr/>
          </p:nvSpPr>
          <p:spPr>
            <a:xfrm>
              <a:off x="4684900" y="2221825"/>
              <a:ext cx="3149400" cy="2973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Normalization</a:t>
              </a:r>
              <a:endParaRPr sz="1800" b="0" i="0" u="none" strike="noStrike" cap="none">
                <a:solidFill>
                  <a:srgbClr val="000000"/>
                </a:solidFill>
                <a:latin typeface="Arial"/>
                <a:ea typeface="Arial"/>
                <a:cs typeface="Arial"/>
                <a:sym typeface="Arial"/>
              </a:endParaRPr>
            </a:p>
          </p:txBody>
        </p:sp>
        <p:cxnSp>
          <p:nvCxnSpPr>
            <p:cNvPr id="450" name="Google Shape;450;p25"/>
            <p:cNvCxnSpPr/>
            <p:nvPr/>
          </p:nvCxnSpPr>
          <p:spPr>
            <a:xfrm rot="10800000">
              <a:off x="6259611" y="2909698"/>
              <a:ext cx="0" cy="297300"/>
            </a:xfrm>
            <a:prstGeom prst="straightConnector1">
              <a:avLst/>
            </a:prstGeom>
            <a:noFill/>
            <a:ln w="28575" cap="flat" cmpd="sng">
              <a:solidFill>
                <a:schemeClr val="dk2"/>
              </a:solidFill>
              <a:prstDash val="solid"/>
              <a:round/>
              <a:headEnd type="none" w="sm" len="sm"/>
              <a:tailEnd type="triangle" w="med" len="med"/>
            </a:ln>
          </p:spPr>
        </p:cxnSp>
        <p:sp>
          <p:nvSpPr>
            <p:cNvPr id="437" name="Google Shape;437;p25"/>
            <p:cNvSpPr/>
            <p:nvPr/>
          </p:nvSpPr>
          <p:spPr>
            <a:xfrm>
              <a:off x="4684939" y="4486741"/>
              <a:ext cx="3149400" cy="5028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dirty="0">
                  <a:solidFill>
                    <a:srgbClr val="FF0000"/>
                  </a:solidFill>
                  <a:latin typeface="Arial"/>
                  <a:ea typeface="Arial"/>
                  <a:cs typeface="Arial"/>
                  <a:sym typeface="Arial"/>
                </a:rPr>
                <a:t>Masked Multi-Head </a:t>
              </a:r>
              <a:br>
                <a:rPr lang="en-US" sz="1800" b="0" i="0" u="none" strike="noStrike" cap="none" dirty="0">
                  <a:solidFill>
                    <a:srgbClr val="FF0000"/>
                  </a:solidFill>
                  <a:latin typeface="Arial"/>
                  <a:ea typeface="Arial"/>
                  <a:cs typeface="Arial"/>
                  <a:sym typeface="Arial"/>
                </a:rPr>
              </a:br>
              <a:r>
                <a:rPr lang="en-US" sz="1800" b="0" i="0" u="none" strike="noStrike" cap="none" dirty="0">
                  <a:solidFill>
                    <a:srgbClr val="FF0000"/>
                  </a:solidFill>
                  <a:latin typeface="Arial"/>
                  <a:ea typeface="Arial"/>
                  <a:cs typeface="Arial"/>
                  <a:sym typeface="Arial"/>
                </a:rPr>
                <a:t>Self-Attention</a:t>
              </a:r>
              <a:endParaRPr sz="1800" b="0" i="0" u="none" strike="noStrike" cap="none" dirty="0">
                <a:solidFill>
                  <a:srgbClr val="FF0000"/>
                </a:solidFill>
                <a:latin typeface="Arial"/>
                <a:ea typeface="Arial"/>
                <a:cs typeface="Arial"/>
                <a:sym typeface="Arial"/>
              </a:endParaRPr>
            </a:p>
          </p:txBody>
        </p:sp>
        <p:sp>
          <p:nvSpPr>
            <p:cNvPr id="451" name="Google Shape;451;p25"/>
            <p:cNvSpPr/>
            <p:nvPr/>
          </p:nvSpPr>
          <p:spPr>
            <a:xfrm>
              <a:off x="4684950" y="4147951"/>
              <a:ext cx="3149400" cy="2973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Normalization</a:t>
              </a:r>
              <a:endParaRPr sz="1800" b="0" i="0" u="none" strike="noStrike" cap="none">
                <a:solidFill>
                  <a:srgbClr val="000000"/>
                </a:solidFill>
                <a:latin typeface="Arial"/>
                <a:ea typeface="Arial"/>
                <a:cs typeface="Arial"/>
                <a:sym typeface="Arial"/>
              </a:endParaRPr>
            </a:p>
          </p:txBody>
        </p:sp>
        <p:grpSp>
          <p:nvGrpSpPr>
            <p:cNvPr id="452" name="Google Shape;452;p25"/>
            <p:cNvGrpSpPr/>
            <p:nvPr/>
          </p:nvGrpSpPr>
          <p:grpSpPr>
            <a:xfrm>
              <a:off x="4270177" y="4281023"/>
              <a:ext cx="1989540" cy="855627"/>
              <a:chOff x="4165075" y="3429350"/>
              <a:chExt cx="2418600" cy="1429381"/>
            </a:xfrm>
          </p:grpSpPr>
          <p:cxnSp>
            <p:nvCxnSpPr>
              <p:cNvPr id="453" name="Google Shape;453;p25"/>
              <p:cNvCxnSpPr/>
              <p:nvPr/>
            </p:nvCxnSpPr>
            <p:spPr>
              <a:xfrm rot="10800000">
                <a:off x="4172875" y="4858731"/>
                <a:ext cx="2410800" cy="0"/>
              </a:xfrm>
              <a:prstGeom prst="straightConnector1">
                <a:avLst/>
              </a:prstGeom>
              <a:noFill/>
              <a:ln w="28575" cap="flat" cmpd="sng">
                <a:solidFill>
                  <a:schemeClr val="dk2"/>
                </a:solidFill>
                <a:prstDash val="solid"/>
                <a:round/>
                <a:headEnd type="none" w="sm" len="sm"/>
                <a:tailEnd type="none" w="sm" len="sm"/>
              </a:ln>
            </p:spPr>
          </p:cxnSp>
          <p:cxnSp>
            <p:nvCxnSpPr>
              <p:cNvPr id="454" name="Google Shape;454;p25"/>
              <p:cNvCxnSpPr/>
              <p:nvPr/>
            </p:nvCxnSpPr>
            <p:spPr>
              <a:xfrm rot="10800000">
                <a:off x="4172975" y="3429350"/>
                <a:ext cx="0" cy="1425000"/>
              </a:xfrm>
              <a:prstGeom prst="straightConnector1">
                <a:avLst/>
              </a:prstGeom>
              <a:noFill/>
              <a:ln w="28575" cap="flat" cmpd="sng">
                <a:solidFill>
                  <a:schemeClr val="dk2"/>
                </a:solidFill>
                <a:prstDash val="solid"/>
                <a:round/>
                <a:headEnd type="none" w="sm" len="sm"/>
                <a:tailEnd type="none" w="sm" len="sm"/>
              </a:ln>
            </p:spPr>
          </p:cxnSp>
          <p:cxnSp>
            <p:nvCxnSpPr>
              <p:cNvPr id="455" name="Google Shape;455;p25"/>
              <p:cNvCxnSpPr/>
              <p:nvPr/>
            </p:nvCxnSpPr>
            <p:spPr>
              <a:xfrm>
                <a:off x="4165075" y="3432479"/>
                <a:ext cx="504300" cy="0"/>
              </a:xfrm>
              <a:prstGeom prst="straightConnector1">
                <a:avLst/>
              </a:prstGeom>
              <a:noFill/>
              <a:ln w="28575" cap="flat" cmpd="sng">
                <a:solidFill>
                  <a:schemeClr val="dk2"/>
                </a:solidFill>
                <a:prstDash val="solid"/>
                <a:round/>
                <a:headEnd type="none" w="sm" len="sm"/>
                <a:tailEnd type="triangle" w="med" len="med"/>
              </a:ln>
            </p:spPr>
          </p:cxnSp>
        </p:grpSp>
        <p:sp>
          <p:nvSpPr>
            <p:cNvPr id="456" name="Google Shape;456;p25"/>
            <p:cNvSpPr/>
            <p:nvPr/>
          </p:nvSpPr>
          <p:spPr>
            <a:xfrm>
              <a:off x="4662831" y="3165282"/>
              <a:ext cx="3149400" cy="223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Normalization</a:t>
              </a:r>
              <a:endParaRPr sz="1800" b="0" i="0" u="none" strike="noStrike" cap="none">
                <a:solidFill>
                  <a:srgbClr val="000000"/>
                </a:solidFill>
                <a:latin typeface="Arial"/>
                <a:ea typeface="Arial"/>
                <a:cs typeface="Arial"/>
                <a:sym typeface="Arial"/>
              </a:endParaRPr>
            </a:p>
          </p:txBody>
        </p:sp>
      </p:grpSp>
    </p:spTree>
    <p:extLst>
      <p:ext uri="{BB962C8B-B14F-4D97-AF65-F5344CB8AC3E}">
        <p14:creationId xmlns:p14="http://schemas.microsoft.com/office/powerpoint/2010/main" val="20916113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765C124-3D0C-204F-87A7-382B93EEF9C8}"/>
              </a:ext>
            </a:extLst>
          </p:cNvPr>
          <p:cNvSpPr>
            <a:spLocks noGrp="1"/>
          </p:cNvSpPr>
          <p:nvPr>
            <p:ph type="title"/>
          </p:nvPr>
        </p:nvSpPr>
        <p:spPr/>
        <p:txBody>
          <a:bodyPr/>
          <a:lstStyle/>
          <a:p>
            <a:r>
              <a:rPr lang="en-US"/>
              <a:t>Chopper &amp; Chef</a:t>
            </a:r>
          </a:p>
        </p:txBody>
      </p:sp>
      <p:grpSp>
        <p:nvGrpSpPr>
          <p:cNvPr id="81" name="Gruppieren 80">
            <a:extLst>
              <a:ext uri="{FF2B5EF4-FFF2-40B4-BE49-F238E27FC236}">
                <a16:creationId xmlns:a16="http://schemas.microsoft.com/office/drawing/2014/main" id="{10430E56-0FB1-F344-BB22-3AB69A8494B9}"/>
              </a:ext>
            </a:extLst>
          </p:cNvPr>
          <p:cNvGrpSpPr/>
          <p:nvPr/>
        </p:nvGrpSpPr>
        <p:grpSpPr>
          <a:xfrm>
            <a:off x="971847" y="1708175"/>
            <a:ext cx="10248306" cy="1020624"/>
            <a:chOff x="971847" y="1708175"/>
            <a:chExt cx="10248306" cy="1020624"/>
          </a:xfrm>
        </p:grpSpPr>
        <p:sp>
          <p:nvSpPr>
            <p:cNvPr id="5" name="Abgerundetes Rechteck 4">
              <a:extLst>
                <a:ext uri="{FF2B5EF4-FFF2-40B4-BE49-F238E27FC236}">
                  <a16:creationId xmlns:a16="http://schemas.microsoft.com/office/drawing/2014/main" id="{9D5BA36C-A5F8-5F4A-9000-C4CD3E288101}"/>
                </a:ext>
              </a:extLst>
            </p:cNvPr>
            <p:cNvSpPr/>
            <p:nvPr/>
          </p:nvSpPr>
          <p:spPr>
            <a:xfrm>
              <a:off x="2683049" y="1855396"/>
              <a:ext cx="6836321" cy="82894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Abgerundetes Rechteck 5">
              <a:extLst>
                <a:ext uri="{FF2B5EF4-FFF2-40B4-BE49-F238E27FC236}">
                  <a16:creationId xmlns:a16="http://schemas.microsoft.com/office/drawing/2014/main" id="{C64109DC-7D19-9C4B-9AA4-151EAE7D5790}"/>
                </a:ext>
              </a:extLst>
            </p:cNvPr>
            <p:cNvSpPr/>
            <p:nvPr/>
          </p:nvSpPr>
          <p:spPr>
            <a:xfrm>
              <a:off x="2744137" y="1935441"/>
              <a:ext cx="2038172" cy="679391"/>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000"/>
                <a:t>Chopper</a:t>
              </a:r>
            </a:p>
          </p:txBody>
        </p:sp>
        <p:sp>
          <p:nvSpPr>
            <p:cNvPr id="7" name="Abgerundetes Rechteck 6">
              <a:extLst>
                <a:ext uri="{FF2B5EF4-FFF2-40B4-BE49-F238E27FC236}">
                  <a16:creationId xmlns:a16="http://schemas.microsoft.com/office/drawing/2014/main" id="{C6EC7790-A3E0-A24C-97B2-A760EB0169FE}"/>
                </a:ext>
              </a:extLst>
            </p:cNvPr>
            <p:cNvSpPr/>
            <p:nvPr/>
          </p:nvSpPr>
          <p:spPr>
            <a:xfrm>
              <a:off x="7429369" y="1927439"/>
              <a:ext cx="2038172" cy="679391"/>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000"/>
                <a:t>Chef</a:t>
              </a:r>
            </a:p>
          </p:txBody>
        </p:sp>
        <p:sp>
          <p:nvSpPr>
            <p:cNvPr id="9" name="Pfeil nach rechts 8">
              <a:extLst>
                <a:ext uri="{FF2B5EF4-FFF2-40B4-BE49-F238E27FC236}">
                  <a16:creationId xmlns:a16="http://schemas.microsoft.com/office/drawing/2014/main" id="{8F1669B3-E5D5-FE4A-9E9F-B404EE7C3190}"/>
                </a:ext>
              </a:extLst>
            </p:cNvPr>
            <p:cNvSpPr/>
            <p:nvPr/>
          </p:nvSpPr>
          <p:spPr>
            <a:xfrm>
              <a:off x="4891267" y="2169840"/>
              <a:ext cx="683664" cy="200055"/>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0" name="Pfeil nach rechts 9">
              <a:extLst>
                <a:ext uri="{FF2B5EF4-FFF2-40B4-BE49-F238E27FC236}">
                  <a16:creationId xmlns:a16="http://schemas.microsoft.com/office/drawing/2014/main" id="{CE64F87C-D805-AF4F-A8DB-B6D08AD9FCBA}"/>
                </a:ext>
              </a:extLst>
            </p:cNvPr>
            <p:cNvSpPr/>
            <p:nvPr/>
          </p:nvSpPr>
          <p:spPr>
            <a:xfrm>
              <a:off x="6556629" y="2169840"/>
              <a:ext cx="683664" cy="200055"/>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1" name="Rechteck 10">
              <a:extLst>
                <a:ext uri="{FF2B5EF4-FFF2-40B4-BE49-F238E27FC236}">
                  <a16:creationId xmlns:a16="http://schemas.microsoft.com/office/drawing/2014/main" id="{2BD20CFF-A1D9-E648-A46F-80AE454FCD14}"/>
                </a:ext>
              </a:extLst>
            </p:cNvPr>
            <p:cNvSpPr/>
            <p:nvPr/>
          </p:nvSpPr>
          <p:spPr>
            <a:xfrm>
              <a:off x="971847" y="1805469"/>
              <a:ext cx="543739" cy="923330"/>
            </a:xfrm>
            <a:prstGeom prst="rect">
              <a:avLst/>
            </a:prstGeom>
            <a:noFill/>
          </p:spPr>
          <p:txBody>
            <a:bodyPr wrap="none" lIns="91440" tIns="45720" rIns="91440" bIns="45720">
              <a:spAutoFit/>
            </a:bodyPr>
            <a:lstStyle/>
            <a:p>
              <a:pPr algn="ctr"/>
              <a:r>
                <a:rPr lang="de-DE" sz="5400" b="0" cap="none" spc="0">
                  <a:ln w="0"/>
                  <a:solidFill>
                    <a:schemeClr val="tx1"/>
                  </a:solidFill>
                  <a:effectLst>
                    <a:outerShdw blurRad="38100" dist="19050" dir="2700000" algn="tl" rotWithShape="0">
                      <a:schemeClr val="dk1">
                        <a:alpha val="40000"/>
                      </a:schemeClr>
                    </a:outerShdw>
                  </a:effectLst>
                </a:rPr>
                <a:t>X</a:t>
              </a:r>
            </a:p>
          </p:txBody>
        </p:sp>
        <p:sp>
          <p:nvSpPr>
            <p:cNvPr id="12" name="Rechteck 11">
              <a:extLst>
                <a:ext uri="{FF2B5EF4-FFF2-40B4-BE49-F238E27FC236}">
                  <a16:creationId xmlns:a16="http://schemas.microsoft.com/office/drawing/2014/main" id="{79C767E3-32D3-714C-9FD7-592C831A041E}"/>
                </a:ext>
              </a:extLst>
            </p:cNvPr>
            <p:cNvSpPr/>
            <p:nvPr/>
          </p:nvSpPr>
          <p:spPr>
            <a:xfrm>
              <a:off x="10697253" y="1708175"/>
              <a:ext cx="522900" cy="923330"/>
            </a:xfrm>
            <a:prstGeom prst="rect">
              <a:avLst/>
            </a:prstGeom>
            <a:noFill/>
          </p:spPr>
          <p:txBody>
            <a:bodyPr wrap="none" lIns="91440" tIns="45720" rIns="91440" bIns="45720">
              <a:spAutoFit/>
            </a:bodyPr>
            <a:lstStyle/>
            <a:p>
              <a:pPr algn="ctr"/>
              <a:r>
                <a:rPr lang="de-DE" sz="5400">
                  <a:ln w="0"/>
                  <a:effectLst>
                    <a:outerShdw blurRad="38100" dist="19050" dir="2700000" algn="tl" rotWithShape="0">
                      <a:schemeClr val="dk1">
                        <a:alpha val="40000"/>
                      </a:schemeClr>
                    </a:outerShdw>
                  </a:effectLst>
                </a:rPr>
                <a:t>Y</a:t>
              </a:r>
              <a:endParaRPr lang="de-DE" sz="5400" b="0" cap="none" spc="0">
                <a:ln w="0"/>
                <a:solidFill>
                  <a:schemeClr val="tx1"/>
                </a:solidFill>
                <a:effectLst>
                  <a:outerShdw blurRad="38100" dist="19050" dir="2700000" algn="tl" rotWithShape="0">
                    <a:schemeClr val="dk1">
                      <a:alpha val="40000"/>
                    </a:schemeClr>
                  </a:outerShdw>
                </a:effectLst>
              </a:endParaRPr>
            </a:p>
          </p:txBody>
        </p:sp>
        <p:sp>
          <p:nvSpPr>
            <p:cNvPr id="13" name="Pfeil nach rechts 12">
              <a:extLst>
                <a:ext uri="{FF2B5EF4-FFF2-40B4-BE49-F238E27FC236}">
                  <a16:creationId xmlns:a16="http://schemas.microsoft.com/office/drawing/2014/main" id="{B6862A30-2DB7-8F44-B1B0-C2B2733F8DAC}"/>
                </a:ext>
              </a:extLst>
            </p:cNvPr>
            <p:cNvSpPr/>
            <p:nvPr/>
          </p:nvSpPr>
          <p:spPr>
            <a:xfrm>
              <a:off x="9766479" y="2167106"/>
              <a:ext cx="683664" cy="200055"/>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4" name="Pfeil nach rechts 13">
              <a:extLst>
                <a:ext uri="{FF2B5EF4-FFF2-40B4-BE49-F238E27FC236}">
                  <a16:creationId xmlns:a16="http://schemas.microsoft.com/office/drawing/2014/main" id="{FE287313-2610-5E44-9AB8-023559257761}"/>
                </a:ext>
              </a:extLst>
            </p:cNvPr>
            <p:cNvSpPr/>
            <p:nvPr/>
          </p:nvSpPr>
          <p:spPr>
            <a:xfrm>
              <a:off x="1763585" y="2167105"/>
              <a:ext cx="683664" cy="200055"/>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grpSp>
      <p:sp>
        <p:nvSpPr>
          <p:cNvPr id="15" name="Abgerundetes Rechteck 14">
            <a:extLst>
              <a:ext uri="{FF2B5EF4-FFF2-40B4-BE49-F238E27FC236}">
                <a16:creationId xmlns:a16="http://schemas.microsoft.com/office/drawing/2014/main" id="{AAC606CD-FB40-2B4E-A8F0-87ABE0598233}"/>
              </a:ext>
            </a:extLst>
          </p:cNvPr>
          <p:cNvSpPr/>
          <p:nvPr/>
        </p:nvSpPr>
        <p:spPr>
          <a:xfrm>
            <a:off x="1908804" y="4042110"/>
            <a:ext cx="1019086" cy="339696"/>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6" name="Abgerundetes Rechteck 15">
            <a:extLst>
              <a:ext uri="{FF2B5EF4-FFF2-40B4-BE49-F238E27FC236}">
                <a16:creationId xmlns:a16="http://schemas.microsoft.com/office/drawing/2014/main" id="{F608B1C1-AA86-5944-B1D6-F76925BAE0A2}"/>
              </a:ext>
            </a:extLst>
          </p:cNvPr>
          <p:cNvSpPr/>
          <p:nvPr/>
        </p:nvSpPr>
        <p:spPr>
          <a:xfrm>
            <a:off x="3379865" y="4042110"/>
            <a:ext cx="1019086" cy="339696"/>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7" name="Abgerundetes Rechteck 16">
            <a:extLst>
              <a:ext uri="{FF2B5EF4-FFF2-40B4-BE49-F238E27FC236}">
                <a16:creationId xmlns:a16="http://schemas.microsoft.com/office/drawing/2014/main" id="{1697CBBB-9F88-CA41-9087-2F461E4A9380}"/>
              </a:ext>
            </a:extLst>
          </p:cNvPr>
          <p:cNvSpPr/>
          <p:nvPr/>
        </p:nvSpPr>
        <p:spPr>
          <a:xfrm>
            <a:off x="4850926" y="4042110"/>
            <a:ext cx="1019086" cy="339696"/>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cxnSp>
        <p:nvCxnSpPr>
          <p:cNvPr id="19" name="Gerade Verbindung mit Pfeil 18">
            <a:extLst>
              <a:ext uri="{FF2B5EF4-FFF2-40B4-BE49-F238E27FC236}">
                <a16:creationId xmlns:a16="http://schemas.microsoft.com/office/drawing/2014/main" id="{0029D2FC-21BB-4E46-8041-A88893B7244E}"/>
              </a:ext>
            </a:extLst>
          </p:cNvPr>
          <p:cNvCxnSpPr>
            <a:stCxn id="15" idx="3"/>
            <a:endCxn id="16" idx="1"/>
          </p:cNvCxnSpPr>
          <p:nvPr/>
        </p:nvCxnSpPr>
        <p:spPr>
          <a:xfrm>
            <a:off x="2927890" y="4211958"/>
            <a:ext cx="451975" cy="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0" name="Gerade Verbindung mit Pfeil 19">
            <a:extLst>
              <a:ext uri="{FF2B5EF4-FFF2-40B4-BE49-F238E27FC236}">
                <a16:creationId xmlns:a16="http://schemas.microsoft.com/office/drawing/2014/main" id="{8013CC7B-A3C8-4D43-8B9B-A9225461C833}"/>
              </a:ext>
            </a:extLst>
          </p:cNvPr>
          <p:cNvCxnSpPr>
            <a:cxnSpLocks/>
            <a:stCxn id="16" idx="3"/>
            <a:endCxn id="17" idx="1"/>
          </p:cNvCxnSpPr>
          <p:nvPr/>
        </p:nvCxnSpPr>
        <p:spPr>
          <a:xfrm>
            <a:off x="4398951" y="4211958"/>
            <a:ext cx="451975" cy="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23" name="Abgerundetes Rechteck 22">
            <a:extLst>
              <a:ext uri="{FF2B5EF4-FFF2-40B4-BE49-F238E27FC236}">
                <a16:creationId xmlns:a16="http://schemas.microsoft.com/office/drawing/2014/main" id="{FBCB5C0B-86DC-4146-AFB3-11C5CAC177ED}"/>
              </a:ext>
            </a:extLst>
          </p:cNvPr>
          <p:cNvSpPr/>
          <p:nvPr/>
        </p:nvSpPr>
        <p:spPr>
          <a:xfrm>
            <a:off x="6321987" y="4042110"/>
            <a:ext cx="1019086" cy="339696"/>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cxnSp>
        <p:nvCxnSpPr>
          <p:cNvPr id="26" name="Gerade Verbindung mit Pfeil 25">
            <a:extLst>
              <a:ext uri="{FF2B5EF4-FFF2-40B4-BE49-F238E27FC236}">
                <a16:creationId xmlns:a16="http://schemas.microsoft.com/office/drawing/2014/main" id="{ABDBE72B-320B-5947-B630-6EB47FFB541E}"/>
              </a:ext>
            </a:extLst>
          </p:cNvPr>
          <p:cNvCxnSpPr>
            <a:cxnSpLocks/>
            <a:stCxn id="23" idx="3"/>
          </p:cNvCxnSpPr>
          <p:nvPr/>
        </p:nvCxnSpPr>
        <p:spPr>
          <a:xfrm>
            <a:off x="7341073" y="4211958"/>
            <a:ext cx="451975" cy="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8" name="Gerade Verbindung mit Pfeil 27">
            <a:extLst>
              <a:ext uri="{FF2B5EF4-FFF2-40B4-BE49-F238E27FC236}">
                <a16:creationId xmlns:a16="http://schemas.microsoft.com/office/drawing/2014/main" id="{161F9D15-2EEF-484B-98DA-996657F493AB}"/>
              </a:ext>
            </a:extLst>
          </p:cNvPr>
          <p:cNvCxnSpPr>
            <a:cxnSpLocks/>
            <a:stCxn id="17" idx="3"/>
            <a:endCxn id="23" idx="1"/>
          </p:cNvCxnSpPr>
          <p:nvPr/>
        </p:nvCxnSpPr>
        <p:spPr>
          <a:xfrm>
            <a:off x="5870012" y="4211958"/>
            <a:ext cx="451975" cy="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46" name="Gerade Verbindung mit Pfeil 45">
            <a:extLst>
              <a:ext uri="{FF2B5EF4-FFF2-40B4-BE49-F238E27FC236}">
                <a16:creationId xmlns:a16="http://schemas.microsoft.com/office/drawing/2014/main" id="{2E3E9DA6-8BBA-124A-B218-B03C4AFF69CB}"/>
              </a:ext>
            </a:extLst>
          </p:cNvPr>
          <p:cNvCxnSpPr>
            <a:cxnSpLocks/>
            <a:endCxn id="15" idx="2"/>
          </p:cNvCxnSpPr>
          <p:nvPr/>
        </p:nvCxnSpPr>
        <p:spPr>
          <a:xfrm flipV="1">
            <a:off x="2418347" y="4381806"/>
            <a:ext cx="0" cy="428355"/>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49" name="Gerade Verbindung mit Pfeil 48">
            <a:extLst>
              <a:ext uri="{FF2B5EF4-FFF2-40B4-BE49-F238E27FC236}">
                <a16:creationId xmlns:a16="http://schemas.microsoft.com/office/drawing/2014/main" id="{D1F8B59A-F5B6-E84E-B8C0-33FB28111400}"/>
              </a:ext>
            </a:extLst>
          </p:cNvPr>
          <p:cNvCxnSpPr>
            <a:cxnSpLocks/>
            <a:endCxn id="16" idx="2"/>
          </p:cNvCxnSpPr>
          <p:nvPr/>
        </p:nvCxnSpPr>
        <p:spPr>
          <a:xfrm flipV="1">
            <a:off x="3889408" y="4381806"/>
            <a:ext cx="0" cy="428355"/>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52" name="Gerade Verbindung mit Pfeil 51">
            <a:extLst>
              <a:ext uri="{FF2B5EF4-FFF2-40B4-BE49-F238E27FC236}">
                <a16:creationId xmlns:a16="http://schemas.microsoft.com/office/drawing/2014/main" id="{2D1AFE4C-37DB-1345-A5F4-60CD208128BE}"/>
              </a:ext>
            </a:extLst>
          </p:cNvPr>
          <p:cNvCxnSpPr>
            <a:cxnSpLocks/>
            <a:endCxn id="17" idx="2"/>
          </p:cNvCxnSpPr>
          <p:nvPr/>
        </p:nvCxnSpPr>
        <p:spPr>
          <a:xfrm flipV="1">
            <a:off x="5360469" y="4381806"/>
            <a:ext cx="0" cy="428355"/>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55" name="Gerade Verbindung mit Pfeil 54">
            <a:extLst>
              <a:ext uri="{FF2B5EF4-FFF2-40B4-BE49-F238E27FC236}">
                <a16:creationId xmlns:a16="http://schemas.microsoft.com/office/drawing/2014/main" id="{3A5FF934-7294-5C46-BD53-FFE4B1EFF0E5}"/>
              </a:ext>
            </a:extLst>
          </p:cNvPr>
          <p:cNvCxnSpPr>
            <a:cxnSpLocks/>
            <a:endCxn id="23" idx="2"/>
          </p:cNvCxnSpPr>
          <p:nvPr/>
        </p:nvCxnSpPr>
        <p:spPr>
          <a:xfrm flipV="1">
            <a:off x="6831530" y="4381806"/>
            <a:ext cx="0" cy="428355"/>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64" name="Gerade Verbindung mit Pfeil 63">
            <a:extLst>
              <a:ext uri="{FF2B5EF4-FFF2-40B4-BE49-F238E27FC236}">
                <a16:creationId xmlns:a16="http://schemas.microsoft.com/office/drawing/2014/main" id="{27F91A64-A938-624B-90FB-0956518DCF7A}"/>
              </a:ext>
            </a:extLst>
          </p:cNvPr>
          <p:cNvCxnSpPr>
            <a:cxnSpLocks/>
            <a:stCxn id="17" idx="0"/>
          </p:cNvCxnSpPr>
          <p:nvPr/>
        </p:nvCxnSpPr>
        <p:spPr>
          <a:xfrm flipV="1">
            <a:off x="5360469" y="3560865"/>
            <a:ext cx="0" cy="481245"/>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69" name="Gerade Verbindung mit Pfeil 68">
            <a:extLst>
              <a:ext uri="{FF2B5EF4-FFF2-40B4-BE49-F238E27FC236}">
                <a16:creationId xmlns:a16="http://schemas.microsoft.com/office/drawing/2014/main" id="{A67B991E-6E9A-4543-968A-5011D2D33913}"/>
              </a:ext>
            </a:extLst>
          </p:cNvPr>
          <p:cNvCxnSpPr>
            <a:cxnSpLocks/>
            <a:stCxn id="23" idx="0"/>
          </p:cNvCxnSpPr>
          <p:nvPr/>
        </p:nvCxnSpPr>
        <p:spPr>
          <a:xfrm flipV="1">
            <a:off x="6831530" y="3560865"/>
            <a:ext cx="0" cy="481245"/>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82" name="Textfeld 81">
            <a:extLst>
              <a:ext uri="{FF2B5EF4-FFF2-40B4-BE49-F238E27FC236}">
                <a16:creationId xmlns:a16="http://schemas.microsoft.com/office/drawing/2014/main" id="{4AFD104A-6A22-9B45-BA48-421060F47174}"/>
              </a:ext>
            </a:extLst>
          </p:cNvPr>
          <p:cNvSpPr txBox="1"/>
          <p:nvPr/>
        </p:nvSpPr>
        <p:spPr>
          <a:xfrm>
            <a:off x="1979929" y="5539523"/>
            <a:ext cx="876836" cy="400110"/>
          </a:xfrm>
          <a:prstGeom prst="rect">
            <a:avLst/>
          </a:prstGeom>
          <a:noFill/>
        </p:spPr>
        <p:txBody>
          <a:bodyPr wrap="square" rtlCol="0">
            <a:spAutoFit/>
          </a:bodyPr>
          <a:lstStyle/>
          <a:p>
            <a:pPr algn="ctr"/>
            <a:r>
              <a:rPr lang="en-US" sz="2000"/>
              <a:t>t=0</a:t>
            </a:r>
          </a:p>
        </p:txBody>
      </p:sp>
      <p:sp>
        <p:nvSpPr>
          <p:cNvPr id="83" name="Textfeld 82">
            <a:extLst>
              <a:ext uri="{FF2B5EF4-FFF2-40B4-BE49-F238E27FC236}">
                <a16:creationId xmlns:a16="http://schemas.microsoft.com/office/drawing/2014/main" id="{C333B3EE-49A3-C442-B587-1EBA2E7D31D0}"/>
              </a:ext>
            </a:extLst>
          </p:cNvPr>
          <p:cNvSpPr txBox="1"/>
          <p:nvPr/>
        </p:nvSpPr>
        <p:spPr>
          <a:xfrm>
            <a:off x="3450990" y="5544700"/>
            <a:ext cx="876836" cy="400110"/>
          </a:xfrm>
          <a:prstGeom prst="rect">
            <a:avLst/>
          </a:prstGeom>
          <a:noFill/>
        </p:spPr>
        <p:txBody>
          <a:bodyPr wrap="square" rtlCol="0">
            <a:spAutoFit/>
          </a:bodyPr>
          <a:lstStyle/>
          <a:p>
            <a:pPr algn="ctr"/>
            <a:r>
              <a:rPr lang="en-US" sz="2000"/>
              <a:t>t=1</a:t>
            </a:r>
          </a:p>
        </p:txBody>
      </p:sp>
      <p:sp>
        <p:nvSpPr>
          <p:cNvPr id="84" name="Textfeld 83">
            <a:extLst>
              <a:ext uri="{FF2B5EF4-FFF2-40B4-BE49-F238E27FC236}">
                <a16:creationId xmlns:a16="http://schemas.microsoft.com/office/drawing/2014/main" id="{9D4BB87F-09AC-4449-A4F6-335E0E924315}"/>
              </a:ext>
            </a:extLst>
          </p:cNvPr>
          <p:cNvSpPr txBox="1"/>
          <p:nvPr/>
        </p:nvSpPr>
        <p:spPr>
          <a:xfrm>
            <a:off x="4926040" y="5539523"/>
            <a:ext cx="876836" cy="400110"/>
          </a:xfrm>
          <a:prstGeom prst="rect">
            <a:avLst/>
          </a:prstGeom>
          <a:noFill/>
        </p:spPr>
        <p:txBody>
          <a:bodyPr wrap="square" rtlCol="0">
            <a:spAutoFit/>
          </a:bodyPr>
          <a:lstStyle/>
          <a:p>
            <a:pPr algn="ctr"/>
            <a:r>
              <a:rPr lang="en-US" sz="2000"/>
              <a:t>t=2</a:t>
            </a:r>
          </a:p>
        </p:txBody>
      </p:sp>
      <p:sp>
        <p:nvSpPr>
          <p:cNvPr id="85" name="Textfeld 84">
            <a:extLst>
              <a:ext uri="{FF2B5EF4-FFF2-40B4-BE49-F238E27FC236}">
                <a16:creationId xmlns:a16="http://schemas.microsoft.com/office/drawing/2014/main" id="{FCFE917F-1040-DD4B-BBEE-4C828043A3D6}"/>
              </a:ext>
            </a:extLst>
          </p:cNvPr>
          <p:cNvSpPr txBox="1"/>
          <p:nvPr/>
        </p:nvSpPr>
        <p:spPr>
          <a:xfrm>
            <a:off x="6402027" y="5539523"/>
            <a:ext cx="876836" cy="400110"/>
          </a:xfrm>
          <a:prstGeom prst="rect">
            <a:avLst/>
          </a:prstGeom>
          <a:noFill/>
        </p:spPr>
        <p:txBody>
          <a:bodyPr wrap="square" rtlCol="0">
            <a:spAutoFit/>
          </a:bodyPr>
          <a:lstStyle/>
          <a:p>
            <a:pPr algn="ctr"/>
            <a:r>
              <a:rPr lang="en-US" sz="2000"/>
              <a:t>t=3</a:t>
            </a:r>
          </a:p>
        </p:txBody>
      </p:sp>
      <p:sp>
        <p:nvSpPr>
          <p:cNvPr id="86" name="Textfeld 85">
            <a:extLst>
              <a:ext uri="{FF2B5EF4-FFF2-40B4-BE49-F238E27FC236}">
                <a16:creationId xmlns:a16="http://schemas.microsoft.com/office/drawing/2014/main" id="{38696F64-B3DC-5E4F-8EC8-1D26D4DF09E6}"/>
              </a:ext>
            </a:extLst>
          </p:cNvPr>
          <p:cNvSpPr txBox="1"/>
          <p:nvPr/>
        </p:nvSpPr>
        <p:spPr>
          <a:xfrm>
            <a:off x="7874090" y="5539523"/>
            <a:ext cx="876836" cy="400110"/>
          </a:xfrm>
          <a:prstGeom prst="rect">
            <a:avLst/>
          </a:prstGeom>
          <a:noFill/>
        </p:spPr>
        <p:txBody>
          <a:bodyPr wrap="square" rtlCol="0">
            <a:spAutoFit/>
          </a:bodyPr>
          <a:lstStyle/>
          <a:p>
            <a:pPr algn="ctr"/>
            <a:r>
              <a:rPr lang="en-US" sz="2000"/>
              <a:t>t=4</a:t>
            </a:r>
          </a:p>
        </p:txBody>
      </p:sp>
      <p:sp>
        <p:nvSpPr>
          <p:cNvPr id="3" name="Rechteck 2">
            <a:extLst>
              <a:ext uri="{FF2B5EF4-FFF2-40B4-BE49-F238E27FC236}">
                <a16:creationId xmlns:a16="http://schemas.microsoft.com/office/drawing/2014/main" id="{F77E67C7-EA1B-5241-835E-29D6BABEBEF0}"/>
              </a:ext>
            </a:extLst>
          </p:cNvPr>
          <p:cNvSpPr/>
          <p:nvPr/>
        </p:nvSpPr>
        <p:spPr>
          <a:xfrm>
            <a:off x="2150903" y="4070279"/>
            <a:ext cx="545963" cy="30331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hteck 61">
            <a:extLst>
              <a:ext uri="{FF2B5EF4-FFF2-40B4-BE49-F238E27FC236}">
                <a16:creationId xmlns:a16="http://schemas.microsoft.com/office/drawing/2014/main" id="{D31647D3-666A-E545-B24F-75065A5D5378}"/>
              </a:ext>
            </a:extLst>
          </p:cNvPr>
          <p:cNvSpPr/>
          <p:nvPr/>
        </p:nvSpPr>
        <p:spPr>
          <a:xfrm>
            <a:off x="5098061" y="4062934"/>
            <a:ext cx="545963" cy="30331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hteck 59">
            <a:extLst>
              <a:ext uri="{FF2B5EF4-FFF2-40B4-BE49-F238E27FC236}">
                <a16:creationId xmlns:a16="http://schemas.microsoft.com/office/drawing/2014/main" id="{BD63D250-2C23-0042-8899-C7C66D57EDFD}"/>
              </a:ext>
            </a:extLst>
          </p:cNvPr>
          <p:cNvSpPr/>
          <p:nvPr/>
        </p:nvSpPr>
        <p:spPr>
          <a:xfrm>
            <a:off x="3616426" y="4070279"/>
            <a:ext cx="545963" cy="30331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hteck 62">
            <a:extLst>
              <a:ext uri="{FF2B5EF4-FFF2-40B4-BE49-F238E27FC236}">
                <a16:creationId xmlns:a16="http://schemas.microsoft.com/office/drawing/2014/main" id="{0B1C0C30-4237-C947-B6CF-1FAFF908A830}"/>
              </a:ext>
            </a:extLst>
          </p:cNvPr>
          <p:cNvSpPr/>
          <p:nvPr/>
        </p:nvSpPr>
        <p:spPr>
          <a:xfrm>
            <a:off x="6567462" y="4060301"/>
            <a:ext cx="545963" cy="30331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7" name="Grafik 66">
            <a:extLst>
              <a:ext uri="{FF2B5EF4-FFF2-40B4-BE49-F238E27FC236}">
                <a16:creationId xmlns:a16="http://schemas.microsoft.com/office/drawing/2014/main" id="{B7189141-32A0-E74E-8E63-150E01427E48}"/>
              </a:ext>
            </a:extLst>
          </p:cNvPr>
          <p:cNvPicPr>
            <a:picLocks noChangeAspect="1"/>
          </p:cNvPicPr>
          <p:nvPr/>
        </p:nvPicPr>
        <p:blipFill>
          <a:blip r:embed="rId3"/>
          <a:stretch>
            <a:fillRect/>
          </a:stretch>
        </p:blipFill>
        <p:spPr>
          <a:xfrm>
            <a:off x="5764007" y="1985727"/>
            <a:ext cx="578817" cy="578817"/>
          </a:xfrm>
          <a:prstGeom prst="rect">
            <a:avLst/>
          </a:prstGeom>
        </p:spPr>
      </p:pic>
      <p:pic>
        <p:nvPicPr>
          <p:cNvPr id="4" name="Grafik 3">
            <a:extLst>
              <a:ext uri="{FF2B5EF4-FFF2-40B4-BE49-F238E27FC236}">
                <a16:creationId xmlns:a16="http://schemas.microsoft.com/office/drawing/2014/main" id="{F533FB20-0EC1-7542-8EB9-30A0DADAE5C9}"/>
              </a:ext>
            </a:extLst>
          </p:cNvPr>
          <p:cNvPicPr>
            <a:picLocks noChangeAspect="1"/>
          </p:cNvPicPr>
          <p:nvPr/>
        </p:nvPicPr>
        <p:blipFill>
          <a:blip r:embed="rId4"/>
          <a:stretch>
            <a:fillRect/>
          </a:stretch>
        </p:blipFill>
        <p:spPr>
          <a:xfrm>
            <a:off x="1932423" y="4919732"/>
            <a:ext cx="971847" cy="510220"/>
          </a:xfrm>
          <a:prstGeom prst="rect">
            <a:avLst/>
          </a:prstGeom>
        </p:spPr>
      </p:pic>
      <p:pic>
        <p:nvPicPr>
          <p:cNvPr id="8" name="Grafik 7">
            <a:extLst>
              <a:ext uri="{FF2B5EF4-FFF2-40B4-BE49-F238E27FC236}">
                <a16:creationId xmlns:a16="http://schemas.microsoft.com/office/drawing/2014/main" id="{BE48F0FC-D8CB-4F40-94C7-93E37E0B0C7C}"/>
              </a:ext>
            </a:extLst>
          </p:cNvPr>
          <p:cNvPicPr>
            <a:picLocks noChangeAspect="1"/>
          </p:cNvPicPr>
          <p:nvPr/>
        </p:nvPicPr>
        <p:blipFill>
          <a:blip r:embed="rId5"/>
          <a:stretch>
            <a:fillRect/>
          </a:stretch>
        </p:blipFill>
        <p:spPr>
          <a:xfrm>
            <a:off x="2145367" y="4070279"/>
            <a:ext cx="272980" cy="181809"/>
          </a:xfrm>
          <a:prstGeom prst="rect">
            <a:avLst/>
          </a:prstGeom>
        </p:spPr>
      </p:pic>
      <p:pic>
        <p:nvPicPr>
          <p:cNvPr id="18" name="Grafik 17">
            <a:extLst>
              <a:ext uri="{FF2B5EF4-FFF2-40B4-BE49-F238E27FC236}">
                <a16:creationId xmlns:a16="http://schemas.microsoft.com/office/drawing/2014/main" id="{833E7FA1-48D9-A04E-A322-F135802C5F93}"/>
              </a:ext>
            </a:extLst>
          </p:cNvPr>
          <p:cNvPicPr>
            <a:picLocks noChangeAspect="1"/>
          </p:cNvPicPr>
          <p:nvPr/>
        </p:nvPicPr>
        <p:blipFill>
          <a:blip r:embed="rId6"/>
          <a:stretch>
            <a:fillRect/>
          </a:stretch>
        </p:blipFill>
        <p:spPr>
          <a:xfrm>
            <a:off x="3476944" y="4919732"/>
            <a:ext cx="765330" cy="510220"/>
          </a:xfrm>
          <a:prstGeom prst="rect">
            <a:avLst/>
          </a:prstGeom>
        </p:spPr>
      </p:pic>
      <p:pic>
        <p:nvPicPr>
          <p:cNvPr id="21" name="Grafik 20">
            <a:extLst>
              <a:ext uri="{FF2B5EF4-FFF2-40B4-BE49-F238E27FC236}">
                <a16:creationId xmlns:a16="http://schemas.microsoft.com/office/drawing/2014/main" id="{6C79E731-9BD7-6C40-84C8-E2D1FBC6C019}"/>
              </a:ext>
            </a:extLst>
          </p:cNvPr>
          <p:cNvPicPr>
            <a:picLocks noChangeAspect="1"/>
          </p:cNvPicPr>
          <p:nvPr/>
        </p:nvPicPr>
        <p:blipFill>
          <a:blip r:embed="rId7"/>
          <a:stretch>
            <a:fillRect/>
          </a:stretch>
        </p:blipFill>
        <p:spPr>
          <a:xfrm>
            <a:off x="3882796" y="4060301"/>
            <a:ext cx="261725" cy="181809"/>
          </a:xfrm>
          <a:prstGeom prst="rect">
            <a:avLst/>
          </a:prstGeom>
        </p:spPr>
      </p:pic>
      <p:pic>
        <p:nvPicPr>
          <p:cNvPr id="68" name="Grafik 67">
            <a:extLst>
              <a:ext uri="{FF2B5EF4-FFF2-40B4-BE49-F238E27FC236}">
                <a16:creationId xmlns:a16="http://schemas.microsoft.com/office/drawing/2014/main" id="{E7FCCE2C-943A-BF47-8E6E-20B92B6E923E}"/>
              </a:ext>
            </a:extLst>
          </p:cNvPr>
          <p:cNvPicPr>
            <a:picLocks noChangeAspect="1"/>
          </p:cNvPicPr>
          <p:nvPr/>
        </p:nvPicPr>
        <p:blipFill>
          <a:blip r:embed="rId5"/>
          <a:stretch>
            <a:fillRect/>
          </a:stretch>
        </p:blipFill>
        <p:spPr>
          <a:xfrm>
            <a:off x="3609711" y="4070279"/>
            <a:ext cx="272980" cy="181809"/>
          </a:xfrm>
          <a:prstGeom prst="rect">
            <a:avLst/>
          </a:prstGeom>
        </p:spPr>
      </p:pic>
      <p:pic>
        <p:nvPicPr>
          <p:cNvPr id="70" name="Grafik 69">
            <a:extLst>
              <a:ext uri="{FF2B5EF4-FFF2-40B4-BE49-F238E27FC236}">
                <a16:creationId xmlns:a16="http://schemas.microsoft.com/office/drawing/2014/main" id="{CB8DD8C8-24F5-E246-A439-9FD56273F652}"/>
              </a:ext>
            </a:extLst>
          </p:cNvPr>
          <p:cNvPicPr>
            <a:picLocks noChangeAspect="1"/>
          </p:cNvPicPr>
          <p:nvPr/>
        </p:nvPicPr>
        <p:blipFill>
          <a:blip r:embed="rId7"/>
          <a:stretch>
            <a:fillRect/>
          </a:stretch>
        </p:blipFill>
        <p:spPr>
          <a:xfrm>
            <a:off x="5374174" y="4057186"/>
            <a:ext cx="261725" cy="181809"/>
          </a:xfrm>
          <a:prstGeom prst="rect">
            <a:avLst/>
          </a:prstGeom>
        </p:spPr>
      </p:pic>
      <p:pic>
        <p:nvPicPr>
          <p:cNvPr id="71" name="Grafik 70">
            <a:extLst>
              <a:ext uri="{FF2B5EF4-FFF2-40B4-BE49-F238E27FC236}">
                <a16:creationId xmlns:a16="http://schemas.microsoft.com/office/drawing/2014/main" id="{287785A8-FBBA-8D42-99F0-8C841542235A}"/>
              </a:ext>
            </a:extLst>
          </p:cNvPr>
          <p:cNvPicPr>
            <a:picLocks noChangeAspect="1"/>
          </p:cNvPicPr>
          <p:nvPr/>
        </p:nvPicPr>
        <p:blipFill>
          <a:blip r:embed="rId5"/>
          <a:stretch>
            <a:fillRect/>
          </a:stretch>
        </p:blipFill>
        <p:spPr>
          <a:xfrm>
            <a:off x="5100334" y="4065513"/>
            <a:ext cx="272980" cy="181809"/>
          </a:xfrm>
          <a:prstGeom prst="rect">
            <a:avLst/>
          </a:prstGeom>
        </p:spPr>
      </p:pic>
      <p:sp>
        <p:nvSpPr>
          <p:cNvPr id="73" name="Textfeld 72">
            <a:extLst>
              <a:ext uri="{FF2B5EF4-FFF2-40B4-BE49-F238E27FC236}">
                <a16:creationId xmlns:a16="http://schemas.microsoft.com/office/drawing/2014/main" id="{94418233-9FC6-D04F-A9E6-EF9454DC75AB}"/>
              </a:ext>
            </a:extLst>
          </p:cNvPr>
          <p:cNvSpPr txBox="1"/>
          <p:nvPr/>
        </p:nvSpPr>
        <p:spPr>
          <a:xfrm>
            <a:off x="4743367" y="4856328"/>
            <a:ext cx="1234201" cy="707886"/>
          </a:xfrm>
          <a:prstGeom prst="rect">
            <a:avLst/>
          </a:prstGeom>
          <a:noFill/>
        </p:spPr>
        <p:txBody>
          <a:bodyPr wrap="square" rtlCol="0">
            <a:spAutoFit/>
          </a:bodyPr>
          <a:lstStyle/>
          <a:p>
            <a:pPr algn="ctr"/>
            <a:r>
              <a:rPr lang="en-US" sz="2000"/>
              <a:t>Prep Cookware</a:t>
            </a:r>
          </a:p>
        </p:txBody>
      </p:sp>
      <p:pic>
        <p:nvPicPr>
          <p:cNvPr id="22" name="Grafik 21">
            <a:extLst>
              <a:ext uri="{FF2B5EF4-FFF2-40B4-BE49-F238E27FC236}">
                <a16:creationId xmlns:a16="http://schemas.microsoft.com/office/drawing/2014/main" id="{1EFDDCE2-D4C4-7E41-BCE0-93E4F87632DD}"/>
              </a:ext>
            </a:extLst>
          </p:cNvPr>
          <p:cNvPicPr>
            <a:picLocks noChangeAspect="1"/>
          </p:cNvPicPr>
          <p:nvPr/>
        </p:nvPicPr>
        <p:blipFill>
          <a:blip r:embed="rId8"/>
          <a:stretch>
            <a:fillRect/>
          </a:stretch>
        </p:blipFill>
        <p:spPr>
          <a:xfrm>
            <a:off x="5131064" y="2876490"/>
            <a:ext cx="458809" cy="643190"/>
          </a:xfrm>
          <a:prstGeom prst="rect">
            <a:avLst/>
          </a:prstGeom>
        </p:spPr>
      </p:pic>
      <p:pic>
        <p:nvPicPr>
          <p:cNvPr id="74" name="Grafik 73">
            <a:extLst>
              <a:ext uri="{FF2B5EF4-FFF2-40B4-BE49-F238E27FC236}">
                <a16:creationId xmlns:a16="http://schemas.microsoft.com/office/drawing/2014/main" id="{4F48525A-9377-2542-B7C0-688E04DECC35}"/>
              </a:ext>
            </a:extLst>
          </p:cNvPr>
          <p:cNvPicPr>
            <a:picLocks noChangeAspect="1"/>
          </p:cNvPicPr>
          <p:nvPr/>
        </p:nvPicPr>
        <p:blipFill>
          <a:blip r:embed="rId8"/>
          <a:stretch>
            <a:fillRect/>
          </a:stretch>
        </p:blipFill>
        <p:spPr>
          <a:xfrm>
            <a:off x="6611038" y="4863051"/>
            <a:ext cx="458809" cy="643190"/>
          </a:xfrm>
          <a:prstGeom prst="rect">
            <a:avLst/>
          </a:prstGeom>
        </p:spPr>
      </p:pic>
      <p:pic>
        <p:nvPicPr>
          <p:cNvPr id="76" name="Grafik 75">
            <a:extLst>
              <a:ext uri="{FF2B5EF4-FFF2-40B4-BE49-F238E27FC236}">
                <a16:creationId xmlns:a16="http://schemas.microsoft.com/office/drawing/2014/main" id="{BA636360-D535-2044-AA6D-BDC8DBFD90AF}"/>
              </a:ext>
            </a:extLst>
          </p:cNvPr>
          <p:cNvPicPr>
            <a:picLocks noChangeAspect="1"/>
          </p:cNvPicPr>
          <p:nvPr/>
        </p:nvPicPr>
        <p:blipFill>
          <a:blip r:embed="rId7"/>
          <a:stretch>
            <a:fillRect/>
          </a:stretch>
        </p:blipFill>
        <p:spPr>
          <a:xfrm>
            <a:off x="6851399" y="4061987"/>
            <a:ext cx="261725" cy="181809"/>
          </a:xfrm>
          <a:prstGeom prst="rect">
            <a:avLst/>
          </a:prstGeom>
        </p:spPr>
      </p:pic>
      <p:pic>
        <p:nvPicPr>
          <p:cNvPr id="80" name="Grafik 79">
            <a:extLst>
              <a:ext uri="{FF2B5EF4-FFF2-40B4-BE49-F238E27FC236}">
                <a16:creationId xmlns:a16="http://schemas.microsoft.com/office/drawing/2014/main" id="{0EE997C6-37B9-E147-AD29-D035FFF763F8}"/>
              </a:ext>
            </a:extLst>
          </p:cNvPr>
          <p:cNvPicPr>
            <a:picLocks noChangeAspect="1"/>
          </p:cNvPicPr>
          <p:nvPr/>
        </p:nvPicPr>
        <p:blipFill>
          <a:blip r:embed="rId8"/>
          <a:stretch>
            <a:fillRect/>
          </a:stretch>
        </p:blipFill>
        <p:spPr>
          <a:xfrm>
            <a:off x="6591515" y="4075639"/>
            <a:ext cx="194480" cy="272635"/>
          </a:xfrm>
          <a:prstGeom prst="rect">
            <a:avLst/>
          </a:prstGeom>
        </p:spPr>
      </p:pic>
      <p:pic>
        <p:nvPicPr>
          <p:cNvPr id="29" name="Grafik 28">
            <a:extLst>
              <a:ext uri="{FF2B5EF4-FFF2-40B4-BE49-F238E27FC236}">
                <a16:creationId xmlns:a16="http://schemas.microsoft.com/office/drawing/2014/main" id="{4F45EF33-C599-1844-9F9F-403DEC08151F}"/>
              </a:ext>
            </a:extLst>
          </p:cNvPr>
          <p:cNvPicPr>
            <a:picLocks noChangeAspect="1"/>
          </p:cNvPicPr>
          <p:nvPr/>
        </p:nvPicPr>
        <p:blipFill>
          <a:blip r:embed="rId9"/>
          <a:stretch>
            <a:fillRect/>
          </a:stretch>
        </p:blipFill>
        <p:spPr>
          <a:xfrm>
            <a:off x="6579529" y="3102077"/>
            <a:ext cx="543739" cy="326923"/>
          </a:xfrm>
          <a:prstGeom prst="rect">
            <a:avLst/>
          </a:prstGeom>
        </p:spPr>
      </p:pic>
      <p:pic>
        <p:nvPicPr>
          <p:cNvPr id="88" name="Grafik 87">
            <a:extLst>
              <a:ext uri="{FF2B5EF4-FFF2-40B4-BE49-F238E27FC236}">
                <a16:creationId xmlns:a16="http://schemas.microsoft.com/office/drawing/2014/main" id="{0C79EAB8-FE86-9048-87CC-FB433D192E10}"/>
              </a:ext>
            </a:extLst>
          </p:cNvPr>
          <p:cNvPicPr>
            <a:picLocks noChangeAspect="1"/>
          </p:cNvPicPr>
          <p:nvPr/>
        </p:nvPicPr>
        <p:blipFill>
          <a:blip r:embed="rId9"/>
          <a:stretch>
            <a:fillRect/>
          </a:stretch>
        </p:blipFill>
        <p:spPr>
          <a:xfrm>
            <a:off x="8066650" y="4919732"/>
            <a:ext cx="543739" cy="326923"/>
          </a:xfrm>
          <a:prstGeom prst="rect">
            <a:avLst/>
          </a:prstGeom>
        </p:spPr>
      </p:pic>
      <p:sp>
        <p:nvSpPr>
          <p:cNvPr id="94" name="Abgerundetes Rechteck 93">
            <a:extLst>
              <a:ext uri="{FF2B5EF4-FFF2-40B4-BE49-F238E27FC236}">
                <a16:creationId xmlns:a16="http://schemas.microsoft.com/office/drawing/2014/main" id="{82FDF5AC-1401-7C49-84A2-5AEEDDD84886}"/>
              </a:ext>
            </a:extLst>
          </p:cNvPr>
          <p:cNvSpPr/>
          <p:nvPr/>
        </p:nvSpPr>
        <p:spPr>
          <a:xfrm>
            <a:off x="7793048" y="4053779"/>
            <a:ext cx="1019086" cy="339696"/>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cxnSp>
        <p:nvCxnSpPr>
          <p:cNvPr id="95" name="Gerade Verbindung mit Pfeil 94">
            <a:extLst>
              <a:ext uri="{FF2B5EF4-FFF2-40B4-BE49-F238E27FC236}">
                <a16:creationId xmlns:a16="http://schemas.microsoft.com/office/drawing/2014/main" id="{9DC5DA41-C632-5346-B248-506902C52D54}"/>
              </a:ext>
            </a:extLst>
          </p:cNvPr>
          <p:cNvCxnSpPr>
            <a:cxnSpLocks/>
          </p:cNvCxnSpPr>
          <p:nvPr/>
        </p:nvCxnSpPr>
        <p:spPr>
          <a:xfrm flipV="1">
            <a:off x="8338520" y="4393475"/>
            <a:ext cx="0" cy="428355"/>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97" name="Rechteck 96">
            <a:extLst>
              <a:ext uri="{FF2B5EF4-FFF2-40B4-BE49-F238E27FC236}">
                <a16:creationId xmlns:a16="http://schemas.microsoft.com/office/drawing/2014/main" id="{A16FD1AF-6139-5A42-AFB8-95ECDFCE5EC3}"/>
              </a:ext>
            </a:extLst>
          </p:cNvPr>
          <p:cNvSpPr/>
          <p:nvPr/>
        </p:nvSpPr>
        <p:spPr>
          <a:xfrm>
            <a:off x="8027369" y="4070279"/>
            <a:ext cx="545963" cy="30331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8" name="Grafik 97">
            <a:extLst>
              <a:ext uri="{FF2B5EF4-FFF2-40B4-BE49-F238E27FC236}">
                <a16:creationId xmlns:a16="http://schemas.microsoft.com/office/drawing/2014/main" id="{C399BA6E-E105-4740-AB21-CF0A6D230E5F}"/>
              </a:ext>
            </a:extLst>
          </p:cNvPr>
          <p:cNvPicPr>
            <a:picLocks noChangeAspect="1"/>
          </p:cNvPicPr>
          <p:nvPr/>
        </p:nvPicPr>
        <p:blipFill>
          <a:blip r:embed="rId8"/>
          <a:stretch>
            <a:fillRect/>
          </a:stretch>
        </p:blipFill>
        <p:spPr>
          <a:xfrm>
            <a:off x="8050543" y="4076765"/>
            <a:ext cx="194480" cy="272635"/>
          </a:xfrm>
          <a:prstGeom prst="rect">
            <a:avLst/>
          </a:prstGeom>
        </p:spPr>
      </p:pic>
      <p:pic>
        <p:nvPicPr>
          <p:cNvPr id="99" name="Grafik 98">
            <a:extLst>
              <a:ext uri="{FF2B5EF4-FFF2-40B4-BE49-F238E27FC236}">
                <a16:creationId xmlns:a16="http://schemas.microsoft.com/office/drawing/2014/main" id="{A87217D2-7259-6D4A-A9F8-2A391CD4564E}"/>
              </a:ext>
            </a:extLst>
          </p:cNvPr>
          <p:cNvPicPr>
            <a:picLocks noChangeAspect="1"/>
          </p:cNvPicPr>
          <p:nvPr/>
        </p:nvPicPr>
        <p:blipFill>
          <a:blip r:embed="rId9"/>
          <a:stretch>
            <a:fillRect/>
          </a:stretch>
        </p:blipFill>
        <p:spPr>
          <a:xfrm>
            <a:off x="8282441" y="4145735"/>
            <a:ext cx="253472" cy="152400"/>
          </a:xfrm>
          <a:prstGeom prst="rect">
            <a:avLst/>
          </a:prstGeom>
        </p:spPr>
      </p:pic>
      <p:pic>
        <p:nvPicPr>
          <p:cNvPr id="30" name="Grafik 29">
            <a:extLst>
              <a:ext uri="{FF2B5EF4-FFF2-40B4-BE49-F238E27FC236}">
                <a16:creationId xmlns:a16="http://schemas.microsoft.com/office/drawing/2014/main" id="{A6253511-0C9D-534A-A9FF-64315A491F91}"/>
              </a:ext>
            </a:extLst>
          </p:cNvPr>
          <p:cNvPicPr>
            <a:picLocks noChangeAspect="1"/>
          </p:cNvPicPr>
          <p:nvPr/>
        </p:nvPicPr>
        <p:blipFill>
          <a:blip r:embed="rId10"/>
          <a:stretch>
            <a:fillRect/>
          </a:stretch>
        </p:blipFill>
        <p:spPr>
          <a:xfrm>
            <a:off x="7852152" y="2879007"/>
            <a:ext cx="896395" cy="597223"/>
          </a:xfrm>
          <a:prstGeom prst="rect">
            <a:avLst/>
          </a:prstGeom>
        </p:spPr>
      </p:pic>
      <p:cxnSp>
        <p:nvCxnSpPr>
          <p:cNvPr id="100" name="Gerade Verbindung mit Pfeil 99">
            <a:extLst>
              <a:ext uri="{FF2B5EF4-FFF2-40B4-BE49-F238E27FC236}">
                <a16:creationId xmlns:a16="http://schemas.microsoft.com/office/drawing/2014/main" id="{743A8BFE-B0AD-424D-991E-1402F711A276}"/>
              </a:ext>
            </a:extLst>
          </p:cNvPr>
          <p:cNvCxnSpPr>
            <a:cxnSpLocks/>
          </p:cNvCxnSpPr>
          <p:nvPr/>
        </p:nvCxnSpPr>
        <p:spPr>
          <a:xfrm flipV="1">
            <a:off x="8300350" y="3613755"/>
            <a:ext cx="0" cy="428355"/>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6005368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504"/>
        <p:cNvGrpSpPr/>
        <p:nvPr/>
      </p:nvGrpSpPr>
      <p:grpSpPr>
        <a:xfrm>
          <a:off x="0" y="0"/>
          <a:ext cx="0" cy="0"/>
          <a:chOff x="0" y="0"/>
          <a:chExt cx="0" cy="0"/>
        </a:xfrm>
      </p:grpSpPr>
      <p:sp>
        <p:nvSpPr>
          <p:cNvPr id="1505" name="Google Shape;1505;p53"/>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1800"/>
              <a:buNone/>
            </a:pPr>
            <a:r>
              <a:rPr lang="en-US" dirty="0"/>
              <a:t>Transformer - Masked M.H. Self Attention</a:t>
            </a:r>
            <a:endParaRPr dirty="0"/>
          </a:p>
        </p:txBody>
      </p:sp>
      <p:sp>
        <p:nvSpPr>
          <p:cNvPr id="1506" name="Google Shape;1506;p53"/>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70</a:t>
            </a:fld>
            <a:endParaRPr/>
          </a:p>
        </p:txBody>
      </p:sp>
      <p:sp>
        <p:nvSpPr>
          <p:cNvPr id="1507" name="Google Shape;1507;p53"/>
          <p:cNvSpPr/>
          <p:nvPr/>
        </p:nvSpPr>
        <p:spPr>
          <a:xfrm>
            <a:off x="5332950" y="2180100"/>
            <a:ext cx="1526100" cy="474300"/>
          </a:xfrm>
          <a:prstGeom prst="roundRect">
            <a:avLst>
              <a:gd name="adj" fmla="val 16667"/>
            </a:avLst>
          </a:prstGeom>
          <a:solidFill>
            <a:schemeClr val="lt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000" b="0" i="0" u="none" strike="noStrike" cap="none" dirty="0">
                <a:solidFill>
                  <a:srgbClr val="000000"/>
                </a:solidFill>
                <a:latin typeface="Arial"/>
                <a:ea typeface="Arial"/>
                <a:cs typeface="Arial"/>
                <a:sym typeface="Arial"/>
              </a:rPr>
              <a:t>Linear</a:t>
            </a:r>
            <a:endParaRPr sz="2000" b="0" i="0" u="none" strike="noStrike" cap="none" dirty="0">
              <a:solidFill>
                <a:srgbClr val="000000"/>
              </a:solidFill>
              <a:latin typeface="Arial"/>
              <a:ea typeface="Arial"/>
              <a:cs typeface="Arial"/>
              <a:sym typeface="Arial"/>
            </a:endParaRPr>
          </a:p>
        </p:txBody>
      </p:sp>
      <p:sp>
        <p:nvSpPr>
          <p:cNvPr id="1508" name="Google Shape;1508;p53"/>
          <p:cNvSpPr/>
          <p:nvPr/>
        </p:nvSpPr>
        <p:spPr>
          <a:xfrm>
            <a:off x="3621008" y="3796925"/>
            <a:ext cx="2113200" cy="1072800"/>
          </a:xfrm>
          <a:prstGeom prst="rect">
            <a:avLst/>
          </a:prstGeom>
          <a:solidFill>
            <a:schemeClr val="bg1">
              <a:lumMod val="85000"/>
            </a:schemeClr>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lvl="0" algn="ctr">
              <a:buSzPts val="1400"/>
            </a:pPr>
            <a:r>
              <a:rPr lang="en-US" sz="2000" dirty="0"/>
              <a:t>Masked </a:t>
            </a:r>
          </a:p>
          <a:p>
            <a:pPr lvl="0" algn="ctr">
              <a:buSzPts val="1400"/>
            </a:pPr>
            <a:r>
              <a:rPr lang="en-US" sz="2000" dirty="0"/>
              <a:t>Self Attention</a:t>
            </a:r>
          </a:p>
        </p:txBody>
      </p:sp>
      <p:cxnSp>
        <p:nvCxnSpPr>
          <p:cNvPr id="1509" name="Google Shape;1509;p53"/>
          <p:cNvCxnSpPr/>
          <p:nvPr/>
        </p:nvCxnSpPr>
        <p:spPr>
          <a:xfrm rot="10800000">
            <a:off x="6096010" y="1543793"/>
            <a:ext cx="0" cy="636300"/>
          </a:xfrm>
          <a:prstGeom prst="straightConnector1">
            <a:avLst/>
          </a:prstGeom>
          <a:noFill/>
          <a:ln w="19050" cap="flat" cmpd="sng">
            <a:solidFill>
              <a:schemeClr val="dk2"/>
            </a:solidFill>
            <a:prstDash val="solid"/>
            <a:round/>
            <a:headEnd type="none" w="sm" len="sm"/>
            <a:tailEnd type="triangle" w="med" len="med"/>
          </a:ln>
        </p:spPr>
      </p:cxnSp>
      <p:sp>
        <p:nvSpPr>
          <p:cNvPr id="1510" name="Google Shape;1510;p53"/>
          <p:cNvSpPr/>
          <p:nvPr/>
        </p:nvSpPr>
        <p:spPr>
          <a:xfrm>
            <a:off x="5332950" y="2707125"/>
            <a:ext cx="1526100" cy="474300"/>
          </a:xfrm>
          <a:prstGeom prst="roundRect">
            <a:avLst>
              <a:gd name="adj" fmla="val 16667"/>
            </a:avLst>
          </a:prstGeom>
          <a:solidFill>
            <a:schemeClr val="lt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000" b="0" i="0" u="none" strike="noStrike" cap="none">
                <a:solidFill>
                  <a:srgbClr val="000000"/>
                </a:solidFill>
                <a:latin typeface="Arial"/>
                <a:ea typeface="Arial"/>
                <a:cs typeface="Arial"/>
                <a:sym typeface="Arial"/>
              </a:rPr>
              <a:t>Concat</a:t>
            </a:r>
            <a:endParaRPr sz="2000" b="0" i="0" u="none" strike="noStrike" cap="none">
              <a:solidFill>
                <a:srgbClr val="000000"/>
              </a:solidFill>
              <a:latin typeface="Arial"/>
              <a:ea typeface="Arial"/>
              <a:cs typeface="Arial"/>
              <a:sym typeface="Arial"/>
            </a:endParaRPr>
          </a:p>
        </p:txBody>
      </p:sp>
      <p:sp>
        <p:nvSpPr>
          <p:cNvPr id="1511" name="Google Shape;1511;p53"/>
          <p:cNvSpPr txBox="1"/>
          <p:nvPr/>
        </p:nvSpPr>
        <p:spPr>
          <a:xfrm>
            <a:off x="5817325" y="3985750"/>
            <a:ext cx="533700" cy="426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0"/>
              <a:buFont typeface="Arial"/>
              <a:buNone/>
            </a:pPr>
            <a:r>
              <a:rPr lang="en-US" sz="3000" b="0" i="0" u="none" strike="noStrike" cap="none">
                <a:solidFill>
                  <a:srgbClr val="000000"/>
                </a:solidFill>
                <a:latin typeface="Arial"/>
                <a:ea typeface="Arial"/>
                <a:cs typeface="Arial"/>
                <a:sym typeface="Arial"/>
              </a:rPr>
              <a:t>...</a:t>
            </a:r>
            <a:endParaRPr sz="3000" b="0" i="0" u="none" strike="noStrike" cap="none">
              <a:solidFill>
                <a:srgbClr val="000000"/>
              </a:solidFill>
              <a:latin typeface="Arial"/>
              <a:ea typeface="Arial"/>
              <a:cs typeface="Arial"/>
              <a:sym typeface="Arial"/>
            </a:endParaRPr>
          </a:p>
        </p:txBody>
      </p:sp>
      <p:sp>
        <p:nvSpPr>
          <p:cNvPr id="1512" name="Google Shape;1512;p53"/>
          <p:cNvSpPr/>
          <p:nvPr/>
        </p:nvSpPr>
        <p:spPr>
          <a:xfrm>
            <a:off x="5379291" y="6012256"/>
            <a:ext cx="1433400" cy="420442"/>
          </a:xfrm>
          <a:prstGeom prst="rect">
            <a:avLst/>
          </a:prstGeom>
          <a:solidFill>
            <a:schemeClr val="lt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800" b="0" i="0" u="none" strike="noStrike" cap="none">
                <a:solidFill>
                  <a:srgbClr val="000000"/>
                </a:solidFill>
                <a:latin typeface="Arial"/>
                <a:ea typeface="Arial"/>
                <a:cs typeface="Arial"/>
                <a:sym typeface="Arial"/>
              </a:rPr>
              <a:t>Input</a:t>
            </a:r>
            <a:endParaRPr sz="1800" b="0" i="0" u="none" strike="noStrike" cap="none">
              <a:solidFill>
                <a:srgbClr val="000000"/>
              </a:solidFill>
              <a:latin typeface="Arial"/>
              <a:ea typeface="Arial"/>
              <a:cs typeface="Arial"/>
              <a:sym typeface="Arial"/>
            </a:endParaRPr>
          </a:p>
        </p:txBody>
      </p:sp>
      <p:cxnSp>
        <p:nvCxnSpPr>
          <p:cNvPr id="1513" name="Google Shape;1513;p53"/>
          <p:cNvCxnSpPr>
            <a:stCxn id="1512" idx="0"/>
            <a:endCxn id="1508" idx="2"/>
          </p:cNvCxnSpPr>
          <p:nvPr/>
        </p:nvCxnSpPr>
        <p:spPr>
          <a:xfrm flipH="1" flipV="1">
            <a:off x="4677608" y="4869725"/>
            <a:ext cx="1418383" cy="1142531"/>
          </a:xfrm>
          <a:prstGeom prst="straightConnector1">
            <a:avLst/>
          </a:prstGeom>
          <a:noFill/>
          <a:ln w="19050" cap="flat" cmpd="sng">
            <a:solidFill>
              <a:schemeClr val="dk2"/>
            </a:solidFill>
            <a:prstDash val="solid"/>
            <a:round/>
            <a:headEnd type="none" w="sm" len="sm"/>
            <a:tailEnd type="triangle" w="med" len="med"/>
          </a:ln>
        </p:spPr>
      </p:cxnSp>
      <p:cxnSp>
        <p:nvCxnSpPr>
          <p:cNvPr id="1514" name="Google Shape;1514;p53"/>
          <p:cNvCxnSpPr>
            <a:stCxn id="1512" idx="0"/>
            <a:endCxn id="1515" idx="2"/>
          </p:cNvCxnSpPr>
          <p:nvPr/>
        </p:nvCxnSpPr>
        <p:spPr>
          <a:xfrm flipV="1">
            <a:off x="6095991" y="4869725"/>
            <a:ext cx="3652496" cy="1142531"/>
          </a:xfrm>
          <a:prstGeom prst="straightConnector1">
            <a:avLst/>
          </a:prstGeom>
          <a:noFill/>
          <a:ln w="19050" cap="flat" cmpd="sng">
            <a:solidFill>
              <a:schemeClr val="dk2"/>
            </a:solidFill>
            <a:prstDash val="solid"/>
            <a:round/>
            <a:headEnd type="none" w="sm" len="sm"/>
            <a:tailEnd type="triangle" w="med" len="med"/>
          </a:ln>
        </p:spPr>
      </p:cxnSp>
      <p:cxnSp>
        <p:nvCxnSpPr>
          <p:cNvPr id="1516" name="Google Shape;1516;p53"/>
          <p:cNvCxnSpPr>
            <a:stCxn id="1512" idx="0"/>
          </p:cNvCxnSpPr>
          <p:nvPr/>
        </p:nvCxnSpPr>
        <p:spPr>
          <a:xfrm flipV="1">
            <a:off x="6095991" y="4806556"/>
            <a:ext cx="0" cy="1205700"/>
          </a:xfrm>
          <a:prstGeom prst="straightConnector1">
            <a:avLst/>
          </a:prstGeom>
          <a:noFill/>
          <a:ln w="19050" cap="flat" cmpd="sng">
            <a:solidFill>
              <a:schemeClr val="dk2"/>
            </a:solidFill>
            <a:prstDash val="solid"/>
            <a:round/>
            <a:headEnd type="none" w="sm" len="sm"/>
            <a:tailEnd type="triangle" w="med" len="med"/>
          </a:ln>
        </p:spPr>
      </p:cxnSp>
      <p:cxnSp>
        <p:nvCxnSpPr>
          <p:cNvPr id="1517" name="Google Shape;1517;p53"/>
          <p:cNvCxnSpPr>
            <a:stCxn id="1508" idx="0"/>
            <a:endCxn id="1510" idx="2"/>
          </p:cNvCxnSpPr>
          <p:nvPr/>
        </p:nvCxnSpPr>
        <p:spPr>
          <a:xfrm rot="10800000" flipH="1">
            <a:off x="4677608" y="3181325"/>
            <a:ext cx="1418400" cy="615600"/>
          </a:xfrm>
          <a:prstGeom prst="straightConnector1">
            <a:avLst/>
          </a:prstGeom>
          <a:noFill/>
          <a:ln w="19050" cap="flat" cmpd="sng">
            <a:solidFill>
              <a:schemeClr val="dk2"/>
            </a:solidFill>
            <a:prstDash val="solid"/>
            <a:round/>
            <a:headEnd type="none" w="sm" len="sm"/>
            <a:tailEnd type="triangle" w="med" len="med"/>
          </a:ln>
        </p:spPr>
      </p:cxnSp>
      <p:cxnSp>
        <p:nvCxnSpPr>
          <p:cNvPr id="1518" name="Google Shape;1518;p53"/>
          <p:cNvCxnSpPr>
            <a:stCxn id="1519" idx="0"/>
            <a:endCxn id="1510" idx="2"/>
          </p:cNvCxnSpPr>
          <p:nvPr/>
        </p:nvCxnSpPr>
        <p:spPr>
          <a:xfrm rot="10800000">
            <a:off x="6095862" y="3181325"/>
            <a:ext cx="1425600" cy="615600"/>
          </a:xfrm>
          <a:prstGeom prst="straightConnector1">
            <a:avLst/>
          </a:prstGeom>
          <a:noFill/>
          <a:ln w="19050" cap="flat" cmpd="sng">
            <a:solidFill>
              <a:schemeClr val="dk2"/>
            </a:solidFill>
            <a:prstDash val="solid"/>
            <a:round/>
            <a:headEnd type="none" w="sm" len="sm"/>
            <a:tailEnd type="triangle" w="med" len="med"/>
          </a:ln>
        </p:spPr>
      </p:cxnSp>
      <p:cxnSp>
        <p:nvCxnSpPr>
          <p:cNvPr id="1520" name="Google Shape;1520;p53"/>
          <p:cNvCxnSpPr>
            <a:stCxn id="1511" idx="0"/>
            <a:endCxn id="1510" idx="2"/>
          </p:cNvCxnSpPr>
          <p:nvPr/>
        </p:nvCxnSpPr>
        <p:spPr>
          <a:xfrm rot="10800000" flipH="1">
            <a:off x="6084175" y="3181450"/>
            <a:ext cx="11700" cy="804300"/>
          </a:xfrm>
          <a:prstGeom prst="straightConnector1">
            <a:avLst/>
          </a:prstGeom>
          <a:noFill/>
          <a:ln w="19050" cap="flat" cmpd="sng">
            <a:solidFill>
              <a:schemeClr val="dk2"/>
            </a:solidFill>
            <a:prstDash val="solid"/>
            <a:round/>
            <a:headEnd type="none" w="sm" len="sm"/>
            <a:tailEnd type="triangle" w="med" len="med"/>
          </a:ln>
        </p:spPr>
      </p:cxnSp>
      <p:sp>
        <p:nvSpPr>
          <p:cNvPr id="1521" name="Google Shape;1521;p53"/>
          <p:cNvSpPr/>
          <p:nvPr/>
        </p:nvSpPr>
        <p:spPr>
          <a:xfrm>
            <a:off x="1363250" y="3796925"/>
            <a:ext cx="2113200" cy="1072800"/>
          </a:xfrm>
          <a:prstGeom prst="rect">
            <a:avLst/>
          </a:prstGeom>
          <a:solidFill>
            <a:schemeClr val="bg1">
              <a:lumMod val="85000"/>
            </a:schemeClr>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2000" dirty="0"/>
              <a:t>Masked </a:t>
            </a:r>
          </a:p>
          <a:p>
            <a:pPr marL="0" marR="0" lvl="0" indent="0" algn="ctr" rtl="0">
              <a:lnSpc>
                <a:spcPct val="100000"/>
              </a:lnSpc>
              <a:spcBef>
                <a:spcPts val="0"/>
              </a:spcBef>
              <a:spcAft>
                <a:spcPts val="0"/>
              </a:spcAft>
              <a:buClr>
                <a:srgbClr val="000000"/>
              </a:buClr>
              <a:buSzPts val="1400"/>
              <a:buFont typeface="Arial"/>
              <a:buNone/>
            </a:pPr>
            <a:r>
              <a:rPr lang="en-US" sz="2000" dirty="0"/>
              <a:t>Self Attention</a:t>
            </a:r>
            <a:endParaRPr sz="2000" b="0" i="0" u="none" strike="noStrike" cap="none" dirty="0">
              <a:solidFill>
                <a:srgbClr val="000000"/>
              </a:solidFill>
              <a:sym typeface="Arial"/>
            </a:endParaRPr>
          </a:p>
        </p:txBody>
      </p:sp>
      <p:sp>
        <p:nvSpPr>
          <p:cNvPr id="1519" name="Google Shape;1519;p53"/>
          <p:cNvSpPr/>
          <p:nvPr/>
        </p:nvSpPr>
        <p:spPr>
          <a:xfrm>
            <a:off x="6464862" y="3796925"/>
            <a:ext cx="2113200" cy="1072800"/>
          </a:xfrm>
          <a:prstGeom prst="rect">
            <a:avLst/>
          </a:prstGeom>
          <a:solidFill>
            <a:schemeClr val="bg1">
              <a:lumMod val="85000"/>
            </a:schemeClr>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lvl="0" algn="ctr">
              <a:buSzPts val="1400"/>
            </a:pPr>
            <a:r>
              <a:rPr lang="en-US" sz="2000" dirty="0"/>
              <a:t>Masked </a:t>
            </a:r>
          </a:p>
          <a:p>
            <a:pPr lvl="0" algn="ctr">
              <a:buSzPts val="1400"/>
            </a:pPr>
            <a:r>
              <a:rPr lang="en-US" sz="2000" dirty="0"/>
              <a:t>Self Attention</a:t>
            </a:r>
          </a:p>
        </p:txBody>
      </p:sp>
      <p:sp>
        <p:nvSpPr>
          <p:cNvPr id="1515" name="Google Shape;1515;p53"/>
          <p:cNvSpPr/>
          <p:nvPr/>
        </p:nvSpPr>
        <p:spPr>
          <a:xfrm>
            <a:off x="8691887" y="3796925"/>
            <a:ext cx="2113200" cy="1072800"/>
          </a:xfrm>
          <a:prstGeom prst="rect">
            <a:avLst/>
          </a:prstGeom>
          <a:solidFill>
            <a:schemeClr val="bg1">
              <a:lumMod val="85000"/>
            </a:schemeClr>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lvl="0" algn="ctr">
              <a:buSzPts val="1400"/>
            </a:pPr>
            <a:r>
              <a:rPr lang="en-US" sz="2000" dirty="0"/>
              <a:t>Masked </a:t>
            </a:r>
          </a:p>
          <a:p>
            <a:pPr lvl="0" algn="ctr">
              <a:buSzPts val="1400"/>
            </a:pPr>
            <a:r>
              <a:rPr lang="en-US" sz="2000" dirty="0"/>
              <a:t>Self Attention</a:t>
            </a:r>
          </a:p>
        </p:txBody>
      </p:sp>
      <p:cxnSp>
        <p:nvCxnSpPr>
          <p:cNvPr id="1522" name="Google Shape;1522;p53"/>
          <p:cNvCxnSpPr>
            <a:stCxn id="1515" idx="0"/>
            <a:endCxn id="1510" idx="2"/>
          </p:cNvCxnSpPr>
          <p:nvPr/>
        </p:nvCxnSpPr>
        <p:spPr>
          <a:xfrm rot="10800000">
            <a:off x="6095987" y="3181325"/>
            <a:ext cx="3652500" cy="615600"/>
          </a:xfrm>
          <a:prstGeom prst="straightConnector1">
            <a:avLst/>
          </a:prstGeom>
          <a:noFill/>
          <a:ln w="19050" cap="flat" cmpd="sng">
            <a:solidFill>
              <a:schemeClr val="dk2"/>
            </a:solidFill>
            <a:prstDash val="solid"/>
            <a:round/>
            <a:headEnd type="none" w="sm" len="sm"/>
            <a:tailEnd type="triangle" w="med" len="med"/>
          </a:ln>
        </p:spPr>
      </p:cxnSp>
      <p:cxnSp>
        <p:nvCxnSpPr>
          <p:cNvPr id="1523" name="Google Shape;1523;p53"/>
          <p:cNvCxnSpPr>
            <a:stCxn id="1512" idx="0"/>
            <a:endCxn id="1519" idx="2"/>
          </p:cNvCxnSpPr>
          <p:nvPr/>
        </p:nvCxnSpPr>
        <p:spPr>
          <a:xfrm flipV="1">
            <a:off x="6095991" y="4869725"/>
            <a:ext cx="1425471" cy="1142531"/>
          </a:xfrm>
          <a:prstGeom prst="straightConnector1">
            <a:avLst/>
          </a:prstGeom>
          <a:noFill/>
          <a:ln w="19050" cap="flat" cmpd="sng">
            <a:solidFill>
              <a:schemeClr val="dk2"/>
            </a:solidFill>
            <a:prstDash val="solid"/>
            <a:round/>
            <a:headEnd type="none" w="sm" len="sm"/>
            <a:tailEnd type="triangle" w="med" len="med"/>
          </a:ln>
        </p:spPr>
      </p:cxnSp>
      <p:cxnSp>
        <p:nvCxnSpPr>
          <p:cNvPr id="1524" name="Google Shape;1524;p53"/>
          <p:cNvCxnSpPr>
            <a:stCxn id="1521" idx="0"/>
            <a:endCxn id="1510" idx="2"/>
          </p:cNvCxnSpPr>
          <p:nvPr/>
        </p:nvCxnSpPr>
        <p:spPr>
          <a:xfrm rot="10800000" flipH="1">
            <a:off x="2419850" y="3181325"/>
            <a:ext cx="3676200" cy="615600"/>
          </a:xfrm>
          <a:prstGeom prst="straightConnector1">
            <a:avLst/>
          </a:prstGeom>
          <a:noFill/>
          <a:ln w="19050" cap="flat" cmpd="sng">
            <a:solidFill>
              <a:schemeClr val="dk2"/>
            </a:solidFill>
            <a:prstDash val="solid"/>
            <a:round/>
            <a:headEnd type="none" w="sm" len="sm"/>
            <a:tailEnd type="triangle" w="med" len="med"/>
          </a:ln>
        </p:spPr>
      </p:cxnSp>
      <p:cxnSp>
        <p:nvCxnSpPr>
          <p:cNvPr id="1525" name="Google Shape;1525;p53"/>
          <p:cNvCxnSpPr>
            <a:stCxn id="1512" idx="0"/>
            <a:endCxn id="1521" idx="2"/>
          </p:cNvCxnSpPr>
          <p:nvPr/>
        </p:nvCxnSpPr>
        <p:spPr>
          <a:xfrm flipH="1" flipV="1">
            <a:off x="2419850" y="4869725"/>
            <a:ext cx="3676141" cy="1142531"/>
          </a:xfrm>
          <a:prstGeom prst="straightConnector1">
            <a:avLst/>
          </a:prstGeom>
          <a:noFill/>
          <a:ln w="19050" cap="flat" cmpd="sng">
            <a:solidFill>
              <a:schemeClr val="dk2"/>
            </a:solidFill>
            <a:prstDash val="solid"/>
            <a:round/>
            <a:headEnd type="none" w="sm" len="sm"/>
            <a:tailEnd type="triangle" w="med" len="med"/>
          </a:ln>
        </p:spPr>
      </p:cxnSp>
    </p:spTree>
    <p:extLst>
      <p:ext uri="{BB962C8B-B14F-4D97-AF65-F5344CB8AC3E}">
        <p14:creationId xmlns:p14="http://schemas.microsoft.com/office/powerpoint/2010/main" val="98002499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A94B598-05DB-7E47-8DE9-36BA173CEA11}"/>
              </a:ext>
            </a:extLst>
          </p:cNvPr>
          <p:cNvSpPr>
            <a:spLocks noGrp="1"/>
          </p:cNvSpPr>
          <p:nvPr>
            <p:ph type="title"/>
          </p:nvPr>
        </p:nvSpPr>
        <p:spPr/>
        <p:txBody>
          <a:bodyPr/>
          <a:lstStyle/>
          <a:p>
            <a:r>
              <a:rPr lang="en-US"/>
              <a:t>Seq2Seq</a:t>
            </a:r>
          </a:p>
        </p:txBody>
      </p:sp>
      <p:sp>
        <p:nvSpPr>
          <p:cNvPr id="36" name="Textfeld 35">
            <a:extLst>
              <a:ext uri="{FF2B5EF4-FFF2-40B4-BE49-F238E27FC236}">
                <a16:creationId xmlns:a16="http://schemas.microsoft.com/office/drawing/2014/main" id="{7CD9CBF5-5A9C-FA40-8DD8-1ECC2BCBD217}"/>
              </a:ext>
            </a:extLst>
          </p:cNvPr>
          <p:cNvSpPr txBox="1"/>
          <p:nvPr/>
        </p:nvSpPr>
        <p:spPr>
          <a:xfrm>
            <a:off x="1917553" y="3384064"/>
            <a:ext cx="1755846" cy="400110"/>
          </a:xfrm>
          <a:prstGeom prst="rect">
            <a:avLst/>
          </a:prstGeom>
          <a:noFill/>
        </p:spPr>
        <p:txBody>
          <a:bodyPr wrap="square" rtlCol="0">
            <a:spAutoFit/>
          </a:bodyPr>
          <a:lstStyle/>
          <a:p>
            <a:pPr algn="ctr"/>
            <a:r>
              <a:rPr lang="en-US" sz="2000"/>
              <a:t>How are you</a:t>
            </a:r>
          </a:p>
        </p:txBody>
      </p:sp>
      <p:sp>
        <p:nvSpPr>
          <p:cNvPr id="37" name="Abgerundetes Rechteck 36">
            <a:extLst>
              <a:ext uri="{FF2B5EF4-FFF2-40B4-BE49-F238E27FC236}">
                <a16:creationId xmlns:a16="http://schemas.microsoft.com/office/drawing/2014/main" id="{DF6709C4-25F6-9449-B44F-A34907F07045}"/>
              </a:ext>
            </a:extLst>
          </p:cNvPr>
          <p:cNvSpPr/>
          <p:nvPr/>
        </p:nvSpPr>
        <p:spPr>
          <a:xfrm>
            <a:off x="4852719" y="3169648"/>
            <a:ext cx="2486826" cy="82894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t>Translator</a:t>
            </a:r>
          </a:p>
        </p:txBody>
      </p:sp>
      <p:sp>
        <p:nvSpPr>
          <p:cNvPr id="38" name="Textfeld 37">
            <a:extLst>
              <a:ext uri="{FF2B5EF4-FFF2-40B4-BE49-F238E27FC236}">
                <a16:creationId xmlns:a16="http://schemas.microsoft.com/office/drawing/2014/main" id="{5025E0A3-E239-8447-AAB2-399BF7AB5763}"/>
              </a:ext>
            </a:extLst>
          </p:cNvPr>
          <p:cNvSpPr txBox="1"/>
          <p:nvPr/>
        </p:nvSpPr>
        <p:spPr>
          <a:xfrm>
            <a:off x="8518865" y="3384064"/>
            <a:ext cx="1755846" cy="400110"/>
          </a:xfrm>
          <a:prstGeom prst="rect">
            <a:avLst/>
          </a:prstGeom>
          <a:noFill/>
        </p:spPr>
        <p:txBody>
          <a:bodyPr wrap="square" rtlCol="0">
            <a:spAutoFit/>
          </a:bodyPr>
          <a:lstStyle/>
          <a:p>
            <a:pPr algn="ctr"/>
            <a:r>
              <a:rPr lang="en-US" sz="2000"/>
              <a:t>Wie geht’s</a:t>
            </a:r>
          </a:p>
        </p:txBody>
      </p:sp>
      <p:sp>
        <p:nvSpPr>
          <p:cNvPr id="39" name="Pfeil nach rechts 38">
            <a:extLst>
              <a:ext uri="{FF2B5EF4-FFF2-40B4-BE49-F238E27FC236}">
                <a16:creationId xmlns:a16="http://schemas.microsoft.com/office/drawing/2014/main" id="{30AE2213-3657-A143-A4C5-0B825B05597D}"/>
              </a:ext>
            </a:extLst>
          </p:cNvPr>
          <p:cNvSpPr/>
          <p:nvPr/>
        </p:nvSpPr>
        <p:spPr>
          <a:xfrm>
            <a:off x="3921227" y="3484091"/>
            <a:ext cx="683664" cy="200055"/>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40" name="Pfeil nach rechts 39">
            <a:extLst>
              <a:ext uri="{FF2B5EF4-FFF2-40B4-BE49-F238E27FC236}">
                <a16:creationId xmlns:a16="http://schemas.microsoft.com/office/drawing/2014/main" id="{55229178-7430-8041-A53A-57F05B742882}"/>
              </a:ext>
            </a:extLst>
          </p:cNvPr>
          <p:cNvSpPr/>
          <p:nvPr/>
        </p:nvSpPr>
        <p:spPr>
          <a:xfrm>
            <a:off x="7587373" y="3484091"/>
            <a:ext cx="683664" cy="200055"/>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41" name="Abgerundetes Rechteck 40">
            <a:extLst>
              <a:ext uri="{FF2B5EF4-FFF2-40B4-BE49-F238E27FC236}">
                <a16:creationId xmlns:a16="http://schemas.microsoft.com/office/drawing/2014/main" id="{6C3832BF-AD58-A04A-89A6-6E960F9526E2}"/>
              </a:ext>
            </a:extLst>
          </p:cNvPr>
          <p:cNvSpPr/>
          <p:nvPr/>
        </p:nvSpPr>
        <p:spPr>
          <a:xfrm>
            <a:off x="4852719" y="4786940"/>
            <a:ext cx="2486826" cy="82894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t>Captioner</a:t>
            </a:r>
          </a:p>
        </p:txBody>
      </p:sp>
      <p:sp>
        <p:nvSpPr>
          <p:cNvPr id="42" name="Pfeil nach rechts 41">
            <a:extLst>
              <a:ext uri="{FF2B5EF4-FFF2-40B4-BE49-F238E27FC236}">
                <a16:creationId xmlns:a16="http://schemas.microsoft.com/office/drawing/2014/main" id="{26796C9A-C2C2-2844-875B-852A8C413E3A}"/>
              </a:ext>
            </a:extLst>
          </p:cNvPr>
          <p:cNvSpPr/>
          <p:nvPr/>
        </p:nvSpPr>
        <p:spPr>
          <a:xfrm>
            <a:off x="3921227" y="5101383"/>
            <a:ext cx="683664" cy="200055"/>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43" name="Pfeil nach rechts 42">
            <a:extLst>
              <a:ext uri="{FF2B5EF4-FFF2-40B4-BE49-F238E27FC236}">
                <a16:creationId xmlns:a16="http://schemas.microsoft.com/office/drawing/2014/main" id="{89401823-2459-DD4E-9E21-5BE45DA392EB}"/>
              </a:ext>
            </a:extLst>
          </p:cNvPr>
          <p:cNvSpPr/>
          <p:nvPr/>
        </p:nvSpPr>
        <p:spPr>
          <a:xfrm>
            <a:off x="7587373" y="5101383"/>
            <a:ext cx="683664" cy="200055"/>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44" name="Textfeld 43">
            <a:extLst>
              <a:ext uri="{FF2B5EF4-FFF2-40B4-BE49-F238E27FC236}">
                <a16:creationId xmlns:a16="http://schemas.microsoft.com/office/drawing/2014/main" id="{21B8878C-A183-3D45-858E-8966AA50E1E7}"/>
              </a:ext>
            </a:extLst>
          </p:cNvPr>
          <p:cNvSpPr txBox="1"/>
          <p:nvPr/>
        </p:nvSpPr>
        <p:spPr>
          <a:xfrm>
            <a:off x="8518865" y="5001355"/>
            <a:ext cx="1755846" cy="400110"/>
          </a:xfrm>
          <a:prstGeom prst="rect">
            <a:avLst/>
          </a:prstGeom>
          <a:noFill/>
        </p:spPr>
        <p:txBody>
          <a:bodyPr wrap="square" rtlCol="0">
            <a:spAutoFit/>
          </a:bodyPr>
          <a:lstStyle/>
          <a:p>
            <a:pPr algn="ctr"/>
            <a:r>
              <a:rPr lang="en-US" sz="2000"/>
              <a:t>A cat laughts</a:t>
            </a:r>
          </a:p>
        </p:txBody>
      </p:sp>
      <p:pic>
        <p:nvPicPr>
          <p:cNvPr id="4" name="Grafik 3">
            <a:extLst>
              <a:ext uri="{FF2B5EF4-FFF2-40B4-BE49-F238E27FC236}">
                <a16:creationId xmlns:a16="http://schemas.microsoft.com/office/drawing/2014/main" id="{8FAB5F24-5A6F-4C45-A2BE-4D26CD199B5F}"/>
              </a:ext>
            </a:extLst>
          </p:cNvPr>
          <p:cNvPicPr>
            <a:picLocks noChangeAspect="1"/>
          </p:cNvPicPr>
          <p:nvPr/>
        </p:nvPicPr>
        <p:blipFill>
          <a:blip r:embed="rId2"/>
          <a:stretch>
            <a:fillRect/>
          </a:stretch>
        </p:blipFill>
        <p:spPr>
          <a:xfrm>
            <a:off x="1893694" y="4404049"/>
            <a:ext cx="1848006" cy="1394667"/>
          </a:xfrm>
          <a:prstGeom prst="rect">
            <a:avLst/>
          </a:prstGeom>
        </p:spPr>
      </p:pic>
      <p:grpSp>
        <p:nvGrpSpPr>
          <p:cNvPr id="30" name="Gruppieren 29">
            <a:extLst>
              <a:ext uri="{FF2B5EF4-FFF2-40B4-BE49-F238E27FC236}">
                <a16:creationId xmlns:a16="http://schemas.microsoft.com/office/drawing/2014/main" id="{C9808DF9-BDC3-9642-B06C-47AAA6946877}"/>
              </a:ext>
            </a:extLst>
          </p:cNvPr>
          <p:cNvGrpSpPr/>
          <p:nvPr/>
        </p:nvGrpSpPr>
        <p:grpSpPr>
          <a:xfrm>
            <a:off x="971847" y="1708175"/>
            <a:ext cx="10248306" cy="1020624"/>
            <a:chOff x="971847" y="1708175"/>
            <a:chExt cx="10248306" cy="1020624"/>
          </a:xfrm>
        </p:grpSpPr>
        <p:sp>
          <p:nvSpPr>
            <p:cNvPr id="34" name="Abgerundetes Rechteck 33">
              <a:extLst>
                <a:ext uri="{FF2B5EF4-FFF2-40B4-BE49-F238E27FC236}">
                  <a16:creationId xmlns:a16="http://schemas.microsoft.com/office/drawing/2014/main" id="{13EFBB5A-F60A-F346-ADBE-03E5131E2E44}"/>
                </a:ext>
              </a:extLst>
            </p:cNvPr>
            <p:cNvSpPr/>
            <p:nvPr/>
          </p:nvSpPr>
          <p:spPr>
            <a:xfrm>
              <a:off x="2683049" y="1855396"/>
              <a:ext cx="6836321" cy="82894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Abgerundetes Rechteck 45">
              <a:extLst>
                <a:ext uri="{FF2B5EF4-FFF2-40B4-BE49-F238E27FC236}">
                  <a16:creationId xmlns:a16="http://schemas.microsoft.com/office/drawing/2014/main" id="{A3F47FEE-FA22-DD41-8C5A-01EABAAB771F}"/>
                </a:ext>
              </a:extLst>
            </p:cNvPr>
            <p:cNvSpPr/>
            <p:nvPr/>
          </p:nvSpPr>
          <p:spPr>
            <a:xfrm>
              <a:off x="2744137" y="1935441"/>
              <a:ext cx="2038172" cy="679391"/>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000"/>
                <a:t>Encoder</a:t>
              </a:r>
            </a:p>
          </p:txBody>
        </p:sp>
        <p:sp>
          <p:nvSpPr>
            <p:cNvPr id="47" name="Abgerundetes Rechteck 46">
              <a:extLst>
                <a:ext uri="{FF2B5EF4-FFF2-40B4-BE49-F238E27FC236}">
                  <a16:creationId xmlns:a16="http://schemas.microsoft.com/office/drawing/2014/main" id="{80D9C6CD-3485-5440-BBA2-4A2B1341C307}"/>
                </a:ext>
              </a:extLst>
            </p:cNvPr>
            <p:cNvSpPr/>
            <p:nvPr/>
          </p:nvSpPr>
          <p:spPr>
            <a:xfrm>
              <a:off x="7429369" y="1927439"/>
              <a:ext cx="2038172" cy="679391"/>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000"/>
                <a:t>Decoder</a:t>
              </a:r>
            </a:p>
          </p:txBody>
        </p:sp>
        <p:sp>
          <p:nvSpPr>
            <p:cNvPr id="48" name="Pfeil nach rechts 47">
              <a:extLst>
                <a:ext uri="{FF2B5EF4-FFF2-40B4-BE49-F238E27FC236}">
                  <a16:creationId xmlns:a16="http://schemas.microsoft.com/office/drawing/2014/main" id="{E984654B-E959-8F4F-BDFD-E29237D532E9}"/>
                </a:ext>
              </a:extLst>
            </p:cNvPr>
            <p:cNvSpPr/>
            <p:nvPr/>
          </p:nvSpPr>
          <p:spPr>
            <a:xfrm>
              <a:off x="4891267" y="2169840"/>
              <a:ext cx="683664" cy="200055"/>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49" name="Pfeil nach rechts 48">
              <a:extLst>
                <a:ext uri="{FF2B5EF4-FFF2-40B4-BE49-F238E27FC236}">
                  <a16:creationId xmlns:a16="http://schemas.microsoft.com/office/drawing/2014/main" id="{A2E97D56-06F8-3D4B-B26E-BA52B64CBD9B}"/>
                </a:ext>
              </a:extLst>
            </p:cNvPr>
            <p:cNvSpPr/>
            <p:nvPr/>
          </p:nvSpPr>
          <p:spPr>
            <a:xfrm>
              <a:off x="6556629" y="2169840"/>
              <a:ext cx="683664" cy="200055"/>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50" name="Rechteck 49">
              <a:extLst>
                <a:ext uri="{FF2B5EF4-FFF2-40B4-BE49-F238E27FC236}">
                  <a16:creationId xmlns:a16="http://schemas.microsoft.com/office/drawing/2014/main" id="{A13B96E6-085C-D046-BEB4-DC2024B0DFE6}"/>
                </a:ext>
              </a:extLst>
            </p:cNvPr>
            <p:cNvSpPr/>
            <p:nvPr/>
          </p:nvSpPr>
          <p:spPr>
            <a:xfrm>
              <a:off x="971847" y="1805469"/>
              <a:ext cx="543739" cy="923330"/>
            </a:xfrm>
            <a:prstGeom prst="rect">
              <a:avLst/>
            </a:prstGeom>
            <a:noFill/>
          </p:spPr>
          <p:txBody>
            <a:bodyPr wrap="none" lIns="91440" tIns="45720" rIns="91440" bIns="45720">
              <a:spAutoFit/>
            </a:bodyPr>
            <a:lstStyle/>
            <a:p>
              <a:pPr algn="ctr"/>
              <a:r>
                <a:rPr lang="de-DE" sz="5400" b="0" cap="none" spc="0">
                  <a:ln w="0"/>
                  <a:solidFill>
                    <a:schemeClr val="tx1"/>
                  </a:solidFill>
                  <a:effectLst>
                    <a:outerShdw blurRad="38100" dist="19050" dir="2700000" algn="tl" rotWithShape="0">
                      <a:schemeClr val="dk1">
                        <a:alpha val="40000"/>
                      </a:schemeClr>
                    </a:outerShdw>
                  </a:effectLst>
                </a:rPr>
                <a:t>X</a:t>
              </a:r>
            </a:p>
          </p:txBody>
        </p:sp>
        <p:sp>
          <p:nvSpPr>
            <p:cNvPr id="51" name="Rechteck 50">
              <a:extLst>
                <a:ext uri="{FF2B5EF4-FFF2-40B4-BE49-F238E27FC236}">
                  <a16:creationId xmlns:a16="http://schemas.microsoft.com/office/drawing/2014/main" id="{6D7D10C4-818A-EB4B-B94A-CF9BDEAA2C32}"/>
                </a:ext>
              </a:extLst>
            </p:cNvPr>
            <p:cNvSpPr/>
            <p:nvPr/>
          </p:nvSpPr>
          <p:spPr>
            <a:xfrm>
              <a:off x="10697253" y="1708175"/>
              <a:ext cx="522900" cy="923330"/>
            </a:xfrm>
            <a:prstGeom prst="rect">
              <a:avLst/>
            </a:prstGeom>
            <a:noFill/>
          </p:spPr>
          <p:txBody>
            <a:bodyPr wrap="none" lIns="91440" tIns="45720" rIns="91440" bIns="45720">
              <a:spAutoFit/>
            </a:bodyPr>
            <a:lstStyle/>
            <a:p>
              <a:pPr algn="ctr"/>
              <a:r>
                <a:rPr lang="de-DE" sz="5400">
                  <a:ln w="0"/>
                  <a:effectLst>
                    <a:outerShdw blurRad="38100" dist="19050" dir="2700000" algn="tl" rotWithShape="0">
                      <a:schemeClr val="dk1">
                        <a:alpha val="40000"/>
                      </a:schemeClr>
                    </a:outerShdw>
                  </a:effectLst>
                </a:rPr>
                <a:t>Y</a:t>
              </a:r>
              <a:endParaRPr lang="de-DE" sz="5400" b="0" cap="none" spc="0">
                <a:ln w="0"/>
                <a:solidFill>
                  <a:schemeClr val="tx1"/>
                </a:solidFill>
                <a:effectLst>
                  <a:outerShdw blurRad="38100" dist="19050" dir="2700000" algn="tl" rotWithShape="0">
                    <a:schemeClr val="dk1">
                      <a:alpha val="40000"/>
                    </a:schemeClr>
                  </a:outerShdw>
                </a:effectLst>
              </a:endParaRPr>
            </a:p>
          </p:txBody>
        </p:sp>
        <p:sp>
          <p:nvSpPr>
            <p:cNvPr id="52" name="Pfeil nach rechts 51">
              <a:extLst>
                <a:ext uri="{FF2B5EF4-FFF2-40B4-BE49-F238E27FC236}">
                  <a16:creationId xmlns:a16="http://schemas.microsoft.com/office/drawing/2014/main" id="{55A9CF6A-DDEF-8C40-8774-E41406D0B7B5}"/>
                </a:ext>
              </a:extLst>
            </p:cNvPr>
            <p:cNvSpPr/>
            <p:nvPr/>
          </p:nvSpPr>
          <p:spPr>
            <a:xfrm>
              <a:off x="9766479" y="2167106"/>
              <a:ext cx="683664" cy="200055"/>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53" name="Pfeil nach rechts 52">
              <a:extLst>
                <a:ext uri="{FF2B5EF4-FFF2-40B4-BE49-F238E27FC236}">
                  <a16:creationId xmlns:a16="http://schemas.microsoft.com/office/drawing/2014/main" id="{C7345536-6637-824F-A02A-38BC4DF28CC6}"/>
                </a:ext>
              </a:extLst>
            </p:cNvPr>
            <p:cNvSpPr/>
            <p:nvPr/>
          </p:nvSpPr>
          <p:spPr>
            <a:xfrm>
              <a:off x="1763585" y="2167105"/>
              <a:ext cx="683664" cy="200055"/>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54" name="Grafik 53">
              <a:extLst>
                <a:ext uri="{FF2B5EF4-FFF2-40B4-BE49-F238E27FC236}">
                  <a16:creationId xmlns:a16="http://schemas.microsoft.com/office/drawing/2014/main" id="{DAB9FCC6-3223-5C41-89E4-DB76DC0D52DA}"/>
                </a:ext>
              </a:extLst>
            </p:cNvPr>
            <p:cNvPicPr>
              <a:picLocks noChangeAspect="1"/>
            </p:cNvPicPr>
            <p:nvPr/>
          </p:nvPicPr>
          <p:blipFill>
            <a:blip r:embed="rId3"/>
            <a:stretch>
              <a:fillRect/>
            </a:stretch>
          </p:blipFill>
          <p:spPr>
            <a:xfrm>
              <a:off x="5737380" y="2090573"/>
              <a:ext cx="656799" cy="353118"/>
            </a:xfrm>
            <a:prstGeom prst="rect">
              <a:avLst/>
            </a:prstGeom>
          </p:spPr>
        </p:pic>
      </p:grpSp>
    </p:spTree>
    <p:extLst>
      <p:ext uri="{BB962C8B-B14F-4D97-AF65-F5344CB8AC3E}">
        <p14:creationId xmlns:p14="http://schemas.microsoft.com/office/powerpoint/2010/main" val="184462921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19"/>
          <p:cNvSpPr txBox="1">
            <a:spLocks noGrp="1"/>
          </p:cNvSpPr>
          <p:nvPr>
            <p:ph type="title"/>
          </p:nvPr>
        </p:nvSpPr>
        <p:spPr>
          <a:xfrm>
            <a:off x="831850" y="1709738"/>
            <a:ext cx="10515600" cy="2852700"/>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SzPts val="6000"/>
              <a:buNone/>
            </a:pPr>
            <a:r>
              <a:rPr lang="en-US"/>
              <a:t>Experiment Analysis</a:t>
            </a:r>
            <a:endParaRPr/>
          </a:p>
        </p:txBody>
      </p:sp>
      <p:sp>
        <p:nvSpPr>
          <p:cNvPr id="199" name="Google Shape;199;p19"/>
          <p:cNvSpPr txBox="1">
            <a:spLocks noGrp="1"/>
          </p:cNvSpPr>
          <p:nvPr>
            <p:ph type="body" idx="1"/>
          </p:nvPr>
        </p:nvSpPr>
        <p:spPr>
          <a:xfrm>
            <a:off x="831850" y="4589463"/>
            <a:ext cx="10515600" cy="15003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2400"/>
              <a:buNone/>
            </a:pPr>
            <a:endParaRPr/>
          </a:p>
        </p:txBody>
      </p:sp>
      <p:sp>
        <p:nvSpPr>
          <p:cNvPr id="200" name="Google Shape;200;p19"/>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72</a:t>
            </a:fld>
            <a:endParaRPr/>
          </a:p>
        </p:txBody>
      </p:sp>
    </p:spTree>
    <p:extLst>
      <p:ext uri="{BB962C8B-B14F-4D97-AF65-F5344CB8AC3E}">
        <p14:creationId xmlns:p14="http://schemas.microsoft.com/office/powerpoint/2010/main" val="210256233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ACE233C-4908-5540-86BB-4F5A21F01DB9}"/>
              </a:ext>
            </a:extLst>
          </p:cNvPr>
          <p:cNvSpPr>
            <a:spLocks noGrp="1"/>
          </p:cNvSpPr>
          <p:nvPr>
            <p:ph type="title"/>
          </p:nvPr>
        </p:nvSpPr>
        <p:spPr/>
        <p:txBody>
          <a:bodyPr/>
          <a:lstStyle/>
          <a:p>
            <a:r>
              <a:rPr lang="en-US"/>
              <a:t>Experiment Analysis</a:t>
            </a:r>
          </a:p>
        </p:txBody>
      </p:sp>
      <p:sp>
        <p:nvSpPr>
          <p:cNvPr id="3" name="Textplatzhalter 2">
            <a:extLst>
              <a:ext uri="{FF2B5EF4-FFF2-40B4-BE49-F238E27FC236}">
                <a16:creationId xmlns:a16="http://schemas.microsoft.com/office/drawing/2014/main" id="{AB8CBEE5-C4D4-774C-9FD3-83267ADD4F54}"/>
              </a:ext>
            </a:extLst>
          </p:cNvPr>
          <p:cNvSpPr>
            <a:spLocks noGrp="1"/>
          </p:cNvSpPr>
          <p:nvPr>
            <p:ph type="body" idx="1"/>
          </p:nvPr>
        </p:nvSpPr>
        <p:spPr/>
        <p:txBody>
          <a:bodyPr/>
          <a:lstStyle/>
          <a:p>
            <a:r>
              <a:rPr lang="en-US"/>
              <a:t>Qualitative</a:t>
            </a:r>
          </a:p>
        </p:txBody>
      </p:sp>
      <p:sp>
        <p:nvSpPr>
          <p:cNvPr id="4" name="Inhaltsplatzhalter 3">
            <a:extLst>
              <a:ext uri="{FF2B5EF4-FFF2-40B4-BE49-F238E27FC236}">
                <a16:creationId xmlns:a16="http://schemas.microsoft.com/office/drawing/2014/main" id="{0707E787-C72D-074B-B895-A8BBEB76D486}"/>
              </a:ext>
            </a:extLst>
          </p:cNvPr>
          <p:cNvSpPr>
            <a:spLocks noGrp="1"/>
          </p:cNvSpPr>
          <p:nvPr>
            <p:ph sz="half" idx="2"/>
          </p:nvPr>
        </p:nvSpPr>
        <p:spPr/>
        <p:txBody>
          <a:bodyPr>
            <a:normAutofit fontScale="85000" lnSpcReduction="20000"/>
          </a:bodyPr>
          <a:lstStyle/>
          <a:p>
            <a:r>
              <a:rPr lang="en-US" dirty="0"/>
              <a:t>Visualization:</a:t>
            </a:r>
          </a:p>
          <a:p>
            <a:pPr lvl="1"/>
            <a:r>
              <a:rPr lang="en-US" dirty="0" err="1"/>
              <a:t>Hypertools</a:t>
            </a:r>
            <a:endParaRPr lang="en-US" dirty="0"/>
          </a:p>
          <a:p>
            <a:pPr lvl="1"/>
            <a:r>
              <a:rPr lang="en-US" dirty="0" err="1"/>
              <a:t>MatplotLib</a:t>
            </a:r>
            <a:endParaRPr lang="en-US" dirty="0"/>
          </a:p>
          <a:p>
            <a:pPr lvl="1"/>
            <a:r>
              <a:rPr lang="en-US" dirty="0" err="1"/>
              <a:t>BertViz</a:t>
            </a:r>
            <a:endParaRPr lang="en-US" dirty="0"/>
          </a:p>
          <a:p>
            <a:r>
              <a:rPr lang="en-US" dirty="0"/>
              <a:t>Explain how your model differs from others</a:t>
            </a:r>
          </a:p>
          <a:p>
            <a:r>
              <a:rPr lang="en-US" dirty="0"/>
              <a:t>Explain if your experiments verify your hypothesis</a:t>
            </a:r>
          </a:p>
          <a:p>
            <a:r>
              <a:rPr lang="en-US" dirty="0"/>
              <a:t>Explain the numbers such as analyze why some parameters are chosen and why the outputs may have certain values</a:t>
            </a:r>
          </a:p>
        </p:txBody>
      </p:sp>
      <p:sp>
        <p:nvSpPr>
          <p:cNvPr id="5" name="Textplatzhalter 4">
            <a:extLst>
              <a:ext uri="{FF2B5EF4-FFF2-40B4-BE49-F238E27FC236}">
                <a16:creationId xmlns:a16="http://schemas.microsoft.com/office/drawing/2014/main" id="{A9A3A24B-9A51-434E-8FFD-61B6DF365C44}"/>
              </a:ext>
            </a:extLst>
          </p:cNvPr>
          <p:cNvSpPr>
            <a:spLocks noGrp="1"/>
          </p:cNvSpPr>
          <p:nvPr>
            <p:ph type="body" sz="quarter" idx="3"/>
          </p:nvPr>
        </p:nvSpPr>
        <p:spPr/>
        <p:txBody>
          <a:bodyPr/>
          <a:lstStyle/>
          <a:p>
            <a:r>
              <a:rPr lang="en-US"/>
              <a:t>Quantitative</a:t>
            </a:r>
          </a:p>
        </p:txBody>
      </p:sp>
      <p:sp>
        <p:nvSpPr>
          <p:cNvPr id="6" name="Inhaltsplatzhalter 5">
            <a:extLst>
              <a:ext uri="{FF2B5EF4-FFF2-40B4-BE49-F238E27FC236}">
                <a16:creationId xmlns:a16="http://schemas.microsoft.com/office/drawing/2014/main" id="{5F41271C-DB30-854F-93BD-CF2465678116}"/>
              </a:ext>
            </a:extLst>
          </p:cNvPr>
          <p:cNvSpPr>
            <a:spLocks noGrp="1"/>
          </p:cNvSpPr>
          <p:nvPr>
            <p:ph sz="quarter" idx="4"/>
          </p:nvPr>
        </p:nvSpPr>
        <p:spPr/>
        <p:txBody>
          <a:bodyPr>
            <a:normAutofit fontScale="85000" lnSpcReduction="20000"/>
          </a:bodyPr>
          <a:lstStyle/>
          <a:p>
            <a:r>
              <a:rPr lang="en-US"/>
              <a:t>Compute a score with a set of suitable metrics:</a:t>
            </a:r>
          </a:p>
          <a:p>
            <a:pPr lvl="1"/>
            <a:r>
              <a:rPr lang="en-US"/>
              <a:t>BLEU for machine translation</a:t>
            </a:r>
          </a:p>
          <a:p>
            <a:pPr lvl="1"/>
            <a:r>
              <a:rPr lang="en-US"/>
              <a:t>ROUGE for summarization</a:t>
            </a:r>
          </a:p>
          <a:p>
            <a:r>
              <a:rPr lang="en-US"/>
              <a:t>Compare your results with SOTAs (using a table)</a:t>
            </a:r>
          </a:p>
          <a:p>
            <a:r>
              <a:rPr lang="en-US"/>
              <a:t>Present experiment-specific statistics using figures such as charts</a:t>
            </a:r>
          </a:p>
          <a:p>
            <a:r>
              <a:rPr lang="en-US"/>
              <a:t>Be as specific with numbers as possible and use them to back up your verification of hypothesis</a:t>
            </a:r>
          </a:p>
        </p:txBody>
      </p:sp>
    </p:spTree>
    <p:extLst>
      <p:ext uri="{BB962C8B-B14F-4D97-AF65-F5344CB8AC3E}">
        <p14:creationId xmlns:p14="http://schemas.microsoft.com/office/powerpoint/2010/main" val="21411967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A94B598-05DB-7E47-8DE9-36BA173CEA11}"/>
              </a:ext>
            </a:extLst>
          </p:cNvPr>
          <p:cNvSpPr>
            <a:spLocks noGrp="1"/>
          </p:cNvSpPr>
          <p:nvPr>
            <p:ph type="title"/>
          </p:nvPr>
        </p:nvSpPr>
        <p:spPr/>
        <p:txBody>
          <a:bodyPr/>
          <a:lstStyle/>
          <a:p>
            <a:r>
              <a:rPr lang="en-US"/>
              <a:t>Seq2Seq</a:t>
            </a:r>
          </a:p>
        </p:txBody>
      </p:sp>
      <p:grpSp>
        <p:nvGrpSpPr>
          <p:cNvPr id="33" name="Gruppieren 32">
            <a:extLst>
              <a:ext uri="{FF2B5EF4-FFF2-40B4-BE49-F238E27FC236}">
                <a16:creationId xmlns:a16="http://schemas.microsoft.com/office/drawing/2014/main" id="{6F586641-8573-2A46-B94B-32E80BEDC13E}"/>
              </a:ext>
            </a:extLst>
          </p:cNvPr>
          <p:cNvGrpSpPr/>
          <p:nvPr/>
        </p:nvGrpSpPr>
        <p:grpSpPr>
          <a:xfrm>
            <a:off x="971847" y="1708175"/>
            <a:ext cx="10248306" cy="1020624"/>
            <a:chOff x="966637" y="4918810"/>
            <a:chExt cx="10248306" cy="1020624"/>
          </a:xfrm>
        </p:grpSpPr>
        <p:sp>
          <p:nvSpPr>
            <p:cNvPr id="22" name="Abgerundetes Rechteck 21">
              <a:extLst>
                <a:ext uri="{FF2B5EF4-FFF2-40B4-BE49-F238E27FC236}">
                  <a16:creationId xmlns:a16="http://schemas.microsoft.com/office/drawing/2014/main" id="{01C742C5-FA61-3C47-BD18-AA4376C29525}"/>
                </a:ext>
              </a:extLst>
            </p:cNvPr>
            <p:cNvSpPr/>
            <p:nvPr/>
          </p:nvSpPr>
          <p:spPr>
            <a:xfrm>
              <a:off x="2677839" y="5066031"/>
              <a:ext cx="6836321" cy="82894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Abgerundetes Rechteck 22">
              <a:extLst>
                <a:ext uri="{FF2B5EF4-FFF2-40B4-BE49-F238E27FC236}">
                  <a16:creationId xmlns:a16="http://schemas.microsoft.com/office/drawing/2014/main" id="{749D997C-A0AE-2B45-8B3F-60C81725DD2A}"/>
                </a:ext>
              </a:extLst>
            </p:cNvPr>
            <p:cNvSpPr/>
            <p:nvPr/>
          </p:nvSpPr>
          <p:spPr>
            <a:xfrm>
              <a:off x="2738927" y="5146076"/>
              <a:ext cx="2038172" cy="679391"/>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000"/>
                <a:t>Chopper</a:t>
              </a:r>
            </a:p>
          </p:txBody>
        </p:sp>
        <p:sp>
          <p:nvSpPr>
            <p:cNvPr id="24" name="Abgerundetes Rechteck 23">
              <a:extLst>
                <a:ext uri="{FF2B5EF4-FFF2-40B4-BE49-F238E27FC236}">
                  <a16:creationId xmlns:a16="http://schemas.microsoft.com/office/drawing/2014/main" id="{F9594C05-B341-FF4B-B9D0-A46FEFAD4BA9}"/>
                </a:ext>
              </a:extLst>
            </p:cNvPr>
            <p:cNvSpPr/>
            <p:nvPr/>
          </p:nvSpPr>
          <p:spPr>
            <a:xfrm>
              <a:off x="7424159" y="5138074"/>
              <a:ext cx="2038172" cy="679391"/>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000"/>
                <a:t>Chef</a:t>
              </a:r>
            </a:p>
          </p:txBody>
        </p:sp>
        <p:sp>
          <p:nvSpPr>
            <p:cNvPr id="26" name="Pfeil nach rechts 25">
              <a:extLst>
                <a:ext uri="{FF2B5EF4-FFF2-40B4-BE49-F238E27FC236}">
                  <a16:creationId xmlns:a16="http://schemas.microsoft.com/office/drawing/2014/main" id="{40AA1814-C05C-FB43-B0C6-390CD64B8FF6}"/>
                </a:ext>
              </a:extLst>
            </p:cNvPr>
            <p:cNvSpPr/>
            <p:nvPr/>
          </p:nvSpPr>
          <p:spPr>
            <a:xfrm>
              <a:off x="4886057" y="5380475"/>
              <a:ext cx="683664" cy="200055"/>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7" name="Pfeil nach rechts 26">
              <a:extLst>
                <a:ext uri="{FF2B5EF4-FFF2-40B4-BE49-F238E27FC236}">
                  <a16:creationId xmlns:a16="http://schemas.microsoft.com/office/drawing/2014/main" id="{CC0DF1B8-F4EE-D54E-A732-1AB4E6F68086}"/>
                </a:ext>
              </a:extLst>
            </p:cNvPr>
            <p:cNvSpPr/>
            <p:nvPr/>
          </p:nvSpPr>
          <p:spPr>
            <a:xfrm>
              <a:off x="6551419" y="5380475"/>
              <a:ext cx="683664" cy="200055"/>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8" name="Rechteck 27">
              <a:extLst>
                <a:ext uri="{FF2B5EF4-FFF2-40B4-BE49-F238E27FC236}">
                  <a16:creationId xmlns:a16="http://schemas.microsoft.com/office/drawing/2014/main" id="{B4634C6D-D664-D643-BE23-05B2B2B7A414}"/>
                </a:ext>
              </a:extLst>
            </p:cNvPr>
            <p:cNvSpPr/>
            <p:nvPr/>
          </p:nvSpPr>
          <p:spPr>
            <a:xfrm>
              <a:off x="966637" y="5016104"/>
              <a:ext cx="543739" cy="923330"/>
            </a:xfrm>
            <a:prstGeom prst="rect">
              <a:avLst/>
            </a:prstGeom>
            <a:noFill/>
          </p:spPr>
          <p:txBody>
            <a:bodyPr wrap="none" lIns="91440" tIns="45720" rIns="91440" bIns="45720">
              <a:spAutoFit/>
            </a:bodyPr>
            <a:lstStyle/>
            <a:p>
              <a:pPr algn="ctr"/>
              <a:r>
                <a:rPr lang="de-DE" sz="5400" b="0" cap="none" spc="0">
                  <a:ln w="0"/>
                  <a:solidFill>
                    <a:schemeClr val="tx1"/>
                  </a:solidFill>
                  <a:effectLst>
                    <a:outerShdw blurRad="38100" dist="19050" dir="2700000" algn="tl" rotWithShape="0">
                      <a:schemeClr val="dk1">
                        <a:alpha val="40000"/>
                      </a:schemeClr>
                    </a:outerShdw>
                  </a:effectLst>
                </a:rPr>
                <a:t>X</a:t>
              </a:r>
            </a:p>
          </p:txBody>
        </p:sp>
        <p:sp>
          <p:nvSpPr>
            <p:cNvPr id="29" name="Rechteck 28">
              <a:extLst>
                <a:ext uri="{FF2B5EF4-FFF2-40B4-BE49-F238E27FC236}">
                  <a16:creationId xmlns:a16="http://schemas.microsoft.com/office/drawing/2014/main" id="{0984316B-BF57-3842-9113-DFB7A51FA5BF}"/>
                </a:ext>
              </a:extLst>
            </p:cNvPr>
            <p:cNvSpPr/>
            <p:nvPr/>
          </p:nvSpPr>
          <p:spPr>
            <a:xfrm>
              <a:off x="10692043" y="4918810"/>
              <a:ext cx="522900" cy="923330"/>
            </a:xfrm>
            <a:prstGeom prst="rect">
              <a:avLst/>
            </a:prstGeom>
            <a:noFill/>
          </p:spPr>
          <p:txBody>
            <a:bodyPr wrap="none" lIns="91440" tIns="45720" rIns="91440" bIns="45720">
              <a:spAutoFit/>
            </a:bodyPr>
            <a:lstStyle/>
            <a:p>
              <a:pPr algn="ctr"/>
              <a:r>
                <a:rPr lang="de-DE" sz="5400">
                  <a:ln w="0"/>
                  <a:effectLst>
                    <a:outerShdw blurRad="38100" dist="19050" dir="2700000" algn="tl" rotWithShape="0">
                      <a:schemeClr val="dk1">
                        <a:alpha val="40000"/>
                      </a:schemeClr>
                    </a:outerShdw>
                  </a:effectLst>
                </a:rPr>
                <a:t>Y</a:t>
              </a:r>
              <a:endParaRPr lang="de-DE" sz="5400" b="0" cap="none" spc="0">
                <a:ln w="0"/>
                <a:solidFill>
                  <a:schemeClr val="tx1"/>
                </a:solidFill>
                <a:effectLst>
                  <a:outerShdw blurRad="38100" dist="19050" dir="2700000" algn="tl" rotWithShape="0">
                    <a:schemeClr val="dk1">
                      <a:alpha val="40000"/>
                    </a:schemeClr>
                  </a:outerShdw>
                </a:effectLst>
              </a:endParaRPr>
            </a:p>
          </p:txBody>
        </p:sp>
        <p:sp>
          <p:nvSpPr>
            <p:cNvPr id="31" name="Pfeil nach rechts 30">
              <a:extLst>
                <a:ext uri="{FF2B5EF4-FFF2-40B4-BE49-F238E27FC236}">
                  <a16:creationId xmlns:a16="http://schemas.microsoft.com/office/drawing/2014/main" id="{7159A45B-B6EB-6749-A9BE-A15E4F4BADBB}"/>
                </a:ext>
              </a:extLst>
            </p:cNvPr>
            <p:cNvSpPr/>
            <p:nvPr/>
          </p:nvSpPr>
          <p:spPr>
            <a:xfrm>
              <a:off x="9761269" y="5377741"/>
              <a:ext cx="683664" cy="200055"/>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32" name="Pfeil nach rechts 31">
              <a:extLst>
                <a:ext uri="{FF2B5EF4-FFF2-40B4-BE49-F238E27FC236}">
                  <a16:creationId xmlns:a16="http://schemas.microsoft.com/office/drawing/2014/main" id="{52B8A5E6-6D09-0B43-98CF-32B9F2948A12}"/>
                </a:ext>
              </a:extLst>
            </p:cNvPr>
            <p:cNvSpPr/>
            <p:nvPr/>
          </p:nvSpPr>
          <p:spPr>
            <a:xfrm>
              <a:off x="1758375" y="5377740"/>
              <a:ext cx="683664" cy="200055"/>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grpSp>
      <p:grpSp>
        <p:nvGrpSpPr>
          <p:cNvPr id="35" name="Gruppieren 34">
            <a:extLst>
              <a:ext uri="{FF2B5EF4-FFF2-40B4-BE49-F238E27FC236}">
                <a16:creationId xmlns:a16="http://schemas.microsoft.com/office/drawing/2014/main" id="{C91CA092-0AF5-D442-B12F-E3DB18E8DE1B}"/>
              </a:ext>
            </a:extLst>
          </p:cNvPr>
          <p:cNvGrpSpPr/>
          <p:nvPr/>
        </p:nvGrpSpPr>
        <p:grpSpPr>
          <a:xfrm>
            <a:off x="1515586" y="3169648"/>
            <a:ext cx="8759125" cy="2839341"/>
            <a:chOff x="1439966" y="1814355"/>
            <a:chExt cx="8759125" cy="2839341"/>
          </a:xfrm>
        </p:grpSpPr>
        <p:sp>
          <p:nvSpPr>
            <p:cNvPr id="36" name="Textfeld 35">
              <a:extLst>
                <a:ext uri="{FF2B5EF4-FFF2-40B4-BE49-F238E27FC236}">
                  <a16:creationId xmlns:a16="http://schemas.microsoft.com/office/drawing/2014/main" id="{7CD9CBF5-5A9C-FA40-8DD8-1ECC2BCBD217}"/>
                </a:ext>
              </a:extLst>
            </p:cNvPr>
            <p:cNvSpPr txBox="1"/>
            <p:nvPr/>
          </p:nvSpPr>
          <p:spPr>
            <a:xfrm>
              <a:off x="1841933" y="2028771"/>
              <a:ext cx="1755846" cy="400110"/>
            </a:xfrm>
            <a:prstGeom prst="rect">
              <a:avLst/>
            </a:prstGeom>
            <a:noFill/>
          </p:spPr>
          <p:txBody>
            <a:bodyPr wrap="square" rtlCol="0">
              <a:spAutoFit/>
            </a:bodyPr>
            <a:lstStyle/>
            <a:p>
              <a:pPr algn="ctr"/>
              <a:r>
                <a:rPr lang="en-US" sz="2000"/>
                <a:t>How are you</a:t>
              </a:r>
            </a:p>
          </p:txBody>
        </p:sp>
        <p:sp>
          <p:nvSpPr>
            <p:cNvPr id="37" name="Abgerundetes Rechteck 36">
              <a:extLst>
                <a:ext uri="{FF2B5EF4-FFF2-40B4-BE49-F238E27FC236}">
                  <a16:creationId xmlns:a16="http://schemas.microsoft.com/office/drawing/2014/main" id="{DF6709C4-25F6-9449-B44F-A34907F07045}"/>
                </a:ext>
              </a:extLst>
            </p:cNvPr>
            <p:cNvSpPr/>
            <p:nvPr/>
          </p:nvSpPr>
          <p:spPr>
            <a:xfrm>
              <a:off x="4777099" y="1814355"/>
              <a:ext cx="2486826" cy="82894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t>Translator</a:t>
              </a:r>
            </a:p>
          </p:txBody>
        </p:sp>
        <p:sp>
          <p:nvSpPr>
            <p:cNvPr id="38" name="Textfeld 37">
              <a:extLst>
                <a:ext uri="{FF2B5EF4-FFF2-40B4-BE49-F238E27FC236}">
                  <a16:creationId xmlns:a16="http://schemas.microsoft.com/office/drawing/2014/main" id="{5025E0A3-E239-8447-AAB2-399BF7AB5763}"/>
                </a:ext>
              </a:extLst>
            </p:cNvPr>
            <p:cNvSpPr txBox="1"/>
            <p:nvPr/>
          </p:nvSpPr>
          <p:spPr>
            <a:xfrm>
              <a:off x="8443245" y="2028771"/>
              <a:ext cx="1755846" cy="400110"/>
            </a:xfrm>
            <a:prstGeom prst="rect">
              <a:avLst/>
            </a:prstGeom>
            <a:noFill/>
          </p:spPr>
          <p:txBody>
            <a:bodyPr wrap="square" rtlCol="0">
              <a:spAutoFit/>
            </a:bodyPr>
            <a:lstStyle/>
            <a:p>
              <a:pPr algn="ctr"/>
              <a:r>
                <a:rPr lang="en-US" sz="2000"/>
                <a:t>Wie geht’s</a:t>
              </a:r>
            </a:p>
          </p:txBody>
        </p:sp>
        <p:sp>
          <p:nvSpPr>
            <p:cNvPr id="39" name="Pfeil nach rechts 38">
              <a:extLst>
                <a:ext uri="{FF2B5EF4-FFF2-40B4-BE49-F238E27FC236}">
                  <a16:creationId xmlns:a16="http://schemas.microsoft.com/office/drawing/2014/main" id="{30AE2213-3657-A143-A4C5-0B825B05597D}"/>
                </a:ext>
              </a:extLst>
            </p:cNvPr>
            <p:cNvSpPr/>
            <p:nvPr/>
          </p:nvSpPr>
          <p:spPr>
            <a:xfrm>
              <a:off x="3845607" y="2128798"/>
              <a:ext cx="683664" cy="200055"/>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40" name="Pfeil nach rechts 39">
              <a:extLst>
                <a:ext uri="{FF2B5EF4-FFF2-40B4-BE49-F238E27FC236}">
                  <a16:creationId xmlns:a16="http://schemas.microsoft.com/office/drawing/2014/main" id="{55229178-7430-8041-A53A-57F05B742882}"/>
                </a:ext>
              </a:extLst>
            </p:cNvPr>
            <p:cNvSpPr/>
            <p:nvPr/>
          </p:nvSpPr>
          <p:spPr>
            <a:xfrm>
              <a:off x="7511753" y="2128798"/>
              <a:ext cx="683664" cy="200055"/>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41" name="Abgerundetes Rechteck 40">
              <a:extLst>
                <a:ext uri="{FF2B5EF4-FFF2-40B4-BE49-F238E27FC236}">
                  <a16:creationId xmlns:a16="http://schemas.microsoft.com/office/drawing/2014/main" id="{6C3832BF-AD58-A04A-89A6-6E960F9526E2}"/>
                </a:ext>
              </a:extLst>
            </p:cNvPr>
            <p:cNvSpPr/>
            <p:nvPr/>
          </p:nvSpPr>
          <p:spPr>
            <a:xfrm>
              <a:off x="4777099" y="3431647"/>
              <a:ext cx="2486826" cy="82894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t>Transcriber</a:t>
              </a:r>
            </a:p>
          </p:txBody>
        </p:sp>
        <p:sp>
          <p:nvSpPr>
            <p:cNvPr id="42" name="Pfeil nach rechts 41">
              <a:extLst>
                <a:ext uri="{FF2B5EF4-FFF2-40B4-BE49-F238E27FC236}">
                  <a16:creationId xmlns:a16="http://schemas.microsoft.com/office/drawing/2014/main" id="{26796C9A-C2C2-2844-875B-852A8C413E3A}"/>
                </a:ext>
              </a:extLst>
            </p:cNvPr>
            <p:cNvSpPr/>
            <p:nvPr/>
          </p:nvSpPr>
          <p:spPr>
            <a:xfrm>
              <a:off x="3845607" y="3746090"/>
              <a:ext cx="683664" cy="200055"/>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43" name="Pfeil nach rechts 42">
              <a:extLst>
                <a:ext uri="{FF2B5EF4-FFF2-40B4-BE49-F238E27FC236}">
                  <a16:creationId xmlns:a16="http://schemas.microsoft.com/office/drawing/2014/main" id="{89401823-2459-DD4E-9E21-5BE45DA392EB}"/>
                </a:ext>
              </a:extLst>
            </p:cNvPr>
            <p:cNvSpPr/>
            <p:nvPr/>
          </p:nvSpPr>
          <p:spPr>
            <a:xfrm>
              <a:off x="7511753" y="3746090"/>
              <a:ext cx="683664" cy="200055"/>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44" name="Textfeld 43">
              <a:extLst>
                <a:ext uri="{FF2B5EF4-FFF2-40B4-BE49-F238E27FC236}">
                  <a16:creationId xmlns:a16="http://schemas.microsoft.com/office/drawing/2014/main" id="{21B8878C-A183-3D45-858E-8966AA50E1E7}"/>
                </a:ext>
              </a:extLst>
            </p:cNvPr>
            <p:cNvSpPr txBox="1"/>
            <p:nvPr/>
          </p:nvSpPr>
          <p:spPr>
            <a:xfrm>
              <a:off x="8443245" y="3646062"/>
              <a:ext cx="1755846" cy="400110"/>
            </a:xfrm>
            <a:prstGeom prst="rect">
              <a:avLst/>
            </a:prstGeom>
            <a:noFill/>
          </p:spPr>
          <p:txBody>
            <a:bodyPr wrap="square" rtlCol="0">
              <a:spAutoFit/>
            </a:bodyPr>
            <a:lstStyle/>
            <a:p>
              <a:pPr algn="ctr"/>
              <a:r>
                <a:rPr lang="en-US" sz="2000"/>
                <a:t>How are you</a:t>
              </a:r>
            </a:p>
          </p:txBody>
        </p:sp>
        <p:pic>
          <p:nvPicPr>
            <p:cNvPr id="45" name="Grafik 44">
              <a:extLst>
                <a:ext uri="{FF2B5EF4-FFF2-40B4-BE49-F238E27FC236}">
                  <a16:creationId xmlns:a16="http://schemas.microsoft.com/office/drawing/2014/main" id="{8E571521-2BB3-F74A-8C52-CEDADDAC0C2E}"/>
                </a:ext>
              </a:extLst>
            </p:cNvPr>
            <p:cNvPicPr>
              <a:picLocks noChangeAspect="1"/>
            </p:cNvPicPr>
            <p:nvPr/>
          </p:nvPicPr>
          <p:blipFill>
            <a:blip r:embed="rId2"/>
            <a:stretch>
              <a:fillRect/>
            </a:stretch>
          </p:blipFill>
          <p:spPr>
            <a:xfrm>
              <a:off x="1439966" y="3038538"/>
              <a:ext cx="2157813" cy="1615158"/>
            </a:xfrm>
            <a:prstGeom prst="rect">
              <a:avLst/>
            </a:prstGeom>
          </p:spPr>
        </p:pic>
      </p:grpSp>
      <p:pic>
        <p:nvPicPr>
          <p:cNvPr id="3" name="Grafik 2">
            <a:extLst>
              <a:ext uri="{FF2B5EF4-FFF2-40B4-BE49-F238E27FC236}">
                <a16:creationId xmlns:a16="http://schemas.microsoft.com/office/drawing/2014/main" id="{42B32BD1-4BA2-ED47-9A0A-A6A38B5A2F0A}"/>
              </a:ext>
            </a:extLst>
          </p:cNvPr>
          <p:cNvPicPr>
            <a:picLocks noChangeAspect="1"/>
          </p:cNvPicPr>
          <p:nvPr/>
        </p:nvPicPr>
        <p:blipFill>
          <a:blip r:embed="rId3"/>
          <a:stretch>
            <a:fillRect/>
          </a:stretch>
        </p:blipFill>
        <p:spPr>
          <a:xfrm>
            <a:off x="5764007" y="1985727"/>
            <a:ext cx="578817" cy="578817"/>
          </a:xfrm>
          <a:prstGeom prst="rect">
            <a:avLst/>
          </a:prstGeom>
        </p:spPr>
      </p:pic>
    </p:spTree>
    <p:extLst>
      <p:ext uri="{BB962C8B-B14F-4D97-AF65-F5344CB8AC3E}">
        <p14:creationId xmlns:p14="http://schemas.microsoft.com/office/powerpoint/2010/main" val="42156567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CF58E8D-A22E-A640-ABF1-C2E1C58967A7}"/>
              </a:ext>
            </a:extLst>
          </p:cNvPr>
          <p:cNvSpPr>
            <a:spLocks noGrp="1"/>
          </p:cNvSpPr>
          <p:nvPr>
            <p:ph type="title"/>
          </p:nvPr>
        </p:nvSpPr>
        <p:spPr/>
        <p:txBody>
          <a:bodyPr/>
          <a:lstStyle/>
          <a:p>
            <a:r>
              <a:rPr lang="en-US" dirty="0"/>
              <a:t>Limitations</a:t>
            </a:r>
            <a:endParaRPr lang="de-DE" dirty="0"/>
          </a:p>
        </p:txBody>
      </p:sp>
      <p:pic>
        <p:nvPicPr>
          <p:cNvPr id="5" name="Grafik 4">
            <a:extLst>
              <a:ext uri="{FF2B5EF4-FFF2-40B4-BE49-F238E27FC236}">
                <a16:creationId xmlns:a16="http://schemas.microsoft.com/office/drawing/2014/main" id="{9BB68E6A-10CF-3442-9F2B-CBBA482CE41B}"/>
              </a:ext>
            </a:extLst>
          </p:cNvPr>
          <p:cNvPicPr>
            <a:picLocks noChangeAspect="1"/>
          </p:cNvPicPr>
          <p:nvPr/>
        </p:nvPicPr>
        <p:blipFill>
          <a:blip r:embed="rId2"/>
          <a:stretch>
            <a:fillRect/>
          </a:stretch>
        </p:blipFill>
        <p:spPr>
          <a:xfrm>
            <a:off x="7521952" y="1690688"/>
            <a:ext cx="3038971" cy="2025981"/>
          </a:xfrm>
          <a:prstGeom prst="rect">
            <a:avLst/>
          </a:prstGeom>
        </p:spPr>
      </p:pic>
      <p:pic>
        <p:nvPicPr>
          <p:cNvPr id="7" name="Grafik 6">
            <a:extLst>
              <a:ext uri="{FF2B5EF4-FFF2-40B4-BE49-F238E27FC236}">
                <a16:creationId xmlns:a16="http://schemas.microsoft.com/office/drawing/2014/main" id="{3590A6F9-65BC-2347-895E-072FC8E70AE3}"/>
              </a:ext>
            </a:extLst>
          </p:cNvPr>
          <p:cNvPicPr>
            <a:picLocks noChangeAspect="1"/>
          </p:cNvPicPr>
          <p:nvPr/>
        </p:nvPicPr>
        <p:blipFill>
          <a:blip r:embed="rId3"/>
          <a:stretch>
            <a:fillRect/>
          </a:stretch>
        </p:blipFill>
        <p:spPr>
          <a:xfrm>
            <a:off x="1631078" y="1905947"/>
            <a:ext cx="3038971" cy="1595461"/>
          </a:xfrm>
          <a:prstGeom prst="rect">
            <a:avLst/>
          </a:prstGeom>
        </p:spPr>
      </p:pic>
      <p:sp>
        <p:nvSpPr>
          <p:cNvPr id="9" name="Rechteck 8">
            <a:extLst>
              <a:ext uri="{FF2B5EF4-FFF2-40B4-BE49-F238E27FC236}">
                <a16:creationId xmlns:a16="http://schemas.microsoft.com/office/drawing/2014/main" id="{67D8231E-EE30-D243-A975-DADA625A706C}"/>
              </a:ext>
            </a:extLst>
          </p:cNvPr>
          <p:cNvSpPr/>
          <p:nvPr/>
        </p:nvSpPr>
        <p:spPr>
          <a:xfrm>
            <a:off x="1631076" y="4266743"/>
            <a:ext cx="8929847" cy="237693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Grafik 10">
            <a:extLst>
              <a:ext uri="{FF2B5EF4-FFF2-40B4-BE49-F238E27FC236}">
                <a16:creationId xmlns:a16="http://schemas.microsoft.com/office/drawing/2014/main" id="{4D7CAD0F-7028-0C42-B64D-350E97066352}"/>
              </a:ext>
            </a:extLst>
          </p:cNvPr>
          <p:cNvPicPr>
            <a:picLocks noChangeAspect="1"/>
          </p:cNvPicPr>
          <p:nvPr/>
        </p:nvPicPr>
        <p:blipFill>
          <a:blip r:embed="rId4"/>
          <a:stretch>
            <a:fillRect/>
          </a:stretch>
        </p:blipFill>
        <p:spPr>
          <a:xfrm>
            <a:off x="1796326" y="4671829"/>
            <a:ext cx="2093050" cy="1603900"/>
          </a:xfrm>
          <a:prstGeom prst="rect">
            <a:avLst/>
          </a:prstGeom>
        </p:spPr>
      </p:pic>
      <p:pic>
        <p:nvPicPr>
          <p:cNvPr id="13" name="Grafik 12">
            <a:extLst>
              <a:ext uri="{FF2B5EF4-FFF2-40B4-BE49-F238E27FC236}">
                <a16:creationId xmlns:a16="http://schemas.microsoft.com/office/drawing/2014/main" id="{49E4ACD4-A040-1A4D-8F78-93D134D66F08}"/>
              </a:ext>
            </a:extLst>
          </p:cNvPr>
          <p:cNvPicPr>
            <a:picLocks noChangeAspect="1"/>
          </p:cNvPicPr>
          <p:nvPr/>
        </p:nvPicPr>
        <p:blipFill>
          <a:blip r:embed="rId5"/>
          <a:stretch>
            <a:fillRect/>
          </a:stretch>
        </p:blipFill>
        <p:spPr>
          <a:xfrm>
            <a:off x="4115328" y="4418258"/>
            <a:ext cx="3038971" cy="2111041"/>
          </a:xfrm>
          <a:prstGeom prst="rect">
            <a:avLst/>
          </a:prstGeom>
        </p:spPr>
      </p:pic>
    </p:spTree>
    <p:extLst>
      <p:ext uri="{BB962C8B-B14F-4D97-AF65-F5344CB8AC3E}">
        <p14:creationId xmlns:p14="http://schemas.microsoft.com/office/powerpoint/2010/main" val="1625134663"/>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3595</Words>
  <Application>Microsoft Office PowerPoint</Application>
  <PresentationFormat>Breitbild</PresentationFormat>
  <Paragraphs>1158</Paragraphs>
  <Slides>73</Slides>
  <Notes>49</Notes>
  <HiddenSlides>0</HiddenSlides>
  <MMClips>0</MMClips>
  <ScaleCrop>false</ScaleCrop>
  <HeadingPairs>
    <vt:vector size="6" baseType="variant">
      <vt:variant>
        <vt:lpstr>Verwendete Schriftarten</vt:lpstr>
      </vt:variant>
      <vt:variant>
        <vt:i4>4</vt:i4>
      </vt:variant>
      <vt:variant>
        <vt:lpstr>Design</vt:lpstr>
      </vt:variant>
      <vt:variant>
        <vt:i4>1</vt:i4>
      </vt:variant>
      <vt:variant>
        <vt:lpstr>Folientitel</vt:lpstr>
      </vt:variant>
      <vt:variant>
        <vt:i4>73</vt:i4>
      </vt:variant>
    </vt:vector>
  </HeadingPairs>
  <TitlesOfParts>
    <vt:vector size="78" baseType="lpstr">
      <vt:lpstr>Arial</vt:lpstr>
      <vt:lpstr>Calibri</vt:lpstr>
      <vt:lpstr>Calibri Light</vt:lpstr>
      <vt:lpstr>Cambria Math</vt:lpstr>
      <vt:lpstr>Office</vt:lpstr>
      <vt:lpstr>Sequence-to-Sequence</vt:lpstr>
      <vt:lpstr>PowerPoint-Präsentation</vt:lpstr>
      <vt:lpstr>PowerPoint-Präsentation</vt:lpstr>
      <vt:lpstr>PowerPoint-Präsentation</vt:lpstr>
      <vt:lpstr>PowerPoint-Präsentation</vt:lpstr>
      <vt:lpstr>PowerPoint-Präsentation</vt:lpstr>
      <vt:lpstr>Chopper &amp; Chef</vt:lpstr>
      <vt:lpstr>Seq2Seq</vt:lpstr>
      <vt:lpstr>Limitations</vt:lpstr>
      <vt:lpstr>Limitations</vt:lpstr>
      <vt:lpstr>Limitations</vt:lpstr>
      <vt:lpstr>Limitations</vt:lpstr>
      <vt:lpstr>Improved Approach</vt:lpstr>
      <vt:lpstr>Improved Approach</vt:lpstr>
      <vt:lpstr>Improved Approach</vt:lpstr>
      <vt:lpstr>Improved Approach</vt:lpstr>
      <vt:lpstr>Even Better</vt:lpstr>
      <vt:lpstr>PowerPoint-Präsentation</vt:lpstr>
      <vt:lpstr>Even Better</vt:lpstr>
      <vt:lpstr>PowerPoint-Präsentation</vt:lpstr>
      <vt:lpstr>Encoder &amp; Decoder</vt:lpstr>
      <vt:lpstr>Limitations</vt:lpstr>
      <vt:lpstr>LSTM Concept</vt:lpstr>
      <vt:lpstr>Long Short-Term Memory Unit</vt:lpstr>
      <vt:lpstr>LSTM Unit</vt:lpstr>
      <vt:lpstr>LSTM Unit</vt:lpstr>
      <vt:lpstr>LSTM Unit</vt:lpstr>
      <vt:lpstr>LSTM Unit</vt:lpstr>
      <vt:lpstr>LSTM Unit</vt:lpstr>
      <vt:lpstr>LSTM Unit</vt:lpstr>
      <vt:lpstr>LSTM Unit</vt:lpstr>
      <vt:lpstr>LSTM Unit</vt:lpstr>
      <vt:lpstr>LSTM</vt:lpstr>
      <vt:lpstr>Seq2Seq</vt:lpstr>
      <vt:lpstr>Problem with Vanilla Seq2Seq</vt:lpstr>
      <vt:lpstr>Problem with Vanilla Seq2Seq</vt:lpstr>
      <vt:lpstr>Attention (Example)</vt:lpstr>
      <vt:lpstr>Attention (Intuition)</vt:lpstr>
      <vt:lpstr>Attention (Intuition)</vt:lpstr>
      <vt:lpstr>PowerPoint-Präsentation</vt:lpstr>
      <vt:lpstr>Step 1</vt:lpstr>
      <vt:lpstr>Step 1</vt:lpstr>
      <vt:lpstr>Step 1</vt:lpstr>
      <vt:lpstr>Step 1</vt:lpstr>
      <vt:lpstr>Step 2</vt:lpstr>
      <vt:lpstr>Step 2</vt:lpstr>
      <vt:lpstr>Step 3</vt:lpstr>
      <vt:lpstr>Seq2Seq Practice Revisited</vt:lpstr>
      <vt:lpstr>Transformer</vt:lpstr>
      <vt:lpstr>Transformer</vt:lpstr>
      <vt:lpstr>Transformer</vt:lpstr>
      <vt:lpstr>Transformer - Encoder</vt:lpstr>
      <vt:lpstr>Transformer - Encoder</vt:lpstr>
      <vt:lpstr>Transformer - Decoder</vt:lpstr>
      <vt:lpstr>Transformer - Decoder</vt:lpstr>
      <vt:lpstr>Transformer - Special Attention Mechanisms</vt:lpstr>
      <vt:lpstr>Transformer - Encoder</vt:lpstr>
      <vt:lpstr>Transformer - Self-Attention</vt:lpstr>
      <vt:lpstr>Attention</vt:lpstr>
      <vt:lpstr>Transformer - Self-Attention</vt:lpstr>
      <vt:lpstr>PowerPoint-Präsentation</vt:lpstr>
      <vt:lpstr>PowerPoint-Präsentation</vt:lpstr>
      <vt:lpstr>Transformer - Encoder</vt:lpstr>
      <vt:lpstr>Transformer - Multi-Head Attention</vt:lpstr>
      <vt:lpstr>Transformer - Decoder - Decoder Layer</vt:lpstr>
      <vt:lpstr>Masked Self-Attention</vt:lpstr>
      <vt:lpstr>PowerPoint-Präsentation</vt:lpstr>
      <vt:lpstr>PowerPoint-Präsentation</vt:lpstr>
      <vt:lpstr>Transformer - Decoder</vt:lpstr>
      <vt:lpstr>Transformer - Masked M.H. Self Attention</vt:lpstr>
      <vt:lpstr>Seq2Seq</vt:lpstr>
      <vt:lpstr>Experiment Analysis</vt:lpstr>
      <vt:lpstr>Experiment Analysis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Sequence-to-Sequence and Long Short-Term Memory</dc:title>
  <dc:creator>Timo Wang</dc:creator>
  <cp:lastModifiedBy>Ning Wang</cp:lastModifiedBy>
  <cp:revision>31</cp:revision>
  <dcterms:created xsi:type="dcterms:W3CDTF">2019-09-17T18:46:28Z</dcterms:created>
  <dcterms:modified xsi:type="dcterms:W3CDTF">2019-11-01T14:49:20Z</dcterms:modified>
</cp:coreProperties>
</file>